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7" r:id="rId3"/>
    <p:sldId id="266" r:id="rId4"/>
    <p:sldId id="257" r:id="rId5"/>
    <p:sldId id="258" r:id="rId6"/>
    <p:sldId id="259" r:id="rId7"/>
    <p:sldId id="261" r:id="rId8"/>
    <p:sldId id="260" r:id="rId9"/>
    <p:sldId id="263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D3EB-F1A9-468B-8FDD-008DEC3A6965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AA72-875E-4FCC-9BCD-65535754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5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D3EB-F1A9-468B-8FDD-008DEC3A6965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AA72-875E-4FCC-9BCD-65535754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7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D3EB-F1A9-468B-8FDD-008DEC3A6965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AA72-875E-4FCC-9BCD-65535754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9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EEE61-F348-45FC-B2C2-0AAC034C5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87F4-8A77-4A9E-A807-5CB0D27678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7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EEE61-F348-45FC-B2C2-0AAC034C5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87F4-8A77-4A9E-A807-5CB0D27678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37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EEE61-F348-45FC-B2C2-0AAC034C5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87F4-8A77-4A9E-A807-5CB0D27678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05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EEE61-F348-45FC-B2C2-0AAC034C5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87F4-8A77-4A9E-A807-5CB0D27678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6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EEE61-F348-45FC-B2C2-0AAC034C5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87F4-8A77-4A9E-A807-5CB0D27678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45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EEE61-F348-45FC-B2C2-0AAC034C5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87F4-8A77-4A9E-A807-5CB0D27678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76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EEE61-F348-45FC-B2C2-0AAC034C5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87F4-8A77-4A9E-A807-5CB0D27678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70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EEE61-F348-45FC-B2C2-0AAC034C5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87F4-8A77-4A9E-A807-5CB0D27678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D3EB-F1A9-468B-8FDD-008DEC3A6965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AA72-875E-4FCC-9BCD-65535754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75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EEE61-F348-45FC-B2C2-0AAC034C5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87F4-8A77-4A9E-A807-5CB0D27678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83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EEE61-F348-45FC-B2C2-0AAC034C5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87F4-8A77-4A9E-A807-5CB0D27678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2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EEE61-F348-45FC-B2C2-0AAC034C5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87F4-8A77-4A9E-A807-5CB0D27678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99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D3EB-F1A9-468B-8FDD-008DEC3A6965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AA72-875E-4FCC-9BCD-65535754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0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D3EB-F1A9-468B-8FDD-008DEC3A6965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AA72-875E-4FCC-9BCD-65535754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9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D3EB-F1A9-468B-8FDD-008DEC3A6965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AA72-875E-4FCC-9BCD-65535754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35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D3EB-F1A9-468B-8FDD-008DEC3A6965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AA72-875E-4FCC-9BCD-65535754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2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D3EB-F1A9-468B-8FDD-008DEC3A6965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AA72-875E-4FCC-9BCD-65535754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2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D3EB-F1A9-468B-8FDD-008DEC3A6965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AA72-875E-4FCC-9BCD-65535754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36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D3EB-F1A9-468B-8FDD-008DEC3A6965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DAA72-875E-4FCC-9BCD-65535754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78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FD3EB-F1A9-468B-8FDD-008DEC3A6965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DAA72-875E-4FCC-9BCD-65535754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2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EEE61-F348-45FC-B2C2-0AAC034C5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E87F4-8A77-4A9E-A807-5CB0D27678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4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89915" y="1068649"/>
            <a:ext cx="7263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Unit 2:Chemistry of Carbonyl Compounds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Topic: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Ethers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Lecture 4)</a:t>
            </a:r>
            <a:endParaRPr lang="en-GB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24765" y="2725149"/>
            <a:ext cx="61689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B.Ed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 (</a:t>
            </a:r>
            <a:r>
              <a:rPr lang="en-US" sz="2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Hons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) Secondary </a:t>
            </a:r>
            <a:endParaRPr lang="en-GB" sz="20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Semester IV                                  </a:t>
            </a:r>
          </a:p>
          <a:p>
            <a:pPr algn="ctr"/>
            <a:r>
              <a:rPr lang="en-US" sz="2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   Course Title: </a:t>
            </a:r>
            <a:r>
              <a:rPr lang="en-US" sz="2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Inor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-Organic Chemistry</a:t>
            </a:r>
          </a:p>
          <a:p>
            <a:pPr algn="ctr"/>
            <a:r>
              <a:rPr lang="en-US" sz="2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Subject: Chemistry</a:t>
            </a:r>
          </a:p>
        </p:txBody>
      </p:sp>
      <p:sp>
        <p:nvSpPr>
          <p:cNvPr id="5" name="Rectangle 4"/>
          <p:cNvSpPr/>
          <p:nvPr/>
        </p:nvSpPr>
        <p:spPr>
          <a:xfrm>
            <a:off x="2489915" y="4560822"/>
            <a:ext cx="7543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Presented By: Dr.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Faiza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Arshed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Department of Education(Planning and Development     Lahore College for Women University, Lahore </a:t>
            </a:r>
          </a:p>
        </p:txBody>
      </p:sp>
    </p:spTree>
    <p:extLst>
      <p:ext uri="{BB962C8B-B14F-4D97-AF65-F5344CB8AC3E}">
        <p14:creationId xmlns:p14="http://schemas.microsoft.com/office/powerpoint/2010/main" val="34682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87"/>
          <a:stretch/>
        </p:blipFill>
        <p:spPr>
          <a:xfrm>
            <a:off x="2216005" y="128789"/>
            <a:ext cx="7215975" cy="3520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0"/>
          <a:stretch/>
        </p:blipFill>
        <p:spPr>
          <a:xfrm>
            <a:off x="2216005" y="3953814"/>
            <a:ext cx="7215975" cy="2562896"/>
          </a:xfrm>
          <a:prstGeom prst="rect">
            <a:avLst/>
          </a:prstGeom>
        </p:spPr>
      </p:pic>
      <p:pic>
        <p:nvPicPr>
          <p:cNvPr id="2" name="lec five chem e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7129" y="652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6" b="25821"/>
          <a:stretch/>
        </p:blipFill>
        <p:spPr>
          <a:xfrm>
            <a:off x="1026908" y="1094704"/>
            <a:ext cx="10035153" cy="464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73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 b="72019"/>
          <a:stretch/>
        </p:blipFill>
        <p:spPr>
          <a:xfrm>
            <a:off x="818718" y="721218"/>
            <a:ext cx="9663969" cy="2206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0" b="34273"/>
          <a:stretch/>
        </p:blipFill>
        <p:spPr>
          <a:xfrm>
            <a:off x="868499" y="3348507"/>
            <a:ext cx="9564409" cy="279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19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82"/>
          <a:stretch/>
        </p:blipFill>
        <p:spPr>
          <a:xfrm>
            <a:off x="1487355" y="3441605"/>
            <a:ext cx="9007738" cy="1715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" t="81690" r="246"/>
          <a:stretch/>
        </p:blipFill>
        <p:spPr>
          <a:xfrm>
            <a:off x="1487355" y="875763"/>
            <a:ext cx="8996048" cy="215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26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6"/>
          <a:stretch/>
        </p:blipFill>
        <p:spPr>
          <a:xfrm>
            <a:off x="3155325" y="399406"/>
            <a:ext cx="5433196" cy="64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62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7" b="43111"/>
          <a:stretch/>
        </p:blipFill>
        <p:spPr>
          <a:xfrm>
            <a:off x="257578" y="1790162"/>
            <a:ext cx="11269014" cy="28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69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19" y="206062"/>
            <a:ext cx="10675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3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75" b="12301"/>
          <a:stretch/>
        </p:blipFill>
        <p:spPr>
          <a:xfrm>
            <a:off x="931028" y="476517"/>
            <a:ext cx="9911325" cy="600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77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47</Words>
  <Application>Microsoft Office PowerPoint</Application>
  <PresentationFormat>Widescreen</PresentationFormat>
  <Paragraphs>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kazim</dc:creator>
  <cp:lastModifiedBy>kazim</cp:lastModifiedBy>
  <cp:revision>11</cp:revision>
  <dcterms:created xsi:type="dcterms:W3CDTF">2020-05-12T10:19:38Z</dcterms:created>
  <dcterms:modified xsi:type="dcterms:W3CDTF">2020-05-12T11:10:08Z</dcterms:modified>
</cp:coreProperties>
</file>