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E230D-C35E-4159-B8E0-B8D4F1239D78}" type="doc">
      <dgm:prSet loTypeId="urn:microsoft.com/office/officeart/2005/8/layout/radial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A2FACB-E8A2-4E20-818F-EC2F18AB0459}">
      <dgm:prSet phldrT="[Text]"/>
      <dgm:spPr/>
      <dgm:t>
        <a:bodyPr/>
        <a:lstStyle/>
        <a:p>
          <a:r>
            <a:rPr lang="en-US" b="1" dirty="0"/>
            <a:t>Theories of Development</a:t>
          </a:r>
        </a:p>
      </dgm:t>
    </dgm:pt>
    <dgm:pt modelId="{7A830FCB-DEDB-400B-B312-16EDAD736B0F}" type="parTrans" cxnId="{81A1B63D-CA40-4843-9771-3E0D0DFAC40C}">
      <dgm:prSet/>
      <dgm:spPr/>
      <dgm:t>
        <a:bodyPr/>
        <a:lstStyle/>
        <a:p>
          <a:endParaRPr lang="en-US"/>
        </a:p>
      </dgm:t>
    </dgm:pt>
    <dgm:pt modelId="{CE1ADFCC-92A2-4427-A39C-7A5C2DEDC795}" type="sibTrans" cxnId="{81A1B63D-CA40-4843-9771-3E0D0DFAC40C}">
      <dgm:prSet/>
      <dgm:spPr/>
      <dgm:t>
        <a:bodyPr/>
        <a:lstStyle/>
        <a:p>
          <a:endParaRPr lang="en-US"/>
        </a:p>
      </dgm:t>
    </dgm:pt>
    <dgm:pt modelId="{7D920ABC-A796-4EE3-B4E9-A948DF16330F}">
      <dgm:prSet phldrT="[Text]"/>
      <dgm:spPr/>
      <dgm:t>
        <a:bodyPr/>
        <a:lstStyle/>
        <a:p>
          <a:r>
            <a:rPr lang="en-US" b="1" dirty="0"/>
            <a:t>Behaviorist Theory</a:t>
          </a:r>
        </a:p>
      </dgm:t>
    </dgm:pt>
    <dgm:pt modelId="{BC2CA55A-8B20-4D47-85EE-3EA7EAE90712}" type="parTrans" cxnId="{09ABEA80-0316-4299-B531-144A8764071E}">
      <dgm:prSet/>
      <dgm:spPr/>
      <dgm:t>
        <a:bodyPr/>
        <a:lstStyle/>
        <a:p>
          <a:endParaRPr lang="en-US" b="1" dirty="0"/>
        </a:p>
      </dgm:t>
    </dgm:pt>
    <dgm:pt modelId="{136B6DE9-57DF-4E4B-BED3-BAF19DC27CD4}" type="sibTrans" cxnId="{09ABEA80-0316-4299-B531-144A8764071E}">
      <dgm:prSet/>
      <dgm:spPr/>
      <dgm:t>
        <a:bodyPr/>
        <a:lstStyle/>
        <a:p>
          <a:endParaRPr lang="en-US"/>
        </a:p>
      </dgm:t>
    </dgm:pt>
    <dgm:pt modelId="{154F9E99-7AF9-45CE-AB82-D78B95916667}">
      <dgm:prSet phldrT="[Text]"/>
      <dgm:spPr/>
      <dgm:t>
        <a:bodyPr/>
        <a:lstStyle/>
        <a:p>
          <a:r>
            <a:rPr lang="en-US" b="1" dirty="0"/>
            <a:t>Maturationist Theory</a:t>
          </a:r>
        </a:p>
      </dgm:t>
    </dgm:pt>
    <dgm:pt modelId="{948819C8-3D18-461A-8FA0-5F743B65DFF9}" type="parTrans" cxnId="{D393BB44-8CA5-443A-9DD5-5115B49CD033}">
      <dgm:prSet/>
      <dgm:spPr/>
      <dgm:t>
        <a:bodyPr/>
        <a:lstStyle/>
        <a:p>
          <a:endParaRPr lang="en-US" b="1" dirty="0"/>
        </a:p>
      </dgm:t>
    </dgm:pt>
    <dgm:pt modelId="{9BE70966-22F6-4E91-8E9C-F8C0A142B75B}" type="sibTrans" cxnId="{D393BB44-8CA5-443A-9DD5-5115B49CD033}">
      <dgm:prSet/>
      <dgm:spPr/>
      <dgm:t>
        <a:bodyPr/>
        <a:lstStyle/>
        <a:p>
          <a:endParaRPr lang="en-US"/>
        </a:p>
      </dgm:t>
    </dgm:pt>
    <dgm:pt modelId="{010452B3-DB6C-437D-B931-2CDB97F9945F}">
      <dgm:prSet/>
      <dgm:spPr/>
      <dgm:t>
        <a:bodyPr/>
        <a:lstStyle/>
        <a:p>
          <a:r>
            <a:rPr lang="en-US" b="1" dirty="0"/>
            <a:t>Constructivist Theory</a:t>
          </a:r>
        </a:p>
      </dgm:t>
    </dgm:pt>
    <dgm:pt modelId="{F3E69993-5613-4EE2-B360-339A18082274}" type="parTrans" cxnId="{E1272CC4-86CE-4C62-A1EF-C46025BC9AF9}">
      <dgm:prSet/>
      <dgm:spPr/>
      <dgm:t>
        <a:bodyPr/>
        <a:lstStyle/>
        <a:p>
          <a:endParaRPr lang="en-US" b="1" dirty="0"/>
        </a:p>
      </dgm:t>
    </dgm:pt>
    <dgm:pt modelId="{92B2F9D0-6A28-4FE3-9813-72F3ED7CD876}" type="sibTrans" cxnId="{E1272CC4-86CE-4C62-A1EF-C46025BC9AF9}">
      <dgm:prSet/>
      <dgm:spPr/>
      <dgm:t>
        <a:bodyPr/>
        <a:lstStyle/>
        <a:p>
          <a:endParaRPr lang="en-US"/>
        </a:p>
      </dgm:t>
    </dgm:pt>
    <dgm:pt modelId="{3DD391A0-9DE7-4287-8E95-99131C4C305D}" type="pres">
      <dgm:prSet presAssocID="{7D2E230D-C35E-4159-B8E0-B8D4F1239D7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9FC453C-62EA-4C3D-A45E-E4FDFF8B9952}" type="pres">
      <dgm:prSet presAssocID="{E0A2FACB-E8A2-4E20-818F-EC2F18AB0459}" presName="centerShape" presStyleLbl="node0" presStyleIdx="0" presStyleCnt="1"/>
      <dgm:spPr/>
    </dgm:pt>
    <dgm:pt modelId="{955BC868-B9AB-40DC-BD2A-498CF4F8F95E}" type="pres">
      <dgm:prSet presAssocID="{BC2CA55A-8B20-4D47-85EE-3EA7EAE90712}" presName="parTrans" presStyleLbl="bgSibTrans2D1" presStyleIdx="0" presStyleCnt="3"/>
      <dgm:spPr/>
    </dgm:pt>
    <dgm:pt modelId="{EC92406D-38BD-4A2D-BD19-6DFCE1E24E96}" type="pres">
      <dgm:prSet presAssocID="{7D920ABC-A796-4EE3-B4E9-A948DF16330F}" presName="node" presStyleLbl="node1" presStyleIdx="0" presStyleCnt="3">
        <dgm:presLayoutVars>
          <dgm:bulletEnabled val="1"/>
        </dgm:presLayoutVars>
      </dgm:prSet>
      <dgm:spPr/>
    </dgm:pt>
    <dgm:pt modelId="{984A820F-58E9-4B35-B1BC-641C7E492114}" type="pres">
      <dgm:prSet presAssocID="{948819C8-3D18-461A-8FA0-5F743B65DFF9}" presName="parTrans" presStyleLbl="bgSibTrans2D1" presStyleIdx="1" presStyleCnt="3"/>
      <dgm:spPr/>
    </dgm:pt>
    <dgm:pt modelId="{ADFA1EAB-60DC-414F-9363-099C16C13A73}" type="pres">
      <dgm:prSet presAssocID="{154F9E99-7AF9-45CE-AB82-D78B95916667}" presName="node" presStyleLbl="node1" presStyleIdx="1" presStyleCnt="3">
        <dgm:presLayoutVars>
          <dgm:bulletEnabled val="1"/>
        </dgm:presLayoutVars>
      </dgm:prSet>
      <dgm:spPr/>
    </dgm:pt>
    <dgm:pt modelId="{D1E0D04D-6B77-407B-A80B-7C93C14A0EE5}" type="pres">
      <dgm:prSet presAssocID="{F3E69993-5613-4EE2-B360-339A18082274}" presName="parTrans" presStyleLbl="bgSibTrans2D1" presStyleIdx="2" presStyleCnt="3"/>
      <dgm:spPr/>
    </dgm:pt>
    <dgm:pt modelId="{C8709C43-C800-4407-8C1C-DD0A22DEB731}" type="pres">
      <dgm:prSet presAssocID="{010452B3-DB6C-437D-B931-2CDB97F9945F}" presName="node" presStyleLbl="node1" presStyleIdx="2" presStyleCnt="3">
        <dgm:presLayoutVars>
          <dgm:bulletEnabled val="1"/>
        </dgm:presLayoutVars>
      </dgm:prSet>
      <dgm:spPr/>
    </dgm:pt>
  </dgm:ptLst>
  <dgm:cxnLst>
    <dgm:cxn modelId="{249EAC03-D7C6-4E06-BE0E-557CC3B0C237}" type="presOf" srcId="{010452B3-DB6C-437D-B931-2CDB97F9945F}" destId="{C8709C43-C800-4407-8C1C-DD0A22DEB731}" srcOrd="0" destOrd="0" presId="urn:microsoft.com/office/officeart/2005/8/layout/radial4"/>
    <dgm:cxn modelId="{A9996404-D26E-4529-A8EB-260C7D8AE7A9}" type="presOf" srcId="{154F9E99-7AF9-45CE-AB82-D78B95916667}" destId="{ADFA1EAB-60DC-414F-9363-099C16C13A73}" srcOrd="0" destOrd="0" presId="urn:microsoft.com/office/officeart/2005/8/layout/radial4"/>
    <dgm:cxn modelId="{6492CA29-A5E3-410B-BB1B-B26DF7B46C0F}" type="presOf" srcId="{7D920ABC-A796-4EE3-B4E9-A948DF16330F}" destId="{EC92406D-38BD-4A2D-BD19-6DFCE1E24E96}" srcOrd="0" destOrd="0" presId="urn:microsoft.com/office/officeart/2005/8/layout/radial4"/>
    <dgm:cxn modelId="{2FBCD731-FEEF-497F-AB0A-ECE0D90B8BC2}" type="presOf" srcId="{E0A2FACB-E8A2-4E20-818F-EC2F18AB0459}" destId="{C9FC453C-62EA-4C3D-A45E-E4FDFF8B9952}" srcOrd="0" destOrd="0" presId="urn:microsoft.com/office/officeart/2005/8/layout/radial4"/>
    <dgm:cxn modelId="{81A1B63D-CA40-4843-9771-3E0D0DFAC40C}" srcId="{7D2E230D-C35E-4159-B8E0-B8D4F1239D78}" destId="{E0A2FACB-E8A2-4E20-818F-EC2F18AB0459}" srcOrd="0" destOrd="0" parTransId="{7A830FCB-DEDB-400B-B312-16EDAD736B0F}" sibTransId="{CE1ADFCC-92A2-4427-A39C-7A5C2DEDC795}"/>
    <dgm:cxn modelId="{D393BB44-8CA5-443A-9DD5-5115B49CD033}" srcId="{E0A2FACB-E8A2-4E20-818F-EC2F18AB0459}" destId="{154F9E99-7AF9-45CE-AB82-D78B95916667}" srcOrd="1" destOrd="0" parTransId="{948819C8-3D18-461A-8FA0-5F743B65DFF9}" sibTransId="{9BE70966-22F6-4E91-8E9C-F8C0A142B75B}"/>
    <dgm:cxn modelId="{8F745B6D-A58A-486E-8681-DEFDEB675039}" type="presOf" srcId="{F3E69993-5613-4EE2-B360-339A18082274}" destId="{D1E0D04D-6B77-407B-A80B-7C93C14A0EE5}" srcOrd="0" destOrd="0" presId="urn:microsoft.com/office/officeart/2005/8/layout/radial4"/>
    <dgm:cxn modelId="{74280C54-71ED-46ED-90B2-F32AA42B7C42}" type="presOf" srcId="{BC2CA55A-8B20-4D47-85EE-3EA7EAE90712}" destId="{955BC868-B9AB-40DC-BD2A-498CF4F8F95E}" srcOrd="0" destOrd="0" presId="urn:microsoft.com/office/officeart/2005/8/layout/radial4"/>
    <dgm:cxn modelId="{09ABEA80-0316-4299-B531-144A8764071E}" srcId="{E0A2FACB-E8A2-4E20-818F-EC2F18AB0459}" destId="{7D920ABC-A796-4EE3-B4E9-A948DF16330F}" srcOrd="0" destOrd="0" parTransId="{BC2CA55A-8B20-4D47-85EE-3EA7EAE90712}" sibTransId="{136B6DE9-57DF-4E4B-BED3-BAF19DC27CD4}"/>
    <dgm:cxn modelId="{1E9038A4-6E43-4EA9-8D35-E2E71875ED29}" type="presOf" srcId="{7D2E230D-C35E-4159-B8E0-B8D4F1239D78}" destId="{3DD391A0-9DE7-4287-8E95-99131C4C305D}" srcOrd="0" destOrd="0" presId="urn:microsoft.com/office/officeart/2005/8/layout/radial4"/>
    <dgm:cxn modelId="{E1272CC4-86CE-4C62-A1EF-C46025BC9AF9}" srcId="{E0A2FACB-E8A2-4E20-818F-EC2F18AB0459}" destId="{010452B3-DB6C-437D-B931-2CDB97F9945F}" srcOrd="2" destOrd="0" parTransId="{F3E69993-5613-4EE2-B360-339A18082274}" sibTransId="{92B2F9D0-6A28-4FE3-9813-72F3ED7CD876}"/>
    <dgm:cxn modelId="{93383CE3-F348-4B65-8A74-7FEA1E6CA64E}" type="presOf" srcId="{948819C8-3D18-461A-8FA0-5F743B65DFF9}" destId="{984A820F-58E9-4B35-B1BC-641C7E492114}" srcOrd="0" destOrd="0" presId="urn:microsoft.com/office/officeart/2005/8/layout/radial4"/>
    <dgm:cxn modelId="{6BD22650-3C40-43B2-A54A-1E6B2923692F}" type="presParOf" srcId="{3DD391A0-9DE7-4287-8E95-99131C4C305D}" destId="{C9FC453C-62EA-4C3D-A45E-E4FDFF8B9952}" srcOrd="0" destOrd="0" presId="urn:microsoft.com/office/officeart/2005/8/layout/radial4"/>
    <dgm:cxn modelId="{3C870473-F6BD-43F8-A5C3-362425E1A1F0}" type="presParOf" srcId="{3DD391A0-9DE7-4287-8E95-99131C4C305D}" destId="{955BC868-B9AB-40DC-BD2A-498CF4F8F95E}" srcOrd="1" destOrd="0" presId="urn:microsoft.com/office/officeart/2005/8/layout/radial4"/>
    <dgm:cxn modelId="{F0C5A45C-8545-44A3-BFCE-AED0358FD903}" type="presParOf" srcId="{3DD391A0-9DE7-4287-8E95-99131C4C305D}" destId="{EC92406D-38BD-4A2D-BD19-6DFCE1E24E96}" srcOrd="2" destOrd="0" presId="urn:microsoft.com/office/officeart/2005/8/layout/radial4"/>
    <dgm:cxn modelId="{414F973E-CA53-4DDF-9797-E2E7695725C5}" type="presParOf" srcId="{3DD391A0-9DE7-4287-8E95-99131C4C305D}" destId="{984A820F-58E9-4B35-B1BC-641C7E492114}" srcOrd="3" destOrd="0" presId="urn:microsoft.com/office/officeart/2005/8/layout/radial4"/>
    <dgm:cxn modelId="{04DCFB45-A886-46EF-A58A-BEC3296063CC}" type="presParOf" srcId="{3DD391A0-9DE7-4287-8E95-99131C4C305D}" destId="{ADFA1EAB-60DC-414F-9363-099C16C13A73}" srcOrd="4" destOrd="0" presId="urn:microsoft.com/office/officeart/2005/8/layout/radial4"/>
    <dgm:cxn modelId="{79DA0EBC-5417-4858-B17C-457AA586B3D6}" type="presParOf" srcId="{3DD391A0-9DE7-4287-8E95-99131C4C305D}" destId="{D1E0D04D-6B77-407B-A80B-7C93C14A0EE5}" srcOrd="5" destOrd="0" presId="urn:microsoft.com/office/officeart/2005/8/layout/radial4"/>
    <dgm:cxn modelId="{06C5B007-3BAD-4E80-B463-A525ED8221B4}" type="presParOf" srcId="{3DD391A0-9DE7-4287-8E95-99131C4C305D}" destId="{C8709C43-C800-4407-8C1C-DD0A22DEB73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9BDEFC-7036-4BDF-8E02-D69ACC7969B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BC9175-E3A3-4948-B29B-1F86DCDD9BC7}">
      <dgm:prSet phldrT="[Text]"/>
      <dgm:spPr/>
      <dgm:t>
        <a:bodyPr/>
        <a:lstStyle/>
        <a:p>
          <a:r>
            <a:rPr lang="en-US" b="1" dirty="0"/>
            <a:t>Ivan Pavlov </a:t>
          </a:r>
        </a:p>
      </dgm:t>
    </dgm:pt>
    <dgm:pt modelId="{E61568AC-2CAC-44A6-B0CF-0425C7A59CA8}" type="parTrans" cxnId="{6E550A7C-2BF7-43F9-A1B1-9506D9DEA634}">
      <dgm:prSet/>
      <dgm:spPr/>
      <dgm:t>
        <a:bodyPr/>
        <a:lstStyle/>
        <a:p>
          <a:endParaRPr lang="en-US"/>
        </a:p>
      </dgm:t>
    </dgm:pt>
    <dgm:pt modelId="{8A4C53DC-16DB-4206-88C8-0949302F2678}" type="sibTrans" cxnId="{6E550A7C-2BF7-43F9-A1B1-9506D9DEA634}">
      <dgm:prSet/>
      <dgm:spPr/>
      <dgm:t>
        <a:bodyPr/>
        <a:lstStyle/>
        <a:p>
          <a:endParaRPr lang="en-US"/>
        </a:p>
      </dgm:t>
    </dgm:pt>
    <dgm:pt modelId="{1D7607B8-B297-4CB8-B90C-52FF3F05EB9E}">
      <dgm:prSet phldrT="[Text]" custT="1"/>
      <dgm:spPr/>
      <dgm:t>
        <a:bodyPr/>
        <a:lstStyle/>
        <a:p>
          <a:r>
            <a:rPr lang="en-US" sz="2100" b="1" dirty="0"/>
            <a:t> </a:t>
          </a:r>
          <a:r>
            <a:rPr lang="en-US" sz="2000" b="1" dirty="0"/>
            <a:t>Founder of classical conditioning; </a:t>
          </a:r>
        </a:p>
      </dgm:t>
    </dgm:pt>
    <dgm:pt modelId="{79989CD9-6BD6-4245-A2BE-5D311EFA74C4}" type="parTrans" cxnId="{EC9438B4-47BE-43AB-A2D0-0CA18264B3CF}">
      <dgm:prSet/>
      <dgm:spPr/>
      <dgm:t>
        <a:bodyPr/>
        <a:lstStyle/>
        <a:p>
          <a:endParaRPr lang="en-US"/>
        </a:p>
      </dgm:t>
    </dgm:pt>
    <dgm:pt modelId="{2C5BD0D8-AC9B-4709-932A-82C8C1A3C895}" type="sibTrans" cxnId="{EC9438B4-47BE-43AB-A2D0-0CA18264B3CF}">
      <dgm:prSet/>
      <dgm:spPr/>
      <dgm:t>
        <a:bodyPr/>
        <a:lstStyle/>
        <a:p>
          <a:endParaRPr lang="en-US"/>
        </a:p>
      </dgm:t>
    </dgm:pt>
    <dgm:pt modelId="{994238A5-9E21-4AC2-872B-27D25A7AC1D6}">
      <dgm:prSet phldrT="[Text]" custT="1"/>
      <dgm:spPr/>
      <dgm:t>
        <a:bodyPr/>
        <a:lstStyle/>
        <a:p>
          <a:r>
            <a:rPr lang="en-US" sz="2000" b="1" dirty="0"/>
            <a:t>causes unconditioned response  </a:t>
          </a:r>
        </a:p>
      </dgm:t>
    </dgm:pt>
    <dgm:pt modelId="{B588047D-7525-4FC6-A3CD-00360348702E}" type="parTrans" cxnId="{FA2B6791-D86B-442E-93E8-9B4C25594449}">
      <dgm:prSet/>
      <dgm:spPr/>
      <dgm:t>
        <a:bodyPr/>
        <a:lstStyle/>
        <a:p>
          <a:endParaRPr lang="en-US"/>
        </a:p>
      </dgm:t>
    </dgm:pt>
    <dgm:pt modelId="{7D72938F-CDB1-45BA-9693-26993FE97FF3}" type="sibTrans" cxnId="{FA2B6791-D86B-442E-93E8-9B4C25594449}">
      <dgm:prSet/>
      <dgm:spPr/>
      <dgm:t>
        <a:bodyPr/>
        <a:lstStyle/>
        <a:p>
          <a:endParaRPr lang="en-US"/>
        </a:p>
      </dgm:t>
    </dgm:pt>
    <dgm:pt modelId="{6F83A73C-DDF9-4BF4-9D3D-07F5F21C8647}">
      <dgm:prSet phldrT="[Text]"/>
      <dgm:spPr/>
      <dgm:t>
        <a:bodyPr/>
        <a:lstStyle/>
        <a:p>
          <a:r>
            <a:rPr lang="en-US" b="1" dirty="0"/>
            <a:t>John  B. Watson </a:t>
          </a:r>
        </a:p>
      </dgm:t>
    </dgm:pt>
    <dgm:pt modelId="{9B26C069-2D8E-416D-84E1-CB42D4FF7507}" type="parTrans" cxnId="{93196C1A-D45E-492E-A888-33571C334DC2}">
      <dgm:prSet/>
      <dgm:spPr/>
      <dgm:t>
        <a:bodyPr/>
        <a:lstStyle/>
        <a:p>
          <a:endParaRPr lang="en-US"/>
        </a:p>
      </dgm:t>
    </dgm:pt>
    <dgm:pt modelId="{2672EC2E-4C0A-4DE3-BA43-FDB1F30A0B16}" type="sibTrans" cxnId="{93196C1A-D45E-492E-A888-33571C334DC2}">
      <dgm:prSet/>
      <dgm:spPr/>
      <dgm:t>
        <a:bodyPr/>
        <a:lstStyle/>
        <a:p>
          <a:endParaRPr lang="en-US"/>
        </a:p>
      </dgm:t>
    </dgm:pt>
    <dgm:pt modelId="{CE206EAA-10EB-4ABA-871A-E9856BC12900}">
      <dgm:prSet phldrT="[Text]" custT="1"/>
      <dgm:spPr/>
      <dgm:t>
        <a:bodyPr/>
        <a:lstStyle/>
        <a:p>
          <a:r>
            <a:rPr lang="en-US" sz="1800" b="1" dirty="0"/>
            <a:t>Coined  the  term “behaviorism”</a:t>
          </a:r>
        </a:p>
      </dgm:t>
    </dgm:pt>
    <dgm:pt modelId="{49B00BB5-207A-4577-9430-ECBD81C6381D}" type="parTrans" cxnId="{5161E2CE-0AD9-4C1A-BE07-5CACEEB1309E}">
      <dgm:prSet/>
      <dgm:spPr/>
      <dgm:t>
        <a:bodyPr/>
        <a:lstStyle/>
        <a:p>
          <a:endParaRPr lang="en-US"/>
        </a:p>
      </dgm:t>
    </dgm:pt>
    <dgm:pt modelId="{B66E645F-9C51-4D5F-B83F-1CF36148A239}" type="sibTrans" cxnId="{5161E2CE-0AD9-4C1A-BE07-5CACEEB1309E}">
      <dgm:prSet/>
      <dgm:spPr/>
      <dgm:t>
        <a:bodyPr/>
        <a:lstStyle/>
        <a:p>
          <a:endParaRPr lang="en-US"/>
        </a:p>
      </dgm:t>
    </dgm:pt>
    <dgm:pt modelId="{91F4DC42-BC5B-4337-BAB8-FF8E674AF7F0}">
      <dgm:prSet phldrT="[Text]" custT="1"/>
      <dgm:spPr/>
      <dgm:t>
        <a:bodyPr/>
        <a:lstStyle/>
        <a:p>
          <a:r>
            <a:rPr lang="en-US" sz="1800" b="1" dirty="0"/>
            <a:t>Believed psychology was only an objective observation                          of behavior  </a:t>
          </a:r>
        </a:p>
      </dgm:t>
    </dgm:pt>
    <dgm:pt modelId="{F92DB1C6-C28E-47F5-AFE4-47E3C33A0D15}" type="parTrans" cxnId="{93899608-A041-4FB6-8A39-4C9201BB0D5E}">
      <dgm:prSet/>
      <dgm:spPr/>
      <dgm:t>
        <a:bodyPr/>
        <a:lstStyle/>
        <a:p>
          <a:endParaRPr lang="en-US"/>
        </a:p>
      </dgm:t>
    </dgm:pt>
    <dgm:pt modelId="{7A36D1DE-651F-44B0-B8A3-97A87F96731A}" type="sibTrans" cxnId="{93899608-A041-4FB6-8A39-4C9201BB0D5E}">
      <dgm:prSet/>
      <dgm:spPr/>
      <dgm:t>
        <a:bodyPr/>
        <a:lstStyle/>
        <a:p>
          <a:endParaRPr lang="en-US"/>
        </a:p>
      </dgm:t>
    </dgm:pt>
    <dgm:pt modelId="{198BC2BB-C613-4A88-AC0A-D452FBFEFEE3}">
      <dgm:prSet phldrT="[Text]"/>
      <dgm:spPr/>
      <dgm:t>
        <a:bodyPr/>
        <a:lstStyle/>
        <a:p>
          <a:r>
            <a:rPr lang="en-US" b="1" dirty="0"/>
            <a:t>B.F. Skinner </a:t>
          </a:r>
        </a:p>
      </dgm:t>
    </dgm:pt>
    <dgm:pt modelId="{62668FA7-652E-4DB7-B904-4B62D31008E9}" type="parTrans" cxnId="{43F02737-339A-42ED-9617-82D8DCCFBD5D}">
      <dgm:prSet/>
      <dgm:spPr/>
      <dgm:t>
        <a:bodyPr/>
        <a:lstStyle/>
        <a:p>
          <a:endParaRPr lang="en-US"/>
        </a:p>
      </dgm:t>
    </dgm:pt>
    <dgm:pt modelId="{EB2D55CD-BDFF-490B-BB46-006E42096887}" type="sibTrans" cxnId="{43F02737-339A-42ED-9617-82D8DCCFBD5D}">
      <dgm:prSet/>
      <dgm:spPr/>
      <dgm:t>
        <a:bodyPr/>
        <a:lstStyle/>
        <a:p>
          <a:endParaRPr lang="en-US"/>
        </a:p>
      </dgm:t>
    </dgm:pt>
    <dgm:pt modelId="{A4F95D8B-55A4-4AE0-9ED7-861C1DBAFE29}">
      <dgm:prSet phldrT="[Text]"/>
      <dgm:spPr/>
      <dgm:t>
        <a:bodyPr/>
        <a:lstStyle/>
        <a:p>
          <a:r>
            <a:rPr lang="en-US" b="1" dirty="0"/>
            <a:t>Radical Behaviorism: proposed that all action is                             determined at not free </a:t>
          </a:r>
        </a:p>
      </dgm:t>
    </dgm:pt>
    <dgm:pt modelId="{F6925AC8-6B65-4819-B7A7-CC03680F2C91}" type="parTrans" cxnId="{952432F3-6B3F-456A-98DD-2E3AE64095AE}">
      <dgm:prSet/>
      <dgm:spPr/>
      <dgm:t>
        <a:bodyPr/>
        <a:lstStyle/>
        <a:p>
          <a:endParaRPr lang="en-US"/>
        </a:p>
      </dgm:t>
    </dgm:pt>
    <dgm:pt modelId="{56AD0844-FF7E-4F68-B150-3B5A23CF2A7C}" type="sibTrans" cxnId="{952432F3-6B3F-456A-98DD-2E3AE64095AE}">
      <dgm:prSet/>
      <dgm:spPr/>
      <dgm:t>
        <a:bodyPr/>
        <a:lstStyle/>
        <a:p>
          <a:endParaRPr lang="en-US"/>
        </a:p>
      </dgm:t>
    </dgm:pt>
    <dgm:pt modelId="{5EFE5645-E6C6-4D57-982D-C1255862ACD2}">
      <dgm:prSet phldrT="[Text]"/>
      <dgm:spPr/>
      <dgm:t>
        <a:bodyPr/>
        <a:lstStyle/>
        <a:p>
          <a:r>
            <a:rPr lang="en-US" b="1" dirty="0"/>
            <a:t>Operant Response: behavior that control the rate at                          which specific consequences occur </a:t>
          </a:r>
        </a:p>
      </dgm:t>
    </dgm:pt>
    <dgm:pt modelId="{C62C55A4-3D28-470D-840F-4CEF30E6AEFA}" type="parTrans" cxnId="{54343445-5FD4-4AAF-A366-E4D198F419E9}">
      <dgm:prSet/>
      <dgm:spPr/>
      <dgm:t>
        <a:bodyPr/>
        <a:lstStyle/>
        <a:p>
          <a:endParaRPr lang="en-US"/>
        </a:p>
      </dgm:t>
    </dgm:pt>
    <dgm:pt modelId="{6AF30F99-7EEA-4B7A-9848-08686F572EC5}" type="sibTrans" cxnId="{54343445-5FD4-4AAF-A366-E4D198F419E9}">
      <dgm:prSet/>
      <dgm:spPr/>
      <dgm:t>
        <a:bodyPr/>
        <a:lstStyle/>
        <a:p>
          <a:endParaRPr lang="en-US"/>
        </a:p>
      </dgm:t>
    </dgm:pt>
    <dgm:pt modelId="{BE450A5B-6050-4FCC-A367-618F62BA82FE}">
      <dgm:prSet custT="1"/>
      <dgm:spPr/>
      <dgm:t>
        <a:bodyPr/>
        <a:lstStyle/>
        <a:p>
          <a:endParaRPr lang="en-US" sz="2000" b="1" dirty="0"/>
        </a:p>
      </dgm:t>
    </dgm:pt>
    <dgm:pt modelId="{579AC742-2713-4224-BEC4-5E129A8A24E9}" type="parTrans" cxnId="{7B0A7AAD-D37D-47A3-9CE6-176D15022C01}">
      <dgm:prSet/>
      <dgm:spPr/>
      <dgm:t>
        <a:bodyPr/>
        <a:lstStyle/>
        <a:p>
          <a:endParaRPr lang="en-US"/>
        </a:p>
      </dgm:t>
    </dgm:pt>
    <dgm:pt modelId="{320C756E-E53C-4E89-96CA-44DB843A6031}" type="sibTrans" cxnId="{7B0A7AAD-D37D-47A3-9CE6-176D15022C01}">
      <dgm:prSet/>
      <dgm:spPr/>
      <dgm:t>
        <a:bodyPr/>
        <a:lstStyle/>
        <a:p>
          <a:endParaRPr lang="en-US"/>
        </a:p>
      </dgm:t>
    </dgm:pt>
    <dgm:pt modelId="{3FD59A63-5CD3-4B97-9163-82B0B4562462}">
      <dgm:prSet phldrT="[Text]" custT="1"/>
      <dgm:spPr/>
      <dgm:t>
        <a:bodyPr/>
        <a:lstStyle/>
        <a:p>
          <a:r>
            <a:rPr lang="en-US" sz="2000" b="1" dirty="0"/>
            <a:t>unconditioned stimulus </a:t>
          </a:r>
        </a:p>
      </dgm:t>
    </dgm:pt>
    <dgm:pt modelId="{4877DF37-4260-4025-B8C1-BECAA982C399}" type="parTrans" cxnId="{411D7154-FB76-48CA-934C-EBED5A58122F}">
      <dgm:prSet/>
      <dgm:spPr/>
      <dgm:t>
        <a:bodyPr/>
        <a:lstStyle/>
        <a:p>
          <a:endParaRPr lang="en-US"/>
        </a:p>
      </dgm:t>
    </dgm:pt>
    <dgm:pt modelId="{D4525A75-8BBD-4FDC-8D76-5D936E48428F}" type="sibTrans" cxnId="{411D7154-FB76-48CA-934C-EBED5A58122F}">
      <dgm:prSet/>
      <dgm:spPr/>
      <dgm:t>
        <a:bodyPr/>
        <a:lstStyle/>
        <a:p>
          <a:endParaRPr lang="en-US"/>
        </a:p>
      </dgm:t>
    </dgm:pt>
    <dgm:pt modelId="{7DB504B2-06F2-47ED-BA62-C1B53C1D50B7}">
      <dgm:prSet custT="1"/>
      <dgm:spPr/>
      <dgm:t>
        <a:bodyPr/>
        <a:lstStyle/>
        <a:p>
          <a:endParaRPr lang="en-US" sz="1800" b="1" dirty="0"/>
        </a:p>
      </dgm:t>
    </dgm:pt>
    <dgm:pt modelId="{0576C9E2-B303-4016-AB03-D955C9979904}" type="parTrans" cxnId="{DEF6B352-CD6B-4374-A018-C665753D5413}">
      <dgm:prSet/>
      <dgm:spPr/>
      <dgm:t>
        <a:bodyPr/>
        <a:lstStyle/>
        <a:p>
          <a:endParaRPr lang="en-US"/>
        </a:p>
      </dgm:t>
    </dgm:pt>
    <dgm:pt modelId="{84BEF9FD-3344-42B4-9115-6FDD50CF78CE}" type="sibTrans" cxnId="{DEF6B352-CD6B-4374-A018-C665753D5413}">
      <dgm:prSet/>
      <dgm:spPr/>
      <dgm:t>
        <a:bodyPr/>
        <a:lstStyle/>
        <a:p>
          <a:endParaRPr lang="en-US"/>
        </a:p>
      </dgm:t>
    </dgm:pt>
    <dgm:pt modelId="{393653E3-8100-4449-ADFF-C98FF8CA9BF3}">
      <dgm:prSet phldrT="[Text]" custT="1"/>
      <dgm:spPr/>
      <dgm:t>
        <a:bodyPr/>
        <a:lstStyle/>
        <a:p>
          <a:r>
            <a:rPr lang="en-US" sz="1800" b="1" dirty="0"/>
            <a:t>Studied how a certain stimuli led organisms to make                                           responses </a:t>
          </a:r>
        </a:p>
      </dgm:t>
    </dgm:pt>
    <dgm:pt modelId="{887579E4-FAA3-42CD-A7A1-7833D11CAB72}" type="parTrans" cxnId="{72E7880B-3FAE-4FE2-8F31-44D91CD952B8}">
      <dgm:prSet/>
      <dgm:spPr/>
      <dgm:t>
        <a:bodyPr/>
        <a:lstStyle/>
        <a:p>
          <a:endParaRPr lang="en-US"/>
        </a:p>
      </dgm:t>
    </dgm:pt>
    <dgm:pt modelId="{57E765F0-5E31-4459-9933-41DD8CC8E980}" type="sibTrans" cxnId="{72E7880B-3FAE-4FE2-8F31-44D91CD952B8}">
      <dgm:prSet/>
      <dgm:spPr/>
      <dgm:t>
        <a:bodyPr/>
        <a:lstStyle/>
        <a:p>
          <a:endParaRPr lang="en-US"/>
        </a:p>
      </dgm:t>
    </dgm:pt>
    <dgm:pt modelId="{0CDDF27B-82CF-4473-B447-743A9584D297}" type="pres">
      <dgm:prSet presAssocID="{0B9BDEFC-7036-4BDF-8E02-D69ACC7969B2}" presName="linearFlow" presStyleCnt="0">
        <dgm:presLayoutVars>
          <dgm:dir/>
          <dgm:animLvl val="lvl"/>
          <dgm:resizeHandles val="exact"/>
        </dgm:presLayoutVars>
      </dgm:prSet>
      <dgm:spPr/>
    </dgm:pt>
    <dgm:pt modelId="{EAC091E1-4295-47C5-BE2B-226E5C4B6854}" type="pres">
      <dgm:prSet presAssocID="{CEBC9175-E3A3-4948-B29B-1F86DCDD9BC7}" presName="composite" presStyleCnt="0"/>
      <dgm:spPr/>
    </dgm:pt>
    <dgm:pt modelId="{37EA5362-0685-47D6-95AE-811E2717DC9A}" type="pres">
      <dgm:prSet presAssocID="{CEBC9175-E3A3-4948-B29B-1F86DCDD9BC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E6B8EB1-EEDA-4505-9B89-834CF2B4921D}" type="pres">
      <dgm:prSet presAssocID="{CEBC9175-E3A3-4948-B29B-1F86DCDD9BC7}" presName="descendantText" presStyleLbl="alignAcc1" presStyleIdx="0" presStyleCnt="3" custScaleY="125670">
        <dgm:presLayoutVars>
          <dgm:bulletEnabled val="1"/>
        </dgm:presLayoutVars>
      </dgm:prSet>
      <dgm:spPr/>
    </dgm:pt>
    <dgm:pt modelId="{55F91259-4585-4A7A-BCCE-834D6EFED0CB}" type="pres">
      <dgm:prSet presAssocID="{8A4C53DC-16DB-4206-88C8-0949302F2678}" presName="sp" presStyleCnt="0"/>
      <dgm:spPr/>
    </dgm:pt>
    <dgm:pt modelId="{3D122C08-0AAB-4753-83E3-FA659DE58078}" type="pres">
      <dgm:prSet presAssocID="{6F83A73C-DDF9-4BF4-9D3D-07F5F21C8647}" presName="composite" presStyleCnt="0"/>
      <dgm:spPr/>
    </dgm:pt>
    <dgm:pt modelId="{F7303975-438A-4957-BBE6-8841048D5992}" type="pres">
      <dgm:prSet presAssocID="{6F83A73C-DDF9-4BF4-9D3D-07F5F21C864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0BFB39A-E917-4C0F-B816-6386011DBACF}" type="pres">
      <dgm:prSet presAssocID="{6F83A73C-DDF9-4BF4-9D3D-07F5F21C8647}" presName="descendantText" presStyleLbl="alignAcc1" presStyleIdx="1" presStyleCnt="3" custScaleY="144973">
        <dgm:presLayoutVars>
          <dgm:bulletEnabled val="1"/>
        </dgm:presLayoutVars>
      </dgm:prSet>
      <dgm:spPr/>
    </dgm:pt>
    <dgm:pt modelId="{1DE77F17-9F37-4EAF-A9A2-6C770BB7E364}" type="pres">
      <dgm:prSet presAssocID="{2672EC2E-4C0A-4DE3-BA43-FDB1F30A0B16}" presName="sp" presStyleCnt="0"/>
      <dgm:spPr/>
    </dgm:pt>
    <dgm:pt modelId="{257E376E-FBA1-4211-9870-7A437096CC84}" type="pres">
      <dgm:prSet presAssocID="{198BC2BB-C613-4A88-AC0A-D452FBFEFEE3}" presName="composite" presStyleCnt="0"/>
      <dgm:spPr/>
    </dgm:pt>
    <dgm:pt modelId="{BF27CB53-CEB4-48AD-9CE7-378828083274}" type="pres">
      <dgm:prSet presAssocID="{198BC2BB-C613-4A88-AC0A-D452FBFEFEE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AA820EA-ECA0-47E6-9AD7-15521F54929E}" type="pres">
      <dgm:prSet presAssocID="{198BC2BB-C613-4A88-AC0A-D452FBFEFEE3}" presName="descendantText" presStyleLbl="alignAcc1" presStyleIdx="2" presStyleCnt="3" custScaleY="114839" custLinFactNeighborX="3" custLinFactNeighborY="-531">
        <dgm:presLayoutVars>
          <dgm:bulletEnabled val="1"/>
        </dgm:presLayoutVars>
      </dgm:prSet>
      <dgm:spPr/>
    </dgm:pt>
  </dgm:ptLst>
  <dgm:cxnLst>
    <dgm:cxn modelId="{3AED6108-F6F7-4DA2-B9F1-8DDBB9A7D1B1}" type="presOf" srcId="{3FD59A63-5CD3-4B97-9163-82B0B4562462}" destId="{BE6B8EB1-EEDA-4505-9B89-834CF2B4921D}" srcOrd="0" destOrd="1" presId="urn:microsoft.com/office/officeart/2005/8/layout/chevron2"/>
    <dgm:cxn modelId="{93899608-A041-4FB6-8A39-4C9201BB0D5E}" srcId="{6F83A73C-DDF9-4BF4-9D3D-07F5F21C8647}" destId="{91F4DC42-BC5B-4337-BAB8-FF8E674AF7F0}" srcOrd="3" destOrd="0" parTransId="{F92DB1C6-C28E-47F5-AFE4-47E3C33A0D15}" sibTransId="{7A36D1DE-651F-44B0-B8A3-97A87F96731A}"/>
    <dgm:cxn modelId="{72E7880B-3FAE-4FE2-8F31-44D91CD952B8}" srcId="{6F83A73C-DDF9-4BF4-9D3D-07F5F21C8647}" destId="{393653E3-8100-4449-ADFF-C98FF8CA9BF3}" srcOrd="1" destOrd="0" parTransId="{887579E4-FAA3-42CD-A7A1-7833D11CAB72}" sibTransId="{57E765F0-5E31-4459-9933-41DD8CC8E980}"/>
    <dgm:cxn modelId="{582CA40D-ADB7-4F72-BD57-1D7EDACB7E2A}" type="presOf" srcId="{994238A5-9E21-4AC2-872B-27D25A7AC1D6}" destId="{BE6B8EB1-EEDA-4505-9B89-834CF2B4921D}" srcOrd="0" destOrd="3" presId="urn:microsoft.com/office/officeart/2005/8/layout/chevron2"/>
    <dgm:cxn modelId="{93196C1A-D45E-492E-A888-33571C334DC2}" srcId="{0B9BDEFC-7036-4BDF-8E02-D69ACC7969B2}" destId="{6F83A73C-DDF9-4BF4-9D3D-07F5F21C8647}" srcOrd="1" destOrd="0" parTransId="{9B26C069-2D8E-416D-84E1-CB42D4FF7507}" sibTransId="{2672EC2E-4C0A-4DE3-BA43-FDB1F30A0B16}"/>
    <dgm:cxn modelId="{633B2C23-B8D3-4C6B-8141-9C175C244167}" type="presOf" srcId="{1D7607B8-B297-4CB8-B90C-52FF3F05EB9E}" destId="{BE6B8EB1-EEDA-4505-9B89-834CF2B4921D}" srcOrd="0" destOrd="0" presId="urn:microsoft.com/office/officeart/2005/8/layout/chevron2"/>
    <dgm:cxn modelId="{2FB85D2E-1A3B-40F7-B4F8-C5306A6729CF}" type="presOf" srcId="{91F4DC42-BC5B-4337-BAB8-FF8E674AF7F0}" destId="{00BFB39A-E917-4C0F-B816-6386011DBACF}" srcOrd="0" destOrd="3" presId="urn:microsoft.com/office/officeart/2005/8/layout/chevron2"/>
    <dgm:cxn modelId="{43F02737-339A-42ED-9617-82D8DCCFBD5D}" srcId="{0B9BDEFC-7036-4BDF-8E02-D69ACC7969B2}" destId="{198BC2BB-C613-4A88-AC0A-D452FBFEFEE3}" srcOrd="2" destOrd="0" parTransId="{62668FA7-652E-4DB7-B904-4B62D31008E9}" sibTransId="{EB2D55CD-BDFF-490B-BB46-006E42096887}"/>
    <dgm:cxn modelId="{764ED73A-6ABE-4962-8204-571E16882F17}" type="presOf" srcId="{6F83A73C-DDF9-4BF4-9D3D-07F5F21C8647}" destId="{F7303975-438A-4957-BBE6-8841048D5992}" srcOrd="0" destOrd="0" presId="urn:microsoft.com/office/officeart/2005/8/layout/chevron2"/>
    <dgm:cxn modelId="{08A8CA64-8438-4361-8FF9-DC9AAF891EB5}" type="presOf" srcId="{393653E3-8100-4449-ADFF-C98FF8CA9BF3}" destId="{00BFB39A-E917-4C0F-B816-6386011DBACF}" srcOrd="0" destOrd="1" presId="urn:microsoft.com/office/officeart/2005/8/layout/chevron2"/>
    <dgm:cxn modelId="{54343445-5FD4-4AAF-A366-E4D198F419E9}" srcId="{198BC2BB-C613-4A88-AC0A-D452FBFEFEE3}" destId="{5EFE5645-E6C6-4D57-982D-C1255862ACD2}" srcOrd="1" destOrd="0" parTransId="{C62C55A4-3D28-470D-840F-4CEF30E6AEFA}" sibTransId="{6AF30F99-7EEA-4B7A-9848-08686F572EC5}"/>
    <dgm:cxn modelId="{0C075770-58DB-4036-951C-6ADCA3CFA007}" type="presOf" srcId="{CE206EAA-10EB-4ABA-871A-E9856BC12900}" destId="{00BFB39A-E917-4C0F-B816-6386011DBACF}" srcOrd="0" destOrd="0" presId="urn:microsoft.com/office/officeart/2005/8/layout/chevron2"/>
    <dgm:cxn modelId="{DEF6B352-CD6B-4374-A018-C665753D5413}" srcId="{6F83A73C-DDF9-4BF4-9D3D-07F5F21C8647}" destId="{7DB504B2-06F2-47ED-BA62-C1B53C1D50B7}" srcOrd="2" destOrd="0" parTransId="{0576C9E2-B303-4016-AB03-D955C9979904}" sibTransId="{84BEF9FD-3344-42B4-9115-6FDD50CF78CE}"/>
    <dgm:cxn modelId="{411D7154-FB76-48CA-934C-EBED5A58122F}" srcId="{CEBC9175-E3A3-4948-B29B-1F86DCDD9BC7}" destId="{3FD59A63-5CD3-4B97-9163-82B0B4562462}" srcOrd="1" destOrd="0" parTransId="{4877DF37-4260-4025-B8C1-BECAA982C399}" sibTransId="{D4525A75-8BBD-4FDC-8D76-5D936E48428F}"/>
    <dgm:cxn modelId="{6E550A7C-2BF7-43F9-A1B1-9506D9DEA634}" srcId="{0B9BDEFC-7036-4BDF-8E02-D69ACC7969B2}" destId="{CEBC9175-E3A3-4948-B29B-1F86DCDD9BC7}" srcOrd="0" destOrd="0" parTransId="{E61568AC-2CAC-44A6-B0CF-0425C7A59CA8}" sibTransId="{8A4C53DC-16DB-4206-88C8-0949302F2678}"/>
    <dgm:cxn modelId="{FA2B6791-D86B-442E-93E8-9B4C25594449}" srcId="{CEBC9175-E3A3-4948-B29B-1F86DCDD9BC7}" destId="{994238A5-9E21-4AC2-872B-27D25A7AC1D6}" srcOrd="3" destOrd="0" parTransId="{B588047D-7525-4FC6-A3CD-00360348702E}" sibTransId="{7D72938F-CDB1-45BA-9693-26993FE97FF3}"/>
    <dgm:cxn modelId="{08F58E91-6627-4A1F-AB4F-E829CBF7CEC0}" type="presOf" srcId="{CEBC9175-E3A3-4948-B29B-1F86DCDD9BC7}" destId="{37EA5362-0685-47D6-95AE-811E2717DC9A}" srcOrd="0" destOrd="0" presId="urn:microsoft.com/office/officeart/2005/8/layout/chevron2"/>
    <dgm:cxn modelId="{687473A4-2C37-4895-AF1D-CEBB42009B80}" type="presOf" srcId="{198BC2BB-C613-4A88-AC0A-D452FBFEFEE3}" destId="{BF27CB53-CEB4-48AD-9CE7-378828083274}" srcOrd="0" destOrd="0" presId="urn:microsoft.com/office/officeart/2005/8/layout/chevron2"/>
    <dgm:cxn modelId="{7B0A7AAD-D37D-47A3-9CE6-176D15022C01}" srcId="{CEBC9175-E3A3-4948-B29B-1F86DCDD9BC7}" destId="{BE450A5B-6050-4FCC-A367-618F62BA82FE}" srcOrd="2" destOrd="0" parTransId="{579AC742-2713-4224-BEC4-5E129A8A24E9}" sibTransId="{320C756E-E53C-4E89-96CA-44DB843A6031}"/>
    <dgm:cxn modelId="{EC9438B4-47BE-43AB-A2D0-0CA18264B3CF}" srcId="{CEBC9175-E3A3-4948-B29B-1F86DCDD9BC7}" destId="{1D7607B8-B297-4CB8-B90C-52FF3F05EB9E}" srcOrd="0" destOrd="0" parTransId="{79989CD9-6BD6-4245-A2BE-5D311EFA74C4}" sibTransId="{2C5BD0D8-AC9B-4709-932A-82C8C1A3C895}"/>
    <dgm:cxn modelId="{603C01C1-5936-4CB9-8876-38509F835925}" type="presOf" srcId="{5EFE5645-E6C6-4D57-982D-C1255862ACD2}" destId="{CAA820EA-ECA0-47E6-9AD7-15521F54929E}" srcOrd="0" destOrd="1" presId="urn:microsoft.com/office/officeart/2005/8/layout/chevron2"/>
    <dgm:cxn modelId="{7C6298C5-C9EE-4368-B653-A03E3FEC22EF}" type="presOf" srcId="{0B9BDEFC-7036-4BDF-8E02-D69ACC7969B2}" destId="{0CDDF27B-82CF-4473-B447-743A9584D297}" srcOrd="0" destOrd="0" presId="urn:microsoft.com/office/officeart/2005/8/layout/chevron2"/>
    <dgm:cxn modelId="{FCAF67C6-3307-4F54-AF49-160CDB5BA974}" type="presOf" srcId="{A4F95D8B-55A4-4AE0-9ED7-861C1DBAFE29}" destId="{CAA820EA-ECA0-47E6-9AD7-15521F54929E}" srcOrd="0" destOrd="0" presId="urn:microsoft.com/office/officeart/2005/8/layout/chevron2"/>
    <dgm:cxn modelId="{5161E2CE-0AD9-4C1A-BE07-5CACEEB1309E}" srcId="{6F83A73C-DDF9-4BF4-9D3D-07F5F21C8647}" destId="{CE206EAA-10EB-4ABA-871A-E9856BC12900}" srcOrd="0" destOrd="0" parTransId="{49B00BB5-207A-4577-9430-ECBD81C6381D}" sibTransId="{B66E645F-9C51-4D5F-B83F-1CF36148A239}"/>
    <dgm:cxn modelId="{863B13DB-93F3-4CF2-96C7-A040494FA21B}" type="presOf" srcId="{BE450A5B-6050-4FCC-A367-618F62BA82FE}" destId="{BE6B8EB1-EEDA-4505-9B89-834CF2B4921D}" srcOrd="0" destOrd="2" presId="urn:microsoft.com/office/officeart/2005/8/layout/chevron2"/>
    <dgm:cxn modelId="{874075EC-5799-4A10-9AB3-A35CBE2D7326}" type="presOf" srcId="{7DB504B2-06F2-47ED-BA62-C1B53C1D50B7}" destId="{00BFB39A-E917-4C0F-B816-6386011DBACF}" srcOrd="0" destOrd="2" presId="urn:microsoft.com/office/officeart/2005/8/layout/chevron2"/>
    <dgm:cxn modelId="{952432F3-6B3F-456A-98DD-2E3AE64095AE}" srcId="{198BC2BB-C613-4A88-AC0A-D452FBFEFEE3}" destId="{A4F95D8B-55A4-4AE0-9ED7-861C1DBAFE29}" srcOrd="0" destOrd="0" parTransId="{F6925AC8-6B65-4819-B7A7-CC03680F2C91}" sibTransId="{56AD0844-FF7E-4F68-B150-3B5A23CF2A7C}"/>
    <dgm:cxn modelId="{821F24D0-5403-4ACE-AC12-18F4F701FF97}" type="presParOf" srcId="{0CDDF27B-82CF-4473-B447-743A9584D297}" destId="{EAC091E1-4295-47C5-BE2B-226E5C4B6854}" srcOrd="0" destOrd="0" presId="urn:microsoft.com/office/officeart/2005/8/layout/chevron2"/>
    <dgm:cxn modelId="{536423B9-A16F-4460-A315-5B46228F1530}" type="presParOf" srcId="{EAC091E1-4295-47C5-BE2B-226E5C4B6854}" destId="{37EA5362-0685-47D6-95AE-811E2717DC9A}" srcOrd="0" destOrd="0" presId="urn:microsoft.com/office/officeart/2005/8/layout/chevron2"/>
    <dgm:cxn modelId="{FCD729C8-DB70-4BD6-9F51-DD5CDDBEC8F8}" type="presParOf" srcId="{EAC091E1-4295-47C5-BE2B-226E5C4B6854}" destId="{BE6B8EB1-EEDA-4505-9B89-834CF2B4921D}" srcOrd="1" destOrd="0" presId="urn:microsoft.com/office/officeart/2005/8/layout/chevron2"/>
    <dgm:cxn modelId="{6296B448-8BC9-421F-8805-C206017A4B73}" type="presParOf" srcId="{0CDDF27B-82CF-4473-B447-743A9584D297}" destId="{55F91259-4585-4A7A-BCCE-834D6EFED0CB}" srcOrd="1" destOrd="0" presId="urn:microsoft.com/office/officeart/2005/8/layout/chevron2"/>
    <dgm:cxn modelId="{65E2F361-C76B-42DE-8EF1-4D88870A1E6A}" type="presParOf" srcId="{0CDDF27B-82CF-4473-B447-743A9584D297}" destId="{3D122C08-0AAB-4753-83E3-FA659DE58078}" srcOrd="2" destOrd="0" presId="urn:microsoft.com/office/officeart/2005/8/layout/chevron2"/>
    <dgm:cxn modelId="{2E72F300-8323-41DB-9D44-DBBB334C6918}" type="presParOf" srcId="{3D122C08-0AAB-4753-83E3-FA659DE58078}" destId="{F7303975-438A-4957-BBE6-8841048D5992}" srcOrd="0" destOrd="0" presId="urn:microsoft.com/office/officeart/2005/8/layout/chevron2"/>
    <dgm:cxn modelId="{793732F6-C327-400C-BB4E-189BCF42375B}" type="presParOf" srcId="{3D122C08-0AAB-4753-83E3-FA659DE58078}" destId="{00BFB39A-E917-4C0F-B816-6386011DBACF}" srcOrd="1" destOrd="0" presId="urn:microsoft.com/office/officeart/2005/8/layout/chevron2"/>
    <dgm:cxn modelId="{05FE57DD-DA98-4135-A360-9C2437EDD22C}" type="presParOf" srcId="{0CDDF27B-82CF-4473-B447-743A9584D297}" destId="{1DE77F17-9F37-4EAF-A9A2-6C770BB7E364}" srcOrd="3" destOrd="0" presId="urn:microsoft.com/office/officeart/2005/8/layout/chevron2"/>
    <dgm:cxn modelId="{8E0D3DAC-3356-4439-904E-15F9E6430AAB}" type="presParOf" srcId="{0CDDF27B-82CF-4473-B447-743A9584D297}" destId="{257E376E-FBA1-4211-9870-7A437096CC84}" srcOrd="4" destOrd="0" presId="urn:microsoft.com/office/officeart/2005/8/layout/chevron2"/>
    <dgm:cxn modelId="{ED91E5AE-2D39-499B-913C-050C16639408}" type="presParOf" srcId="{257E376E-FBA1-4211-9870-7A437096CC84}" destId="{BF27CB53-CEB4-48AD-9CE7-378828083274}" srcOrd="0" destOrd="0" presId="urn:microsoft.com/office/officeart/2005/8/layout/chevron2"/>
    <dgm:cxn modelId="{C8597101-9307-47AA-A094-E5F1FC296204}" type="presParOf" srcId="{257E376E-FBA1-4211-9870-7A437096CC84}" destId="{CAA820EA-ECA0-47E6-9AD7-15521F54929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C453C-62EA-4C3D-A45E-E4FDFF8B9952}">
      <dsp:nvSpPr>
        <dsp:cNvPr id="0" name=""/>
        <dsp:cNvSpPr/>
      </dsp:nvSpPr>
      <dsp:spPr>
        <a:xfrm>
          <a:off x="2670048" y="2645406"/>
          <a:ext cx="1975104" cy="19751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Theories of Development</a:t>
          </a:r>
        </a:p>
      </dsp:txBody>
      <dsp:txXfrm>
        <a:off x="2959295" y="2934653"/>
        <a:ext cx="1396610" cy="1396610"/>
      </dsp:txXfrm>
    </dsp:sp>
    <dsp:sp modelId="{955BC868-B9AB-40DC-BD2A-498CF4F8F95E}">
      <dsp:nvSpPr>
        <dsp:cNvPr id="0" name=""/>
        <dsp:cNvSpPr/>
      </dsp:nvSpPr>
      <dsp:spPr>
        <a:xfrm rot="12900000">
          <a:off x="1137017" y="2212582"/>
          <a:ext cx="1788064" cy="56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92406D-38BD-4A2D-BD19-6DFCE1E24E96}">
      <dsp:nvSpPr>
        <dsp:cNvPr id="0" name=""/>
        <dsp:cNvSpPr/>
      </dsp:nvSpPr>
      <dsp:spPr>
        <a:xfrm>
          <a:off x="360526" y="1230699"/>
          <a:ext cx="1876348" cy="1501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Behaviorist Theory</a:t>
          </a:r>
        </a:p>
      </dsp:txBody>
      <dsp:txXfrm>
        <a:off x="404491" y="1274664"/>
        <a:ext cx="1788418" cy="1413149"/>
      </dsp:txXfrm>
    </dsp:sp>
    <dsp:sp modelId="{984A820F-58E9-4B35-B1BC-641C7E492114}">
      <dsp:nvSpPr>
        <dsp:cNvPr id="0" name=""/>
        <dsp:cNvSpPr/>
      </dsp:nvSpPr>
      <dsp:spPr>
        <a:xfrm rot="16200000">
          <a:off x="2763567" y="1365854"/>
          <a:ext cx="1788064" cy="56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FA1EAB-60DC-414F-9363-099C16C13A73}">
      <dsp:nvSpPr>
        <dsp:cNvPr id="0" name=""/>
        <dsp:cNvSpPr/>
      </dsp:nvSpPr>
      <dsp:spPr>
        <a:xfrm>
          <a:off x="2719425" y="2734"/>
          <a:ext cx="1876348" cy="1501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Maturationist Theory</a:t>
          </a:r>
        </a:p>
      </dsp:txBody>
      <dsp:txXfrm>
        <a:off x="2763390" y="46699"/>
        <a:ext cx="1788418" cy="1413149"/>
      </dsp:txXfrm>
    </dsp:sp>
    <dsp:sp modelId="{D1E0D04D-6B77-407B-A80B-7C93C14A0EE5}">
      <dsp:nvSpPr>
        <dsp:cNvPr id="0" name=""/>
        <dsp:cNvSpPr/>
      </dsp:nvSpPr>
      <dsp:spPr>
        <a:xfrm rot="19500000">
          <a:off x="4390118" y="2212582"/>
          <a:ext cx="1788064" cy="5629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709C43-C800-4407-8C1C-DD0A22DEB731}">
      <dsp:nvSpPr>
        <dsp:cNvPr id="0" name=""/>
        <dsp:cNvSpPr/>
      </dsp:nvSpPr>
      <dsp:spPr>
        <a:xfrm>
          <a:off x="5078324" y="1230699"/>
          <a:ext cx="1876348" cy="1501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Constructivist Theory</a:t>
          </a:r>
        </a:p>
      </dsp:txBody>
      <dsp:txXfrm>
        <a:off x="5122289" y="1274664"/>
        <a:ext cx="1788418" cy="1413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A5362-0685-47D6-95AE-811E2717DC9A}">
      <dsp:nvSpPr>
        <dsp:cNvPr id="0" name=""/>
        <dsp:cNvSpPr/>
      </dsp:nvSpPr>
      <dsp:spPr>
        <a:xfrm rot="5400000">
          <a:off x="-261725" y="429915"/>
          <a:ext cx="1744838" cy="12213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Ivan Pavlov </a:t>
          </a:r>
        </a:p>
      </dsp:txBody>
      <dsp:txXfrm rot="-5400000">
        <a:off x="1" y="778882"/>
        <a:ext cx="1221386" cy="523452"/>
      </dsp:txXfrm>
    </dsp:sp>
    <dsp:sp modelId="{BE6B8EB1-EEDA-4505-9B89-834CF2B4921D}">
      <dsp:nvSpPr>
        <dsp:cNvPr id="0" name=""/>
        <dsp:cNvSpPr/>
      </dsp:nvSpPr>
      <dsp:spPr>
        <a:xfrm rot="5400000">
          <a:off x="4012853" y="-2768844"/>
          <a:ext cx="1425279" cy="70082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/>
            <a:t> </a:t>
          </a:r>
          <a:r>
            <a:rPr lang="en-US" sz="2000" b="1" kern="1200" dirty="0"/>
            <a:t>Founder of classical conditioning;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unconditioned stimulus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causes unconditioned response  </a:t>
          </a:r>
        </a:p>
      </dsp:txBody>
      <dsp:txXfrm rot="-5400000">
        <a:off x="1221386" y="92199"/>
        <a:ext cx="6938637" cy="1286127"/>
      </dsp:txXfrm>
    </dsp:sp>
    <dsp:sp modelId="{F7303975-438A-4957-BBE6-8841048D5992}">
      <dsp:nvSpPr>
        <dsp:cNvPr id="0" name=""/>
        <dsp:cNvSpPr/>
      </dsp:nvSpPr>
      <dsp:spPr>
        <a:xfrm rot="5400000">
          <a:off x="-261725" y="2257320"/>
          <a:ext cx="1744838" cy="12213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John  B. Watson </a:t>
          </a:r>
        </a:p>
      </dsp:txBody>
      <dsp:txXfrm rot="-5400000">
        <a:off x="1" y="2606287"/>
        <a:ext cx="1221386" cy="523452"/>
      </dsp:txXfrm>
    </dsp:sp>
    <dsp:sp modelId="{00BFB39A-E917-4C0F-B816-6386011DBACF}">
      <dsp:nvSpPr>
        <dsp:cNvPr id="0" name=""/>
        <dsp:cNvSpPr/>
      </dsp:nvSpPr>
      <dsp:spPr>
        <a:xfrm rot="5400000">
          <a:off x="3903391" y="-941439"/>
          <a:ext cx="1644203" cy="70082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Coined  the  term “behaviorism”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Studied how a certain stimuli led organisms to make                                           responses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Believed psychology was only an objective observation                          of behavior  </a:t>
          </a:r>
        </a:p>
      </dsp:txBody>
      <dsp:txXfrm rot="-5400000">
        <a:off x="1221387" y="1820828"/>
        <a:ext cx="6927950" cy="1483677"/>
      </dsp:txXfrm>
    </dsp:sp>
    <dsp:sp modelId="{BF27CB53-CEB4-48AD-9CE7-378828083274}">
      <dsp:nvSpPr>
        <dsp:cNvPr id="0" name=""/>
        <dsp:cNvSpPr/>
      </dsp:nvSpPr>
      <dsp:spPr>
        <a:xfrm rot="5400000">
          <a:off x="-261725" y="3913843"/>
          <a:ext cx="1744838" cy="12213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B.F. Skinner </a:t>
          </a:r>
        </a:p>
      </dsp:txBody>
      <dsp:txXfrm rot="-5400000">
        <a:off x="1" y="4262810"/>
        <a:ext cx="1221386" cy="523452"/>
      </dsp:txXfrm>
    </dsp:sp>
    <dsp:sp modelId="{CAA820EA-ECA0-47E6-9AD7-15521F54929E}">
      <dsp:nvSpPr>
        <dsp:cNvPr id="0" name=""/>
        <dsp:cNvSpPr/>
      </dsp:nvSpPr>
      <dsp:spPr>
        <a:xfrm rot="5400000">
          <a:off x="4074273" y="709061"/>
          <a:ext cx="1302440" cy="70082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Radical Behaviorism: proposed that all action is                             determined at not free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Operant Response: behavior that control the rate at                          which specific consequences occur </a:t>
          </a:r>
        </a:p>
      </dsp:txBody>
      <dsp:txXfrm rot="-5400000">
        <a:off x="1221387" y="3625527"/>
        <a:ext cx="6944633" cy="1175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43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20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1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53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16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6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61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7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0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47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13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6B83F-DABB-4A4E-8F5D-C591D28624A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6ED20F0-66FE-45A9-A563-773B0AA6591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64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.png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0320" y="802299"/>
            <a:ext cx="5618515" cy="2524496"/>
          </a:xfrm>
        </p:spPr>
        <p:txBody>
          <a:bodyPr>
            <a:normAutofit/>
          </a:bodyPr>
          <a:lstStyle/>
          <a:p>
            <a:r>
              <a:rPr lang="en-US" sz="2000" b="1" dirty="0"/>
              <a:t>Course Title:</a:t>
            </a:r>
            <a:br>
              <a:rPr lang="en-US" sz="2400" b="1" dirty="0"/>
            </a:br>
            <a:r>
              <a:rPr lang="en-US" sz="2400" b="1" dirty="0"/>
              <a:t>Early Childhood Education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000" b="1" dirty="0"/>
              <a:t>unit:1 </a:t>
            </a:r>
            <a:br>
              <a:rPr lang="en-US" sz="2000" b="1" dirty="0"/>
            </a:br>
            <a:r>
              <a:rPr lang="en-US" sz="2000" b="1" dirty="0"/>
              <a:t>part:1</a:t>
            </a:r>
            <a:br>
              <a:rPr lang="en-US" sz="2200" b="1" dirty="0"/>
            </a:br>
            <a:r>
              <a:rPr lang="en-US" sz="2200" b="1" dirty="0"/>
              <a:t>theories of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0320" y="3531206"/>
            <a:ext cx="5618515" cy="2259995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Ms.Iqra Asim</a:t>
            </a:r>
          </a:p>
          <a:p>
            <a:pPr algn="r"/>
            <a:r>
              <a:rPr lang="en-US" sz="2000" b="1" dirty="0"/>
              <a:t>B.Ed (Hons)</a:t>
            </a:r>
          </a:p>
          <a:p>
            <a:pPr algn="r"/>
            <a:r>
              <a:rPr lang="en-US" sz="2000" b="1" dirty="0"/>
              <a:t>Spring,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7035C2-F0A4-4382-8CC7-4567D6868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7"/>
    </mc:Choice>
    <mc:Fallback xmlns="">
      <p:transition spd="slow" advTm="3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1" y="1853756"/>
            <a:ext cx="7848599" cy="447084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Unconditioned Stimulus is one that unconditionally, naturally, and automatically triggers a response.</a:t>
            </a:r>
          </a:p>
          <a:p>
            <a:r>
              <a:rPr lang="en-US" sz="2400" dirty="0"/>
              <a:t> The Unconditioned Response is the unlearned response that occurs naturally in response to the unconditioned stimulus.</a:t>
            </a:r>
          </a:p>
          <a:p>
            <a:r>
              <a:rPr lang="en-US" sz="2400" dirty="0"/>
              <a:t>The Conditioned Stimulus is previously neutral stimulus that, after becoming associated with the unconditioned stimulus, eventually comes to trigger a conditioned response.</a:t>
            </a:r>
          </a:p>
          <a:p>
            <a:r>
              <a:rPr lang="en-US" sz="2400" dirty="0"/>
              <a:t> The Conditioned Response is the learned response to the previously neutral stimulus.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21FE09-B0B2-4036-9650-B5072EA44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6"/>
    </mc:Choice>
    <mc:Fallback xmlns="">
      <p:transition spd="slow" advTm="3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audhary\Desktop\Downloads\main-qimg-78a1d1ef6514fd6c718df284cc2a601a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28800" y="457200"/>
            <a:ext cx="8382000" cy="61722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665E15-E898-42F3-8740-CE4592E33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20"/>
    </mc:Choice>
    <mc:Fallback xmlns="">
      <p:transition spd="slow" advTm="305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513-F512-4AD1-9D2A-099879A9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492" y="457201"/>
            <a:ext cx="6571343" cy="139655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Classical Conditioning in classroom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402B31-B812-4517-A93D-C90479DAF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53756"/>
            <a:ext cx="7467600" cy="4242245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DAAD7C-822B-43A6-AC4A-C7F0C134B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9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79"/>
    </mc:Choice>
    <mc:Fallback xmlns="">
      <p:transition spd="slow" advTm="16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b="1" dirty="0"/>
              <a:t>After completing this chapter, Students will be able to:</a:t>
            </a:r>
          </a:p>
          <a:p>
            <a:r>
              <a:rPr lang="en-US" sz="3200" b="1" dirty="0"/>
              <a:t>Understand the characteristics of developmental stages according to different theories.</a:t>
            </a:r>
          </a:p>
          <a:p>
            <a:r>
              <a:rPr lang="en-US" sz="3200" b="1" dirty="0"/>
              <a:t>Compare the views of different theories.</a:t>
            </a:r>
          </a:p>
          <a:p>
            <a:endParaRPr lang="en-US" sz="3200" b="1" dirty="0"/>
          </a:p>
          <a:p>
            <a:endParaRPr lang="en-US" sz="32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918C2D-B1C0-4371-A620-B3421329D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6"/>
    </mc:Choice>
    <mc:Fallback xmlns="">
      <p:transition spd="slow" advTm="2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Theories of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015734"/>
            <a:ext cx="7848599" cy="345061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b="1" dirty="0"/>
              <a:t>Growth:</a:t>
            </a:r>
          </a:p>
          <a:p>
            <a:r>
              <a:rPr lang="en-US" sz="2800" dirty="0"/>
              <a:t>Growth refers to physical increase in some quantity over time. It includes changes in terms of height, weight, body proportions and general physical appearance.</a:t>
            </a:r>
          </a:p>
          <a:p>
            <a:r>
              <a:rPr lang="en-US" sz="2800" dirty="0"/>
              <a:t>Growth refers to structural and physiological changes (Crow and Crow, 1962).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E01E1C-3553-435D-A29F-1A7FDFAE0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3"/>
    </mc:Choice>
    <mc:Fallback xmlns="">
      <p:transition spd="slow" advTm="78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492" y="533401"/>
            <a:ext cx="6571343" cy="1066801"/>
          </a:xfrm>
        </p:spPr>
        <p:txBody>
          <a:bodyPr/>
          <a:lstStyle/>
          <a:p>
            <a:pPr algn="ctr"/>
            <a:r>
              <a:rPr lang="en-US" b="1" dirty="0"/>
              <a:t>Cont..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1853756"/>
            <a:ext cx="7772399" cy="462324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/>
              <a:t>Development:</a:t>
            </a:r>
          </a:p>
          <a:p>
            <a:pPr>
              <a:buNone/>
            </a:pPr>
            <a:r>
              <a:rPr lang="en-US" sz="2400" dirty="0"/>
              <a:t>“Development means a progressive series of changes that occur in an orderly, predictable pattern as a result of maturation and experience” E.B. Hurlock.</a:t>
            </a:r>
          </a:p>
          <a:p>
            <a:r>
              <a:rPr lang="en-US" sz="2400" dirty="0"/>
              <a:t>Different parts of growth and development</a:t>
            </a:r>
          </a:p>
          <a:p>
            <a:r>
              <a:rPr lang="en-US" sz="2400" dirty="0"/>
              <a:t>1. Physical growth and development</a:t>
            </a:r>
          </a:p>
          <a:p>
            <a:r>
              <a:rPr lang="en-US" sz="2400" dirty="0"/>
              <a:t>2. Social growth and development</a:t>
            </a:r>
          </a:p>
          <a:p>
            <a:r>
              <a:rPr lang="en-US" sz="2400" dirty="0"/>
              <a:t>3. Emotional development</a:t>
            </a:r>
          </a:p>
          <a:p>
            <a:r>
              <a:rPr lang="en-US" sz="2400" dirty="0"/>
              <a:t>4. Mental development</a:t>
            </a:r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ADAAA1-BBB1-4C5C-AA2D-23BCE9A87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89"/>
    </mc:Choice>
    <mc:Fallback xmlns="">
      <p:transition spd="slow" advTm="125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015734"/>
            <a:ext cx="8077199" cy="4037747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Development refers to the qualitative changes in the organism as whole. Development is a continuous process through which physical, emotional and intellectual changes occur. It is a more wider and comprehensive term than growth. </a:t>
            </a:r>
          </a:p>
          <a:p>
            <a:endParaRPr lang="en-US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89DCE3-4AF2-4808-BB29-C0C290B6E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0"/>
    </mc:Choice>
    <mc:Fallback xmlns="">
      <p:transition spd="slow" advTm="50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Theories of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438400" y="1853755"/>
          <a:ext cx="7315200" cy="4623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F54837-58FB-4DD2-8F30-590DFE69E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1"/>
    </mc:Choice>
    <mc:Fallback xmlns="">
      <p:transition spd="slow" advTm="3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Definition of Behaviorism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2015734"/>
            <a:ext cx="7848599" cy="4385067"/>
          </a:xfrm>
        </p:spPr>
        <p:txBody>
          <a:bodyPr>
            <a:normAutofit/>
          </a:bodyPr>
          <a:lstStyle/>
          <a:p>
            <a:r>
              <a:rPr lang="en-US" sz="2400" dirty="0"/>
              <a:t>Behaviorism - Is a theory of learning based upon the idea that all behaviors are acquired through conditioning. Conditioning occurs through interaction with the environment. </a:t>
            </a:r>
          </a:p>
          <a:p>
            <a:r>
              <a:rPr lang="en-US" sz="2400" dirty="0"/>
              <a:t>Behaviorism equates learning with behaviors that can be observed and measured.  </a:t>
            </a:r>
          </a:p>
          <a:p>
            <a:r>
              <a:rPr lang="en-US" sz="2400" dirty="0"/>
              <a:t>Strong emphasis on the stimulus, the response and the relationship between them.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23AA41-C243-4B66-A5BD-F1431918A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5"/>
    </mc:Choice>
    <mc:Fallback xmlns="">
      <p:transition spd="slow" advTm="6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752600" y="1209822"/>
          <a:ext cx="8229600" cy="541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67800" y="685800"/>
            <a:ext cx="13716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971800" y="228600"/>
            <a:ext cx="5715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Behaviorism Theorists 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740DBB-9B8A-4E29-89D3-8058098A4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92"/>
    </mc:Choice>
    <mc:Fallback xmlns="">
      <p:transition spd="slow" advTm="11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Classical Conditioning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2015734"/>
            <a:ext cx="8000999" cy="4385067"/>
          </a:xfrm>
        </p:spPr>
        <p:txBody>
          <a:bodyPr>
            <a:normAutofit/>
          </a:bodyPr>
          <a:lstStyle/>
          <a:p>
            <a:r>
              <a:rPr lang="en-US" sz="2800" dirty="0"/>
              <a:t>Is a type of learning that had a major influence on the school of thought in psychology known as behaviorism. Discovered by Russian physiologist , classical conditioning is a learning process that occurs through associations between an environmental stimulus and a naturally occurring stimulus.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F9884F-47FE-4307-974E-F1A36F20F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"/>
    </mc:Choice>
    <mc:Fallback xmlns="">
      <p:transition spd="slow" advTm="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</TotalTime>
  <Words>480</Words>
  <Application>Microsoft Office PowerPoint</Application>
  <PresentationFormat>Widescreen</PresentationFormat>
  <Paragraphs>52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Gallery</vt:lpstr>
      <vt:lpstr>Course Title: Early Childhood Education  unit:1  part:1 theories of development</vt:lpstr>
      <vt:lpstr>LEARNING OUTCOMES</vt:lpstr>
      <vt:lpstr>Theories of Development</vt:lpstr>
      <vt:lpstr>Cont..</vt:lpstr>
      <vt:lpstr>Cont…</vt:lpstr>
      <vt:lpstr>Theories of Development</vt:lpstr>
      <vt:lpstr>Definition of Behaviorism</vt:lpstr>
      <vt:lpstr>PowerPoint Presentation</vt:lpstr>
      <vt:lpstr>Classical Conditioning</vt:lpstr>
      <vt:lpstr>Cont…</vt:lpstr>
      <vt:lpstr>PowerPoint Presentation</vt:lpstr>
      <vt:lpstr>Classical Conditioning in classroom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Title: Early Childhood Education  unit:1  part:1 theories of development</dc:title>
  <dc:creator>ali murtaza</dc:creator>
  <cp:lastModifiedBy>ali murtaza</cp:lastModifiedBy>
  <cp:revision>1</cp:revision>
  <dcterms:created xsi:type="dcterms:W3CDTF">2020-04-27T07:43:51Z</dcterms:created>
  <dcterms:modified xsi:type="dcterms:W3CDTF">2020-04-27T07:48:17Z</dcterms:modified>
</cp:coreProperties>
</file>