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70" r:id="rId6"/>
    <p:sldId id="262" r:id="rId7"/>
    <p:sldId id="263" r:id="rId8"/>
    <p:sldId id="264" r:id="rId9"/>
    <p:sldId id="266" r:id="rId10"/>
    <p:sldId id="269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E424-4D40-4CE8-8EA6-EEEECA2143E8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3FAE-6224-4AC6-99D2-CE4ADB6B5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E424-4D40-4CE8-8EA6-EEEECA2143E8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3FAE-6224-4AC6-99D2-CE4ADB6B5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E424-4D40-4CE8-8EA6-EEEECA2143E8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3FAE-6224-4AC6-99D2-CE4ADB6B5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E424-4D40-4CE8-8EA6-EEEECA2143E8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3FAE-6224-4AC6-99D2-CE4ADB6B5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E424-4D40-4CE8-8EA6-EEEECA2143E8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3FAE-6224-4AC6-99D2-CE4ADB6B5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E424-4D40-4CE8-8EA6-EEEECA2143E8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3FAE-6224-4AC6-99D2-CE4ADB6B5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E424-4D40-4CE8-8EA6-EEEECA2143E8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3FAE-6224-4AC6-99D2-CE4ADB6B5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E424-4D40-4CE8-8EA6-EEEECA2143E8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3FAE-6224-4AC6-99D2-CE4ADB6B5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E424-4D40-4CE8-8EA6-EEEECA2143E8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3FAE-6224-4AC6-99D2-CE4ADB6B5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E424-4D40-4CE8-8EA6-EEEECA2143E8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3FAE-6224-4AC6-99D2-CE4ADB6B5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5E424-4D40-4CE8-8EA6-EEEECA2143E8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EC3FAE-6224-4AC6-99D2-CE4ADB6B5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25E424-4D40-4CE8-8EA6-EEEECA2143E8}" type="datetimeFigureOut">
              <a:rPr lang="en-US" smtClean="0"/>
              <a:pPr/>
              <a:t>5/16/2020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C3FAE-6224-4AC6-99D2-CE4ADB6B5D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371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Critical Thinking and Reflective Practices</a:t>
            </a:r>
            <a:br>
              <a:rPr lang="en-US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100" b="1" dirty="0" err="1" smtClean="0">
                <a:latin typeface="Times New Roman" pitchFamily="18" charset="0"/>
                <a:cs typeface="Times New Roman" pitchFamily="18" charset="0"/>
              </a:rPr>
              <a:t>Maj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/B.Eds-103</a:t>
            </a:r>
            <a:endParaRPr lang="en-US" sz="31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82296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5995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Reflection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43000"/>
            <a:ext cx="8153400" cy="5257800"/>
          </a:xfrm>
        </p:spPr>
      </p:pic>
    </p:spTree>
    <p:extLst>
      <p:ext uri="{BB962C8B-B14F-4D97-AF65-F5344CB8AC3E}">
        <p14:creationId xmlns:p14="http://schemas.microsoft.com/office/powerpoint/2010/main" val="1144547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8294"/>
            <a:ext cx="8229600" cy="2444906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2709862"/>
            <a:ext cx="77724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3389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Unit 6: Introduction to Reflection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Meaning of Reflection on Practice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Reflection on practice is defined as reflection that comes AFTER experience.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Reflection on practice helps the practitioner in skills of self awareness, confidence and personal/professional development.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Reflection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reflectio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2000" y="1447800"/>
            <a:ext cx="7543799" cy="48005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9"/>
            <a:ext cx="3686636" cy="2562504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2800" y="2837144"/>
            <a:ext cx="3657600" cy="18874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3652" y="4761684"/>
            <a:ext cx="3248478" cy="2096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63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Reflective Practice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reflective practic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371601"/>
            <a:ext cx="7467600" cy="44635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Reflective Teaching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Reflecting teaching means looking at what you do in the classroom, why you do it and thinking about if it works.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Typology of Reflection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typology profiles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three dimensions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reflective thought: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Descriptive reflection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Comparative reflection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Critical reflection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Conti..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1. Descriptive reflection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involves the intellectual process of “setting the problem” that is, determining what it is that will become the matter for reflection.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2. Comparative reflection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involves thinking about the matter for reflection from a number of different frames or perspectives.</a:t>
            </a:r>
          </a:p>
          <a:p>
            <a:pPr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3. Critical reflection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describes the result of carefully considering a problem that has been set in light of multiple perspectives.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2062</TotalTime>
  <Words>170</Words>
  <Application>Microsoft Office PowerPoint</Application>
  <PresentationFormat>On-screen Show (4:3)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Critical Thinking and Reflective Practices Maj/B.Eds-103</vt:lpstr>
      <vt:lpstr>PowerPoint Presentation</vt:lpstr>
      <vt:lpstr>Meaning of Reflection on Practice</vt:lpstr>
      <vt:lpstr>Reflection</vt:lpstr>
      <vt:lpstr>PowerPoint Presentation</vt:lpstr>
      <vt:lpstr>Reflective Practice</vt:lpstr>
      <vt:lpstr>Reflective Teaching</vt:lpstr>
      <vt:lpstr>Typology of Reflection</vt:lpstr>
      <vt:lpstr>Conti..</vt:lpstr>
      <vt:lpstr>PowerPoint Presentation</vt:lpstr>
      <vt:lpstr>Types of Reflection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Thinking and Reflective Practices Maj/B.Eds-103</dc:title>
  <dc:creator>star</dc:creator>
  <cp:lastModifiedBy>fahad sharif</cp:lastModifiedBy>
  <cp:revision>21</cp:revision>
  <dcterms:created xsi:type="dcterms:W3CDTF">2020-04-12T14:35:56Z</dcterms:created>
  <dcterms:modified xsi:type="dcterms:W3CDTF">2020-05-16T12:18:38Z</dcterms:modified>
</cp:coreProperties>
</file>