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6C1C-4942-4368-8C63-EF49813652EA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4D602-ABF0-4DC5-8916-EAD3F55FB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Critical Thinking and Reflective Practices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Maj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/B.Eds-103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Ed.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Secondary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 II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Using likelihood and uncertainty Thinking Skills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skills are related to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correct use of objective and subjective estimates of probability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recognizing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regression to the mean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understanding and avoiding conjunction errors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base rates to make predictions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thinking intelligently about unknown risks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Decision-making and Problem Solving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skills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involve the generation and selection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alternatives and judging among them.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framing a decision in several ways to consider different sorts of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alternatives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generating alternatives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evaluating the consequences of various alternatives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recognizing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bias in hindsight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restating the problem and the goal to consider different sorts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of solution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f. recognizing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critical role of persistence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using a quality representation of a problem (e.g. graphs, trees, matrices,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and models)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understanding world-view constraints</a:t>
            </a:r>
          </a:p>
          <a:p>
            <a:pPr>
              <a:buNone/>
            </a:pPr>
            <a:r>
              <a:rPr lang="en-US" dirty="0" smtClean="0"/>
              <a:t>I. </a:t>
            </a:r>
            <a:r>
              <a:rPr lang="en-US" dirty="0"/>
              <a:t>selecting the best strategy for the type of problem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Unit 3: Critical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Blooms taxonomy </a:t>
            </a:r>
            <a:endParaRPr lang="en-US" dirty="0"/>
          </a:p>
        </p:txBody>
      </p:sp>
      <p:pic>
        <p:nvPicPr>
          <p:cNvPr id="1026" name="Picture 2" descr="Bloom's Taxonomy | Center for Teaching | Vanderbilt Universit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17638"/>
            <a:ext cx="7315200" cy="418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5-Step </a:t>
            </a:r>
            <a:r>
              <a:rPr lang="en-US" b="1" dirty="0"/>
              <a:t>Model for Teachers to Move Towards Critical Thinking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398588"/>
            <a:ext cx="8305800" cy="5307012"/>
          </a:xfrm>
        </p:spPr>
      </p:pic>
    </p:spTree>
    <p:extLst>
      <p:ext uri="{BB962C8B-B14F-4D97-AF65-F5344CB8AC3E}">
        <p14:creationId xmlns:p14="http://schemas.microsoft.com/office/powerpoint/2010/main" val="280473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Halpern’s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Framework for 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Halpern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referred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thinking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skills needed to compete in a global economy and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exercise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citizenship, but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chose to focus on what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referred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as ‘higher-order thinking’, i.e. thinking that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reflective, sensitive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context and monitored.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Halpern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used the following category headings: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Verbal reasoning skills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Argument analysis skills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Skills in thinking as hypothesis testing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likelihood and uncertainty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Decision-making and problem solving skills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Verbal Reasoning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Skills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are needed to comprehend and defend against the persuasive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techniques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embedded in everyday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recognizing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defending against the use of emotional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misleading language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detecting misuse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employing questioning and paraphrase as a skill for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comprehension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text and oral language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producing and using a graphic representation of information provided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prose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Argument Analysis Skills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Skills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are needed to judge how well reasons and evidence support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identifying premises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reasons)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conclusions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making strong arguments that show good thinking and communication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skills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judging the credibility of an information source and judging the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difference between expertise in factual matters and in value matters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understanding the difference between opinion, reasoned judgment,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and fact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remembering to consider what could be missing from an argument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Skills in Thinking as Hypothesis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kills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 in scientific reasoning – the accumulation of observations,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formulation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beliefs or hypotheses, and then using the information collected to decide 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confirms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disconfirms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recognizing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need for and using operational definitions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understanding the need to isolate and control variables in order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strong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causal claims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checking for adequate sample size and possible bias in sampling 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generalization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made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being able to describe the relationship between any two variables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positive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negative,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unrelated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527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Critical Thinking and Reflective Practices Maj/B.Eds-103</vt:lpstr>
      <vt:lpstr>PowerPoint Presentation</vt:lpstr>
      <vt:lpstr>Blooms taxonomy </vt:lpstr>
      <vt:lpstr> 5-Step Model for Teachers to Move Towards Critical Thinking   </vt:lpstr>
      <vt:lpstr>Halpern’s Framework for Critical Thinking</vt:lpstr>
      <vt:lpstr>Conti…</vt:lpstr>
      <vt:lpstr>Verbal Reasoning Skills </vt:lpstr>
      <vt:lpstr>Argument Analysis Skills</vt:lpstr>
      <vt:lpstr>Skills in Thinking as Hypothesis Testing </vt:lpstr>
      <vt:lpstr>Using likelihood and uncertainty Thinking Skills </vt:lpstr>
      <vt:lpstr>Decision-making and Problem Solving Skills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 and Reflective Practices Maj/B.Eds-103</dc:title>
  <dc:creator>star</dc:creator>
  <cp:lastModifiedBy>fahad sharif</cp:lastModifiedBy>
  <cp:revision>11</cp:revision>
  <dcterms:created xsi:type="dcterms:W3CDTF">2020-04-13T08:35:21Z</dcterms:created>
  <dcterms:modified xsi:type="dcterms:W3CDTF">2020-05-16T12:20:58Z</dcterms:modified>
</cp:coreProperties>
</file>