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4A69-8A3E-4A27-8F54-EAA37F7B1AD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D3AE-E865-4164-81AE-5AC1CD360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4A69-8A3E-4A27-8F54-EAA37F7B1AD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D3AE-E865-4164-81AE-5AC1CD360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4A69-8A3E-4A27-8F54-EAA37F7B1AD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D3AE-E865-4164-81AE-5AC1CD360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4A69-8A3E-4A27-8F54-EAA37F7B1AD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D3AE-E865-4164-81AE-5AC1CD360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4A69-8A3E-4A27-8F54-EAA37F7B1AD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D3AE-E865-4164-81AE-5AC1CD360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4A69-8A3E-4A27-8F54-EAA37F7B1AD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D3AE-E865-4164-81AE-5AC1CD360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4A69-8A3E-4A27-8F54-EAA37F7B1AD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D3AE-E865-4164-81AE-5AC1CD360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4A69-8A3E-4A27-8F54-EAA37F7B1AD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D3AE-E865-4164-81AE-5AC1CD360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4A69-8A3E-4A27-8F54-EAA37F7B1AD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D3AE-E865-4164-81AE-5AC1CD360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4A69-8A3E-4A27-8F54-EAA37F7B1AD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D3AE-E865-4164-81AE-5AC1CD360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C4A69-8A3E-4A27-8F54-EAA37F7B1AD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7D3AE-E865-4164-81AE-5AC1CD360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C4A69-8A3E-4A27-8F54-EAA37F7B1AD2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7D3AE-E865-4164-81AE-5AC1CD3605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Critical Thinking and Reflective Practices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Maj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/B.Eds-103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Ms. Anam Noshaba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 Ed. 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Hons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Secondary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Semester II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Unit 3: Recognizing, Analyzing, Evaluating the Argument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What is an Argument?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argument is simply claim defended with reasons.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Arguments are composed of one or more premises and a conclusion.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Example: It is cold outside, so you should wear a jacket.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Premise: It is cold outside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Conclusion: you should wear a jacket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What is not an Argument?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passage which did not include one or more premises and a conclusion is not an argument. 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Types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non-argumentative discourse: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Reports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Unsupported assertions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Conditional statements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Illustrations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Explanations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Diagramming Short Arguments</a:t>
            </a:r>
            <a:endParaRPr lang="en-US" dirty="0"/>
          </a:p>
        </p:txBody>
      </p:sp>
      <p:pic>
        <p:nvPicPr>
          <p:cNvPr id="4" name="Content Placeholder 11" descr="Untitle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0353" y="1800185"/>
            <a:ext cx="8023293" cy="412599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Example: Jim is a senior citizen (1). So, Jim probably doesn’t like hip-hop music (2). So, Jim probably won’t be going to the Ashanti concert this weekend (3). </a:t>
            </a:r>
            <a:endParaRPr lang="en-US" dirty="0"/>
          </a:p>
        </p:txBody>
      </p:sp>
      <p:pic>
        <p:nvPicPr>
          <p:cNvPr id="4" name="Picture 3" descr="D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3962400"/>
            <a:ext cx="22860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Summarizing Longer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Summarizing involves the skill of “paraphrasing”.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Paraphrasing is restating argument’s main points briefly, clearly and accurately.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Example: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Original Passage: High-quality learning environments are a necessary precondition for facilitation and enhancement of the ongoing learning process.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Paraphrase: Children need good schools if they are to learn properly.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Exercise 3.1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Diagram the following arguments.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member of the volleyball team like rap music. Ali is a member of the volleyball team. So, Ali doesn’t like rap music.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Bertie probably is not home. His car is not in the driveway, and there are no lights on in this house.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Lahore College is a really great college. The students are friendly. The faculty really care about the students. The campus is beautiful, and the athletic facilities are great.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309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Critical Thinking and Reflective Practices Maj/B.Eds-103</vt:lpstr>
      <vt:lpstr>PowerPoint Presentation</vt:lpstr>
      <vt:lpstr>What is an Argument?</vt:lpstr>
      <vt:lpstr>What is not an Argument?</vt:lpstr>
      <vt:lpstr>Diagramming Short Arguments</vt:lpstr>
      <vt:lpstr>Conti..</vt:lpstr>
      <vt:lpstr>Summarizing Longer Arguments</vt:lpstr>
      <vt:lpstr>Exercise 3.1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Thinking and Reflective Practices Maj/B.Eds-103</dc:title>
  <dc:creator>star</dc:creator>
  <cp:lastModifiedBy>fahad sharif</cp:lastModifiedBy>
  <cp:revision>9</cp:revision>
  <dcterms:created xsi:type="dcterms:W3CDTF">2020-04-13T08:17:26Z</dcterms:created>
  <dcterms:modified xsi:type="dcterms:W3CDTF">2020-05-16T12:21:53Z</dcterms:modified>
</cp:coreProperties>
</file>