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9"/>
  </p:notesMasterIdLst>
  <p:sldIdLst>
    <p:sldId id="270" r:id="rId2"/>
    <p:sldId id="257" r:id="rId3"/>
    <p:sldId id="271" r:id="rId4"/>
    <p:sldId id="258" r:id="rId5"/>
    <p:sldId id="259" r:id="rId6"/>
    <p:sldId id="260" r:id="rId7"/>
    <p:sldId id="261" r:id="rId8"/>
    <p:sldId id="263" r:id="rId9"/>
    <p:sldId id="267" r:id="rId10"/>
    <p:sldId id="269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3" r:id="rId26"/>
    <p:sldId id="295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38" autoAdjust="0"/>
    <p:restoredTop sz="86322" autoAdjust="0"/>
  </p:normalViewPr>
  <p:slideViewPr>
    <p:cSldViewPr>
      <p:cViewPr varScale="1">
        <p:scale>
          <a:sx n="63" d="100"/>
          <a:sy n="63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12663-119A-4749-A38E-09EC8B5F0A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174AEA-3BD9-45A9-B897-789AEE4BED8C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Anatomical characters can be studied by</a:t>
          </a:r>
          <a:endParaRPr lang="en-US" sz="2000" dirty="0"/>
        </a:p>
      </dgm:t>
    </dgm:pt>
    <dgm:pt modelId="{A9F3434F-5E6D-4F8C-AE07-FE063CABE32F}" type="parTrans" cxnId="{5C5044FB-8316-47B0-85EC-218B8A8A47E4}">
      <dgm:prSet/>
      <dgm:spPr/>
      <dgm:t>
        <a:bodyPr/>
        <a:lstStyle/>
        <a:p>
          <a:endParaRPr lang="en-US"/>
        </a:p>
      </dgm:t>
    </dgm:pt>
    <dgm:pt modelId="{6231468E-0769-4510-9805-AF4FEBB85929}" type="sibTrans" cxnId="{5C5044FB-8316-47B0-85EC-218B8A8A47E4}">
      <dgm:prSet/>
      <dgm:spPr/>
      <dgm:t>
        <a:bodyPr/>
        <a:lstStyle/>
        <a:p>
          <a:endParaRPr lang="en-US"/>
        </a:p>
      </dgm:t>
    </dgm:pt>
    <dgm:pt modelId="{DA862CD5-98F3-408D-866F-378A6F142540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LM</a:t>
          </a:r>
          <a:endParaRPr lang="en-US" sz="2000" dirty="0"/>
        </a:p>
      </dgm:t>
    </dgm:pt>
    <dgm:pt modelId="{4C5F9EE9-A711-4E8F-B886-8AFD7A17A343}" type="parTrans" cxnId="{320BFC9F-C840-4EBB-BAE4-A9727C45FE78}">
      <dgm:prSet/>
      <dgm:spPr/>
      <dgm:t>
        <a:bodyPr/>
        <a:lstStyle/>
        <a:p>
          <a:endParaRPr lang="en-US"/>
        </a:p>
      </dgm:t>
    </dgm:pt>
    <dgm:pt modelId="{CC720F63-01AA-4DD6-BC69-4AA48E030464}" type="sibTrans" cxnId="{320BFC9F-C840-4EBB-BAE4-A9727C45FE78}">
      <dgm:prSet/>
      <dgm:spPr/>
      <dgm:t>
        <a:bodyPr/>
        <a:lstStyle/>
        <a:p>
          <a:endParaRPr lang="en-US"/>
        </a:p>
      </dgm:t>
    </dgm:pt>
    <dgm:pt modelId="{097034D4-E4CF-4037-AD91-32BB3DCE0BAD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SEM</a:t>
          </a:r>
          <a:endParaRPr lang="en-US" sz="2000" dirty="0"/>
        </a:p>
      </dgm:t>
    </dgm:pt>
    <dgm:pt modelId="{6BAD0F1C-A4D3-4E03-8613-0352C120B43D}" type="parTrans" cxnId="{4CF04DBF-A98B-479B-9317-00028FAD7F98}">
      <dgm:prSet/>
      <dgm:spPr/>
      <dgm:t>
        <a:bodyPr/>
        <a:lstStyle/>
        <a:p>
          <a:endParaRPr lang="en-US"/>
        </a:p>
      </dgm:t>
    </dgm:pt>
    <dgm:pt modelId="{F5BAB257-FCDA-4FD5-AAE2-BB80DEED18DB}" type="sibTrans" cxnId="{4CF04DBF-A98B-479B-9317-00028FAD7F98}">
      <dgm:prSet/>
      <dgm:spPr/>
      <dgm:t>
        <a:bodyPr/>
        <a:lstStyle/>
        <a:p>
          <a:endParaRPr lang="en-US"/>
        </a:p>
      </dgm:t>
    </dgm:pt>
    <dgm:pt modelId="{2B515FB1-9DEA-430F-95F8-A102004D7473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TEM</a:t>
          </a:r>
          <a:endParaRPr lang="en-US" sz="2000" dirty="0"/>
        </a:p>
      </dgm:t>
    </dgm:pt>
    <dgm:pt modelId="{8F20E69F-D632-4C6B-B139-7FF36DFFC459}" type="parTrans" cxnId="{92E4499F-DF45-4FAB-B272-7384B4113EEC}">
      <dgm:prSet/>
      <dgm:spPr/>
      <dgm:t>
        <a:bodyPr/>
        <a:lstStyle/>
        <a:p>
          <a:endParaRPr lang="en-US"/>
        </a:p>
      </dgm:t>
    </dgm:pt>
    <dgm:pt modelId="{8D14FC3D-7F79-46CE-AC37-10FB9147201D}" type="sibTrans" cxnId="{92E4499F-DF45-4FAB-B272-7384B4113EEC}">
      <dgm:prSet/>
      <dgm:spPr/>
      <dgm:t>
        <a:bodyPr/>
        <a:lstStyle/>
        <a:p>
          <a:endParaRPr lang="en-US"/>
        </a:p>
      </dgm:t>
    </dgm:pt>
    <dgm:pt modelId="{1A59F9DF-5F13-4555-A72E-69B31E460B69}" type="pres">
      <dgm:prSet presAssocID="{60512663-119A-4749-A38E-09EC8B5F0A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3EA8C6-3A02-41F7-B07E-D26446C74D9A}" type="pres">
      <dgm:prSet presAssocID="{07174AEA-3BD9-45A9-B897-789AEE4BED8C}" presName="hierRoot1" presStyleCnt="0">
        <dgm:presLayoutVars>
          <dgm:hierBranch val="init"/>
        </dgm:presLayoutVars>
      </dgm:prSet>
      <dgm:spPr/>
    </dgm:pt>
    <dgm:pt modelId="{75954E30-9CEA-4762-B998-713AD42D12BC}" type="pres">
      <dgm:prSet presAssocID="{07174AEA-3BD9-45A9-B897-789AEE4BED8C}" presName="rootComposite1" presStyleCnt="0"/>
      <dgm:spPr/>
    </dgm:pt>
    <dgm:pt modelId="{12A5D503-B74A-4885-9BD4-329451D48CB7}" type="pres">
      <dgm:prSet presAssocID="{07174AEA-3BD9-45A9-B897-789AEE4BED8C}" presName="rootText1" presStyleLbl="node0" presStyleIdx="0" presStyleCnt="1" custScaleX="114015" custScaleY="128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1413DD-0A3E-45C7-8662-71EB92FBB113}" type="pres">
      <dgm:prSet presAssocID="{07174AEA-3BD9-45A9-B897-789AEE4BED8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89C6BD2-6D37-4808-8A5A-FF58851F89C5}" type="pres">
      <dgm:prSet presAssocID="{07174AEA-3BD9-45A9-B897-789AEE4BED8C}" presName="hierChild2" presStyleCnt="0"/>
      <dgm:spPr/>
    </dgm:pt>
    <dgm:pt modelId="{42D19DAE-38A3-4E81-B2A4-023666ED370B}" type="pres">
      <dgm:prSet presAssocID="{4C5F9EE9-A711-4E8F-B886-8AFD7A17A34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BD6536D-71B5-4F65-A0AE-30D06F549E7E}" type="pres">
      <dgm:prSet presAssocID="{DA862CD5-98F3-408D-866F-378A6F142540}" presName="hierRoot2" presStyleCnt="0">
        <dgm:presLayoutVars>
          <dgm:hierBranch val="init"/>
        </dgm:presLayoutVars>
      </dgm:prSet>
      <dgm:spPr/>
    </dgm:pt>
    <dgm:pt modelId="{01D38BEE-A12E-476B-A927-C19CD6B8216B}" type="pres">
      <dgm:prSet presAssocID="{DA862CD5-98F3-408D-866F-378A6F142540}" presName="rootComposite" presStyleCnt="0"/>
      <dgm:spPr/>
    </dgm:pt>
    <dgm:pt modelId="{5040E5CD-BCEA-4E72-9CB4-8CD41959A398}" type="pres">
      <dgm:prSet presAssocID="{DA862CD5-98F3-408D-866F-378A6F142540}" presName="rootText" presStyleLbl="node2" presStyleIdx="0" presStyleCnt="3" custScaleX="114015" custScaleY="128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18D567-2BE9-4C93-8E9A-137C47F109A6}" type="pres">
      <dgm:prSet presAssocID="{DA862CD5-98F3-408D-866F-378A6F142540}" presName="rootConnector" presStyleLbl="node2" presStyleIdx="0" presStyleCnt="3"/>
      <dgm:spPr/>
      <dgm:t>
        <a:bodyPr/>
        <a:lstStyle/>
        <a:p>
          <a:endParaRPr lang="en-US"/>
        </a:p>
      </dgm:t>
    </dgm:pt>
    <dgm:pt modelId="{1BE311FA-4DD2-4AAE-A225-983FCD2C455F}" type="pres">
      <dgm:prSet presAssocID="{DA862CD5-98F3-408D-866F-378A6F142540}" presName="hierChild4" presStyleCnt="0"/>
      <dgm:spPr/>
    </dgm:pt>
    <dgm:pt modelId="{C6F24503-E70E-4654-B688-9B2CF2BA18CE}" type="pres">
      <dgm:prSet presAssocID="{DA862CD5-98F3-408D-866F-378A6F142540}" presName="hierChild5" presStyleCnt="0"/>
      <dgm:spPr/>
    </dgm:pt>
    <dgm:pt modelId="{A693B9E4-50CD-4139-93A2-0023C5DACFE5}" type="pres">
      <dgm:prSet presAssocID="{6BAD0F1C-A4D3-4E03-8613-0352C120B43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AC7DDA4-D47B-4F90-ACCF-7C79A050C55E}" type="pres">
      <dgm:prSet presAssocID="{097034D4-E4CF-4037-AD91-32BB3DCE0BAD}" presName="hierRoot2" presStyleCnt="0">
        <dgm:presLayoutVars>
          <dgm:hierBranch val="init"/>
        </dgm:presLayoutVars>
      </dgm:prSet>
      <dgm:spPr/>
    </dgm:pt>
    <dgm:pt modelId="{9BA16C65-A55A-4476-AB94-6A04A04AB368}" type="pres">
      <dgm:prSet presAssocID="{097034D4-E4CF-4037-AD91-32BB3DCE0BAD}" presName="rootComposite" presStyleCnt="0"/>
      <dgm:spPr/>
    </dgm:pt>
    <dgm:pt modelId="{E2E82D42-4E81-4234-AE3B-FD154AE81097}" type="pres">
      <dgm:prSet presAssocID="{097034D4-E4CF-4037-AD91-32BB3DCE0BAD}" presName="rootText" presStyleLbl="node2" presStyleIdx="1" presStyleCnt="3" custScaleX="114015" custScaleY="128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D7A14C-5809-415B-8C0F-1E2627E26ADD}" type="pres">
      <dgm:prSet presAssocID="{097034D4-E4CF-4037-AD91-32BB3DCE0BAD}" presName="rootConnector" presStyleLbl="node2" presStyleIdx="1" presStyleCnt="3"/>
      <dgm:spPr/>
      <dgm:t>
        <a:bodyPr/>
        <a:lstStyle/>
        <a:p>
          <a:endParaRPr lang="en-US"/>
        </a:p>
      </dgm:t>
    </dgm:pt>
    <dgm:pt modelId="{D342DE06-BB7C-47A2-B107-5DECF2C06262}" type="pres">
      <dgm:prSet presAssocID="{097034D4-E4CF-4037-AD91-32BB3DCE0BAD}" presName="hierChild4" presStyleCnt="0"/>
      <dgm:spPr/>
    </dgm:pt>
    <dgm:pt modelId="{A8F0440F-F2A1-4B0C-8D42-3677F01B3379}" type="pres">
      <dgm:prSet presAssocID="{097034D4-E4CF-4037-AD91-32BB3DCE0BAD}" presName="hierChild5" presStyleCnt="0"/>
      <dgm:spPr/>
    </dgm:pt>
    <dgm:pt modelId="{9C547074-3DD7-419F-864E-450CEFA41AA0}" type="pres">
      <dgm:prSet presAssocID="{8F20E69F-D632-4C6B-B139-7FF36DFFC45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7D61A00-28B8-4BC2-8C2F-C3B6EA05C147}" type="pres">
      <dgm:prSet presAssocID="{2B515FB1-9DEA-430F-95F8-A102004D7473}" presName="hierRoot2" presStyleCnt="0">
        <dgm:presLayoutVars>
          <dgm:hierBranch val="init"/>
        </dgm:presLayoutVars>
      </dgm:prSet>
      <dgm:spPr/>
    </dgm:pt>
    <dgm:pt modelId="{C2E0ED61-42D9-47AB-8DDF-0570A8112B0D}" type="pres">
      <dgm:prSet presAssocID="{2B515FB1-9DEA-430F-95F8-A102004D7473}" presName="rootComposite" presStyleCnt="0"/>
      <dgm:spPr/>
    </dgm:pt>
    <dgm:pt modelId="{8A5F1B16-DF03-4CAB-A41C-A0288EC33709}" type="pres">
      <dgm:prSet presAssocID="{2B515FB1-9DEA-430F-95F8-A102004D7473}" presName="rootText" presStyleLbl="node2" presStyleIdx="2" presStyleCnt="3" custScaleX="114015" custScaleY="1282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F8E22-F5AB-4D1E-A737-3141F1A444E3}" type="pres">
      <dgm:prSet presAssocID="{2B515FB1-9DEA-430F-95F8-A102004D7473}" presName="rootConnector" presStyleLbl="node2" presStyleIdx="2" presStyleCnt="3"/>
      <dgm:spPr/>
      <dgm:t>
        <a:bodyPr/>
        <a:lstStyle/>
        <a:p>
          <a:endParaRPr lang="en-US"/>
        </a:p>
      </dgm:t>
    </dgm:pt>
    <dgm:pt modelId="{204CD702-E222-4190-BE3B-EE7EBF476051}" type="pres">
      <dgm:prSet presAssocID="{2B515FB1-9DEA-430F-95F8-A102004D7473}" presName="hierChild4" presStyleCnt="0"/>
      <dgm:spPr/>
    </dgm:pt>
    <dgm:pt modelId="{527DE005-4D76-448B-A09F-5195B2011D4C}" type="pres">
      <dgm:prSet presAssocID="{2B515FB1-9DEA-430F-95F8-A102004D7473}" presName="hierChild5" presStyleCnt="0"/>
      <dgm:spPr/>
    </dgm:pt>
    <dgm:pt modelId="{D24A1F8B-2617-45E9-BFCC-778A943FE3A8}" type="pres">
      <dgm:prSet presAssocID="{07174AEA-3BD9-45A9-B897-789AEE4BED8C}" presName="hierChild3" presStyleCnt="0"/>
      <dgm:spPr/>
    </dgm:pt>
  </dgm:ptLst>
  <dgm:cxnLst>
    <dgm:cxn modelId="{7E0567E4-A804-4B20-917E-BDEEBCB29718}" type="presOf" srcId="{DA862CD5-98F3-408D-866F-378A6F142540}" destId="{4D18D567-2BE9-4C93-8E9A-137C47F109A6}" srcOrd="1" destOrd="0" presId="urn:microsoft.com/office/officeart/2005/8/layout/orgChart1"/>
    <dgm:cxn modelId="{6EC319B5-8A1C-47B0-9104-7D8639B219D1}" type="presOf" srcId="{60512663-119A-4749-A38E-09EC8B5F0A4A}" destId="{1A59F9DF-5F13-4555-A72E-69B31E460B69}" srcOrd="0" destOrd="0" presId="urn:microsoft.com/office/officeart/2005/8/layout/orgChart1"/>
    <dgm:cxn modelId="{DA7EFDF9-C197-48A4-9DCD-C3569C7B2AFF}" type="presOf" srcId="{DA862CD5-98F3-408D-866F-378A6F142540}" destId="{5040E5CD-BCEA-4E72-9CB4-8CD41959A398}" srcOrd="0" destOrd="0" presId="urn:microsoft.com/office/officeart/2005/8/layout/orgChart1"/>
    <dgm:cxn modelId="{189C0F1F-94D2-48E3-AD0F-3EE5B08A1573}" type="presOf" srcId="{8F20E69F-D632-4C6B-B139-7FF36DFFC459}" destId="{9C547074-3DD7-419F-864E-450CEFA41AA0}" srcOrd="0" destOrd="0" presId="urn:microsoft.com/office/officeart/2005/8/layout/orgChart1"/>
    <dgm:cxn modelId="{4CF04DBF-A98B-479B-9317-00028FAD7F98}" srcId="{07174AEA-3BD9-45A9-B897-789AEE4BED8C}" destId="{097034D4-E4CF-4037-AD91-32BB3DCE0BAD}" srcOrd="1" destOrd="0" parTransId="{6BAD0F1C-A4D3-4E03-8613-0352C120B43D}" sibTransId="{F5BAB257-FCDA-4FD5-AAE2-BB80DEED18DB}"/>
    <dgm:cxn modelId="{F7F4D318-F8F9-4D79-A7F4-13BF75502963}" type="presOf" srcId="{097034D4-E4CF-4037-AD91-32BB3DCE0BAD}" destId="{E2E82D42-4E81-4234-AE3B-FD154AE81097}" srcOrd="0" destOrd="0" presId="urn:microsoft.com/office/officeart/2005/8/layout/orgChart1"/>
    <dgm:cxn modelId="{C879F239-F6D4-43E0-91B4-EE1AFA7817D6}" type="presOf" srcId="{07174AEA-3BD9-45A9-B897-789AEE4BED8C}" destId="{7D1413DD-0A3E-45C7-8662-71EB92FBB113}" srcOrd="1" destOrd="0" presId="urn:microsoft.com/office/officeart/2005/8/layout/orgChart1"/>
    <dgm:cxn modelId="{A2B838A2-104E-47B3-BDC4-F87AFC60B677}" type="presOf" srcId="{6BAD0F1C-A4D3-4E03-8613-0352C120B43D}" destId="{A693B9E4-50CD-4139-93A2-0023C5DACFE5}" srcOrd="0" destOrd="0" presId="urn:microsoft.com/office/officeart/2005/8/layout/orgChart1"/>
    <dgm:cxn modelId="{320BFC9F-C840-4EBB-BAE4-A9727C45FE78}" srcId="{07174AEA-3BD9-45A9-B897-789AEE4BED8C}" destId="{DA862CD5-98F3-408D-866F-378A6F142540}" srcOrd="0" destOrd="0" parTransId="{4C5F9EE9-A711-4E8F-B886-8AFD7A17A343}" sibTransId="{CC720F63-01AA-4DD6-BC69-4AA48E030464}"/>
    <dgm:cxn modelId="{5992C975-517F-4109-83C8-51942163656C}" type="presOf" srcId="{097034D4-E4CF-4037-AD91-32BB3DCE0BAD}" destId="{61D7A14C-5809-415B-8C0F-1E2627E26ADD}" srcOrd="1" destOrd="0" presId="urn:microsoft.com/office/officeart/2005/8/layout/orgChart1"/>
    <dgm:cxn modelId="{5C5044FB-8316-47B0-85EC-218B8A8A47E4}" srcId="{60512663-119A-4749-A38E-09EC8B5F0A4A}" destId="{07174AEA-3BD9-45A9-B897-789AEE4BED8C}" srcOrd="0" destOrd="0" parTransId="{A9F3434F-5E6D-4F8C-AE07-FE063CABE32F}" sibTransId="{6231468E-0769-4510-9805-AF4FEBB85929}"/>
    <dgm:cxn modelId="{92E4499F-DF45-4FAB-B272-7384B4113EEC}" srcId="{07174AEA-3BD9-45A9-B897-789AEE4BED8C}" destId="{2B515FB1-9DEA-430F-95F8-A102004D7473}" srcOrd="2" destOrd="0" parTransId="{8F20E69F-D632-4C6B-B139-7FF36DFFC459}" sibTransId="{8D14FC3D-7F79-46CE-AC37-10FB9147201D}"/>
    <dgm:cxn modelId="{EDED108C-6636-4C6A-96BA-CEADB1884F68}" type="presOf" srcId="{2B515FB1-9DEA-430F-95F8-A102004D7473}" destId="{8A5F1B16-DF03-4CAB-A41C-A0288EC33709}" srcOrd="0" destOrd="0" presId="urn:microsoft.com/office/officeart/2005/8/layout/orgChart1"/>
    <dgm:cxn modelId="{4496D2AF-185F-4765-A274-7C780C800084}" type="presOf" srcId="{2B515FB1-9DEA-430F-95F8-A102004D7473}" destId="{140F8E22-F5AB-4D1E-A737-3141F1A444E3}" srcOrd="1" destOrd="0" presId="urn:microsoft.com/office/officeart/2005/8/layout/orgChart1"/>
    <dgm:cxn modelId="{03447257-39A0-47EA-9B02-8AE392872555}" type="presOf" srcId="{4C5F9EE9-A711-4E8F-B886-8AFD7A17A343}" destId="{42D19DAE-38A3-4E81-B2A4-023666ED370B}" srcOrd="0" destOrd="0" presId="urn:microsoft.com/office/officeart/2005/8/layout/orgChart1"/>
    <dgm:cxn modelId="{765EECA8-1705-4B72-A732-11CB8DC21709}" type="presOf" srcId="{07174AEA-3BD9-45A9-B897-789AEE4BED8C}" destId="{12A5D503-B74A-4885-9BD4-329451D48CB7}" srcOrd="0" destOrd="0" presId="urn:microsoft.com/office/officeart/2005/8/layout/orgChart1"/>
    <dgm:cxn modelId="{91F1CBD8-5AFE-4BD4-B3B9-641A48363953}" type="presParOf" srcId="{1A59F9DF-5F13-4555-A72E-69B31E460B69}" destId="{BF3EA8C6-3A02-41F7-B07E-D26446C74D9A}" srcOrd="0" destOrd="0" presId="urn:microsoft.com/office/officeart/2005/8/layout/orgChart1"/>
    <dgm:cxn modelId="{9EAA6EEE-40C2-4E12-BBB9-29937AEFBFBB}" type="presParOf" srcId="{BF3EA8C6-3A02-41F7-B07E-D26446C74D9A}" destId="{75954E30-9CEA-4762-B998-713AD42D12BC}" srcOrd="0" destOrd="0" presId="urn:microsoft.com/office/officeart/2005/8/layout/orgChart1"/>
    <dgm:cxn modelId="{3365FA60-1894-4E09-B560-DC6CB0B1A4D5}" type="presParOf" srcId="{75954E30-9CEA-4762-B998-713AD42D12BC}" destId="{12A5D503-B74A-4885-9BD4-329451D48CB7}" srcOrd="0" destOrd="0" presId="urn:microsoft.com/office/officeart/2005/8/layout/orgChart1"/>
    <dgm:cxn modelId="{59404E29-BF77-4B2A-BD11-FFDF639700C6}" type="presParOf" srcId="{75954E30-9CEA-4762-B998-713AD42D12BC}" destId="{7D1413DD-0A3E-45C7-8662-71EB92FBB113}" srcOrd="1" destOrd="0" presId="urn:microsoft.com/office/officeart/2005/8/layout/orgChart1"/>
    <dgm:cxn modelId="{496DE847-39C4-4321-A39C-3C9FA0A582CF}" type="presParOf" srcId="{BF3EA8C6-3A02-41F7-B07E-D26446C74D9A}" destId="{389C6BD2-6D37-4808-8A5A-FF58851F89C5}" srcOrd="1" destOrd="0" presId="urn:microsoft.com/office/officeart/2005/8/layout/orgChart1"/>
    <dgm:cxn modelId="{121D9591-439E-4F49-8F31-2976AD90208F}" type="presParOf" srcId="{389C6BD2-6D37-4808-8A5A-FF58851F89C5}" destId="{42D19DAE-38A3-4E81-B2A4-023666ED370B}" srcOrd="0" destOrd="0" presId="urn:microsoft.com/office/officeart/2005/8/layout/orgChart1"/>
    <dgm:cxn modelId="{21E4A942-D79A-45CF-A609-E656FF66C681}" type="presParOf" srcId="{389C6BD2-6D37-4808-8A5A-FF58851F89C5}" destId="{ABD6536D-71B5-4F65-A0AE-30D06F549E7E}" srcOrd="1" destOrd="0" presId="urn:microsoft.com/office/officeart/2005/8/layout/orgChart1"/>
    <dgm:cxn modelId="{5BB6BADE-C9D7-4FBF-A3E6-68141570BFA9}" type="presParOf" srcId="{ABD6536D-71B5-4F65-A0AE-30D06F549E7E}" destId="{01D38BEE-A12E-476B-A927-C19CD6B8216B}" srcOrd="0" destOrd="0" presId="urn:microsoft.com/office/officeart/2005/8/layout/orgChart1"/>
    <dgm:cxn modelId="{BA1B784E-476E-4584-8DAF-BBC1F67D0D5F}" type="presParOf" srcId="{01D38BEE-A12E-476B-A927-C19CD6B8216B}" destId="{5040E5CD-BCEA-4E72-9CB4-8CD41959A398}" srcOrd="0" destOrd="0" presId="urn:microsoft.com/office/officeart/2005/8/layout/orgChart1"/>
    <dgm:cxn modelId="{F2D4A5D8-3EA5-420C-A3C6-912144DEB0EC}" type="presParOf" srcId="{01D38BEE-A12E-476B-A927-C19CD6B8216B}" destId="{4D18D567-2BE9-4C93-8E9A-137C47F109A6}" srcOrd="1" destOrd="0" presId="urn:microsoft.com/office/officeart/2005/8/layout/orgChart1"/>
    <dgm:cxn modelId="{5762C1BC-93C2-45F3-93CF-608C29943D24}" type="presParOf" srcId="{ABD6536D-71B5-4F65-A0AE-30D06F549E7E}" destId="{1BE311FA-4DD2-4AAE-A225-983FCD2C455F}" srcOrd="1" destOrd="0" presId="urn:microsoft.com/office/officeart/2005/8/layout/orgChart1"/>
    <dgm:cxn modelId="{AC7094D4-3F92-4956-B98C-7352A6A1BE40}" type="presParOf" srcId="{ABD6536D-71B5-4F65-A0AE-30D06F549E7E}" destId="{C6F24503-E70E-4654-B688-9B2CF2BA18CE}" srcOrd="2" destOrd="0" presId="urn:microsoft.com/office/officeart/2005/8/layout/orgChart1"/>
    <dgm:cxn modelId="{4230D3AC-21A6-40BF-8A32-5C9111E05DC0}" type="presParOf" srcId="{389C6BD2-6D37-4808-8A5A-FF58851F89C5}" destId="{A693B9E4-50CD-4139-93A2-0023C5DACFE5}" srcOrd="2" destOrd="0" presId="urn:microsoft.com/office/officeart/2005/8/layout/orgChart1"/>
    <dgm:cxn modelId="{CE84ABF1-99C0-49F0-B481-31FB87C4D61A}" type="presParOf" srcId="{389C6BD2-6D37-4808-8A5A-FF58851F89C5}" destId="{BAC7DDA4-D47B-4F90-ACCF-7C79A050C55E}" srcOrd="3" destOrd="0" presId="urn:microsoft.com/office/officeart/2005/8/layout/orgChart1"/>
    <dgm:cxn modelId="{B852404F-61F4-4BAA-97C0-4337976A8DBA}" type="presParOf" srcId="{BAC7DDA4-D47B-4F90-ACCF-7C79A050C55E}" destId="{9BA16C65-A55A-4476-AB94-6A04A04AB368}" srcOrd="0" destOrd="0" presId="urn:microsoft.com/office/officeart/2005/8/layout/orgChart1"/>
    <dgm:cxn modelId="{1F0CEF8A-5315-4338-9CF3-C1763486B065}" type="presParOf" srcId="{9BA16C65-A55A-4476-AB94-6A04A04AB368}" destId="{E2E82D42-4E81-4234-AE3B-FD154AE81097}" srcOrd="0" destOrd="0" presId="urn:microsoft.com/office/officeart/2005/8/layout/orgChart1"/>
    <dgm:cxn modelId="{E9ACC54A-C526-4B50-9D70-BC3C8547D551}" type="presParOf" srcId="{9BA16C65-A55A-4476-AB94-6A04A04AB368}" destId="{61D7A14C-5809-415B-8C0F-1E2627E26ADD}" srcOrd="1" destOrd="0" presId="urn:microsoft.com/office/officeart/2005/8/layout/orgChart1"/>
    <dgm:cxn modelId="{5FBA3C14-E6CF-456F-80F6-171A6B55AE0A}" type="presParOf" srcId="{BAC7DDA4-D47B-4F90-ACCF-7C79A050C55E}" destId="{D342DE06-BB7C-47A2-B107-5DECF2C06262}" srcOrd="1" destOrd="0" presId="urn:microsoft.com/office/officeart/2005/8/layout/orgChart1"/>
    <dgm:cxn modelId="{81B3A9A5-97CF-442C-A938-B457F0D103CF}" type="presParOf" srcId="{BAC7DDA4-D47B-4F90-ACCF-7C79A050C55E}" destId="{A8F0440F-F2A1-4B0C-8D42-3677F01B3379}" srcOrd="2" destOrd="0" presId="urn:microsoft.com/office/officeart/2005/8/layout/orgChart1"/>
    <dgm:cxn modelId="{18C51979-BF4E-4EEE-8617-1BB7F35757EB}" type="presParOf" srcId="{389C6BD2-6D37-4808-8A5A-FF58851F89C5}" destId="{9C547074-3DD7-419F-864E-450CEFA41AA0}" srcOrd="4" destOrd="0" presId="urn:microsoft.com/office/officeart/2005/8/layout/orgChart1"/>
    <dgm:cxn modelId="{96C62F8D-37C8-48D2-A76C-41B15C91BDB6}" type="presParOf" srcId="{389C6BD2-6D37-4808-8A5A-FF58851F89C5}" destId="{37D61A00-28B8-4BC2-8C2F-C3B6EA05C147}" srcOrd="5" destOrd="0" presId="urn:microsoft.com/office/officeart/2005/8/layout/orgChart1"/>
    <dgm:cxn modelId="{7616680B-ECB2-4D20-BC35-18B7E0F92B5C}" type="presParOf" srcId="{37D61A00-28B8-4BC2-8C2F-C3B6EA05C147}" destId="{C2E0ED61-42D9-47AB-8DDF-0570A8112B0D}" srcOrd="0" destOrd="0" presId="urn:microsoft.com/office/officeart/2005/8/layout/orgChart1"/>
    <dgm:cxn modelId="{19EA10CA-9E99-4E60-A9F1-B363F1DB9B46}" type="presParOf" srcId="{C2E0ED61-42D9-47AB-8DDF-0570A8112B0D}" destId="{8A5F1B16-DF03-4CAB-A41C-A0288EC33709}" srcOrd="0" destOrd="0" presId="urn:microsoft.com/office/officeart/2005/8/layout/orgChart1"/>
    <dgm:cxn modelId="{F13940DF-D7A7-49EF-97F6-646BF672F74F}" type="presParOf" srcId="{C2E0ED61-42D9-47AB-8DDF-0570A8112B0D}" destId="{140F8E22-F5AB-4D1E-A737-3141F1A444E3}" srcOrd="1" destOrd="0" presId="urn:microsoft.com/office/officeart/2005/8/layout/orgChart1"/>
    <dgm:cxn modelId="{2EF8E688-0153-4C4A-BF4F-2B06608E756B}" type="presParOf" srcId="{37D61A00-28B8-4BC2-8C2F-C3B6EA05C147}" destId="{204CD702-E222-4190-BE3B-EE7EBF476051}" srcOrd="1" destOrd="0" presId="urn:microsoft.com/office/officeart/2005/8/layout/orgChart1"/>
    <dgm:cxn modelId="{B1F115BB-0288-4C71-91B9-A375417A4B1E}" type="presParOf" srcId="{37D61A00-28B8-4BC2-8C2F-C3B6EA05C147}" destId="{527DE005-4D76-448B-A09F-5195B2011D4C}" srcOrd="2" destOrd="0" presId="urn:microsoft.com/office/officeart/2005/8/layout/orgChart1"/>
    <dgm:cxn modelId="{F25E3C33-465A-47DA-8DFB-6243F99A276F}" type="presParOf" srcId="{BF3EA8C6-3A02-41F7-B07E-D26446C74D9A}" destId="{D24A1F8B-2617-45E9-BFCC-778A943FE3A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852F0-A113-4315-8EB7-1F5A5C1712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490A92-8D02-4702-9643-EA44F5D45275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Nehemiah Grew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(1682)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624D151-EF00-419B-A4D7-34343DF23CFD}" type="parTrans" cxnId="{3382AB26-009F-4A68-A090-1BCA8181C6F3}">
      <dgm:prSet/>
      <dgm:spPr/>
      <dgm:t>
        <a:bodyPr/>
        <a:lstStyle/>
        <a:p>
          <a:endParaRPr lang="en-US"/>
        </a:p>
      </dgm:t>
    </dgm:pt>
    <dgm:pt modelId="{B92EB4D8-E691-46D6-9D28-3FC903690DB3}" type="sibTrans" cxnId="{3382AB26-009F-4A68-A090-1BCA8181C6F3}">
      <dgm:prSet/>
      <dgm:spPr/>
      <dgm:t>
        <a:bodyPr/>
        <a:lstStyle/>
        <a:p>
          <a:endParaRPr lang="en-US"/>
        </a:p>
      </dgm:t>
    </dgm:pt>
    <dgm:pt modelId="{1FE2F605-3E20-4F73-811D-29482D798043}">
      <dgm:prSet phldrT="[Text]" custT="1"/>
      <dgm:spPr/>
      <dgm:t>
        <a:bodyPr/>
        <a:lstStyle/>
        <a:p>
          <a:r>
            <a:rPr lang="en-US" sz="2800" b="1" i="1" dirty="0" smtClean="0">
              <a:latin typeface="Times New Roman" pitchFamily="18" charset="0"/>
              <a:cs typeface="Times New Roman" pitchFamily="18" charset="0"/>
            </a:rPr>
            <a:t>The Anatomy of Plants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08DFA69-6A60-4C97-9DA2-61E982F4CD8A}" type="parTrans" cxnId="{B90A4774-6B4A-418F-BBA5-710841B66B55}">
      <dgm:prSet/>
      <dgm:spPr/>
      <dgm:t>
        <a:bodyPr/>
        <a:lstStyle/>
        <a:p>
          <a:endParaRPr lang="en-US"/>
        </a:p>
      </dgm:t>
    </dgm:pt>
    <dgm:pt modelId="{A29DAA06-1F82-4EC2-B0AE-97EAB6610E3D}" type="sibTrans" cxnId="{B90A4774-6B4A-418F-BBA5-710841B66B55}">
      <dgm:prSet/>
      <dgm:spPr/>
      <dgm:t>
        <a:bodyPr/>
        <a:lstStyle/>
        <a:p>
          <a:endParaRPr lang="en-US"/>
        </a:p>
      </dgm:t>
    </dgm:pt>
    <dgm:pt modelId="{67E2AD2A-1E3D-4442-91CB-19667BE08801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Hans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Solereder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1" dirty="0" smtClean="0">
              <a:latin typeface="Times New Roman" pitchFamily="18" charset="0"/>
              <a:cs typeface="Times New Roman" pitchFamily="18" charset="0"/>
            </a:rPr>
            <a:t>(1899</a:t>
          </a:r>
          <a:r>
            <a:rPr lang="en-US" sz="2100" i="1" dirty="0" smtClean="0"/>
            <a:t>)</a:t>
          </a:r>
          <a:r>
            <a:rPr lang="en-US" sz="2100" dirty="0" smtClean="0"/>
            <a:t> </a:t>
          </a:r>
          <a:endParaRPr lang="en-US" sz="2100" dirty="0"/>
        </a:p>
      </dgm:t>
    </dgm:pt>
    <dgm:pt modelId="{781F92AC-89C2-4AE4-906A-FC676448097A}" type="parTrans" cxnId="{B7E87DE5-0913-4CB3-A052-84616118DDBC}">
      <dgm:prSet/>
      <dgm:spPr/>
      <dgm:t>
        <a:bodyPr/>
        <a:lstStyle/>
        <a:p>
          <a:endParaRPr lang="en-US"/>
        </a:p>
      </dgm:t>
    </dgm:pt>
    <dgm:pt modelId="{70760C35-AC69-4B78-9D2D-4D9B7DC4491E}" type="sibTrans" cxnId="{B7E87DE5-0913-4CB3-A052-84616118DDBC}">
      <dgm:prSet/>
      <dgm:spPr/>
      <dgm:t>
        <a:bodyPr/>
        <a:lstStyle/>
        <a:p>
          <a:endParaRPr lang="en-US"/>
        </a:p>
      </dgm:t>
    </dgm:pt>
    <dgm:pt modelId="{2B4E46B3-DECC-483F-A0BA-BB0EF2B62947}">
      <dgm:prSet phldrT="[Text]" custT="1"/>
      <dgm:spPr/>
      <dgm:t>
        <a:bodyPr/>
        <a:lstStyle/>
        <a:p>
          <a:r>
            <a:rPr lang="en-US" sz="2800" b="1" i="1" dirty="0" err="1" smtClean="0">
              <a:latin typeface="Times New Roman" pitchFamily="18" charset="0"/>
              <a:cs typeface="Times New Roman" pitchFamily="18" charset="0"/>
            </a:rPr>
            <a:t>Systematische</a:t>
          </a:r>
          <a:r>
            <a:rPr lang="en-US" sz="28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 smtClean="0">
              <a:latin typeface="Times New Roman" pitchFamily="18" charset="0"/>
              <a:cs typeface="Times New Roman" pitchFamily="18" charset="0"/>
            </a:rPr>
            <a:t>Anatomie</a:t>
          </a:r>
          <a:r>
            <a:rPr lang="en-US" sz="28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 smtClean="0">
              <a:latin typeface="Times New Roman" pitchFamily="18" charset="0"/>
              <a:cs typeface="Times New Roman" pitchFamily="18" charset="0"/>
            </a:rPr>
            <a:t>der</a:t>
          </a:r>
          <a:r>
            <a:rPr lang="en-US" sz="28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1" dirty="0" err="1" smtClean="0">
              <a:latin typeface="Times New Roman" pitchFamily="18" charset="0"/>
              <a:cs typeface="Times New Roman" pitchFamily="18" charset="0"/>
            </a:rPr>
            <a:t>Dicotyledonen</a:t>
          </a:r>
          <a:r>
            <a:rPr lang="en-US" sz="2800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4D5737C9-53C1-40A9-A46D-A6A0EF176A1A}" type="parTrans" cxnId="{07157634-676E-4B4E-8BCB-21C777456250}">
      <dgm:prSet/>
      <dgm:spPr/>
      <dgm:t>
        <a:bodyPr/>
        <a:lstStyle/>
        <a:p>
          <a:endParaRPr lang="en-US"/>
        </a:p>
      </dgm:t>
    </dgm:pt>
    <dgm:pt modelId="{8DF4F99A-BCB9-4F79-9320-871F6081E494}" type="sibTrans" cxnId="{07157634-676E-4B4E-8BCB-21C777456250}">
      <dgm:prSet/>
      <dgm:spPr/>
      <dgm:t>
        <a:bodyPr/>
        <a:lstStyle/>
        <a:p>
          <a:endParaRPr lang="en-US"/>
        </a:p>
      </dgm:t>
    </dgm:pt>
    <dgm:pt modelId="{26A65489-33FC-4ED3-9920-3DBC2E6C0620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C.R. Metcalfe &amp; L. Chalk (1950</a:t>
          </a:r>
          <a:r>
            <a:rPr lang="en-US" sz="2100" b="1" dirty="0" smtClean="0"/>
            <a:t>) </a:t>
          </a:r>
          <a:r>
            <a:rPr lang="en-US" sz="2100" dirty="0" smtClean="0"/>
            <a:t> </a:t>
          </a:r>
          <a:endParaRPr lang="en-US" sz="2100" dirty="0"/>
        </a:p>
      </dgm:t>
    </dgm:pt>
    <dgm:pt modelId="{CCD960EE-2469-4912-9AA9-AF880F4CD0CA}" type="parTrans" cxnId="{CA3FDC79-B5AB-420E-812A-40B5486B50B6}">
      <dgm:prSet/>
      <dgm:spPr/>
      <dgm:t>
        <a:bodyPr/>
        <a:lstStyle/>
        <a:p>
          <a:endParaRPr lang="en-US"/>
        </a:p>
      </dgm:t>
    </dgm:pt>
    <dgm:pt modelId="{9E318EE2-2A16-4A4C-9FD6-944050A74428}" type="sibTrans" cxnId="{CA3FDC79-B5AB-420E-812A-40B5486B50B6}">
      <dgm:prSet/>
      <dgm:spPr/>
      <dgm:t>
        <a:bodyPr/>
        <a:lstStyle/>
        <a:p>
          <a:endParaRPr lang="en-US"/>
        </a:p>
      </dgm:t>
    </dgm:pt>
    <dgm:pt modelId="{E452A4D3-5903-444D-ACA8-AC769D8900B7}">
      <dgm:prSet phldrT="[Text]" custT="1"/>
      <dgm:spPr/>
      <dgm:t>
        <a:bodyPr/>
        <a:lstStyle/>
        <a:p>
          <a:r>
            <a:rPr lang="en-US" sz="2800" b="1" i="1" dirty="0" smtClean="0">
              <a:latin typeface="Times New Roman" pitchFamily="18" charset="0"/>
              <a:cs typeface="Times New Roman" pitchFamily="18" charset="0"/>
            </a:rPr>
            <a:t>Anatomy of </a:t>
          </a:r>
          <a:r>
            <a:rPr lang="en-US" sz="2800" b="1" i="1" dirty="0" err="1" smtClean="0">
              <a:latin typeface="Times New Roman" pitchFamily="18" charset="0"/>
              <a:cs typeface="Times New Roman" pitchFamily="18" charset="0"/>
            </a:rPr>
            <a:t>Dicotyledons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F320044A-440F-4E9A-ACDD-99AD7A5CC2E9}" type="parTrans" cxnId="{6040D627-86AF-4528-9FA0-CAFA3EF46ADA}">
      <dgm:prSet/>
      <dgm:spPr/>
      <dgm:t>
        <a:bodyPr/>
        <a:lstStyle/>
        <a:p>
          <a:endParaRPr lang="en-US"/>
        </a:p>
      </dgm:t>
    </dgm:pt>
    <dgm:pt modelId="{46283128-6C47-4465-ACE9-BB0FE3541B8E}" type="sibTrans" cxnId="{6040D627-86AF-4528-9FA0-CAFA3EF46ADA}">
      <dgm:prSet/>
      <dgm:spPr/>
      <dgm:t>
        <a:bodyPr/>
        <a:lstStyle/>
        <a:p>
          <a:endParaRPr lang="en-US"/>
        </a:p>
      </dgm:t>
    </dgm:pt>
    <dgm:pt modelId="{C552DAA0-8FC9-4FA2-BCD4-0D496A353D88}" type="pres">
      <dgm:prSet presAssocID="{DD1852F0-A113-4315-8EB7-1F5A5C1712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8770A-5755-44CE-BC45-73B6D10D08A2}" type="pres">
      <dgm:prSet presAssocID="{41490A92-8D02-4702-9643-EA44F5D45275}" presName="linNode" presStyleCnt="0"/>
      <dgm:spPr/>
    </dgm:pt>
    <dgm:pt modelId="{0EBE0A70-2BA7-4250-A7AF-4969362EBE21}" type="pres">
      <dgm:prSet presAssocID="{41490A92-8D02-4702-9643-EA44F5D4527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646B6-4355-4886-A7E7-63575929D9F0}" type="pres">
      <dgm:prSet presAssocID="{41490A92-8D02-4702-9643-EA44F5D4527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61B9E-3D0F-4904-8188-60D3DD0AE606}" type="pres">
      <dgm:prSet presAssocID="{B92EB4D8-E691-46D6-9D28-3FC903690DB3}" presName="sp" presStyleCnt="0"/>
      <dgm:spPr/>
    </dgm:pt>
    <dgm:pt modelId="{7C397B47-EEF6-452E-B247-4B84A035C69F}" type="pres">
      <dgm:prSet presAssocID="{67E2AD2A-1E3D-4442-91CB-19667BE08801}" presName="linNode" presStyleCnt="0"/>
      <dgm:spPr/>
    </dgm:pt>
    <dgm:pt modelId="{9FAD8B6E-D47A-4720-98CA-DFF4FF0F272B}" type="pres">
      <dgm:prSet presAssocID="{67E2AD2A-1E3D-4442-91CB-19667BE0880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CEE7C-F950-4A8C-B645-A98B04DE0EED}" type="pres">
      <dgm:prSet presAssocID="{67E2AD2A-1E3D-4442-91CB-19667BE0880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46D12-C375-42A3-9DEF-FAD66D2912DC}" type="pres">
      <dgm:prSet presAssocID="{70760C35-AC69-4B78-9D2D-4D9B7DC4491E}" presName="sp" presStyleCnt="0"/>
      <dgm:spPr/>
    </dgm:pt>
    <dgm:pt modelId="{28DA2CA0-6E94-48A7-BB1C-47ADCC972B17}" type="pres">
      <dgm:prSet presAssocID="{26A65489-33FC-4ED3-9920-3DBC2E6C0620}" presName="linNode" presStyleCnt="0"/>
      <dgm:spPr/>
    </dgm:pt>
    <dgm:pt modelId="{A0D5C178-E346-4687-B243-F6E3922BB8D1}" type="pres">
      <dgm:prSet presAssocID="{26A65489-33FC-4ED3-9920-3DBC2E6C06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C3F13-7F9B-457A-9137-1EAC871B4FE6}" type="pres">
      <dgm:prSet presAssocID="{26A65489-33FC-4ED3-9920-3DBC2E6C062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E0DB7-C820-49F5-9B70-90D2D46C958D}" type="presOf" srcId="{1FE2F605-3E20-4F73-811D-29482D798043}" destId="{E8C646B6-4355-4886-A7E7-63575929D9F0}" srcOrd="0" destOrd="0" presId="urn:microsoft.com/office/officeart/2005/8/layout/vList5"/>
    <dgm:cxn modelId="{E88022EB-8C12-4E34-9C6A-E81BD66C5DCF}" type="presOf" srcId="{41490A92-8D02-4702-9643-EA44F5D45275}" destId="{0EBE0A70-2BA7-4250-A7AF-4969362EBE21}" srcOrd="0" destOrd="0" presId="urn:microsoft.com/office/officeart/2005/8/layout/vList5"/>
    <dgm:cxn modelId="{07157634-676E-4B4E-8BCB-21C777456250}" srcId="{67E2AD2A-1E3D-4442-91CB-19667BE08801}" destId="{2B4E46B3-DECC-483F-A0BA-BB0EF2B62947}" srcOrd="0" destOrd="0" parTransId="{4D5737C9-53C1-40A9-A46D-A6A0EF176A1A}" sibTransId="{8DF4F99A-BCB9-4F79-9320-871F6081E494}"/>
    <dgm:cxn modelId="{799B57FF-B8CA-423E-85B2-0E2423B717A4}" type="presOf" srcId="{26A65489-33FC-4ED3-9920-3DBC2E6C0620}" destId="{A0D5C178-E346-4687-B243-F6E3922BB8D1}" srcOrd="0" destOrd="0" presId="urn:microsoft.com/office/officeart/2005/8/layout/vList5"/>
    <dgm:cxn modelId="{6040D627-86AF-4528-9FA0-CAFA3EF46ADA}" srcId="{26A65489-33FC-4ED3-9920-3DBC2E6C0620}" destId="{E452A4D3-5903-444D-ACA8-AC769D8900B7}" srcOrd="0" destOrd="0" parTransId="{F320044A-440F-4E9A-ACDD-99AD7A5CC2E9}" sibTransId="{46283128-6C47-4465-ACE9-BB0FE3541B8E}"/>
    <dgm:cxn modelId="{B90A4774-6B4A-418F-BBA5-710841B66B55}" srcId="{41490A92-8D02-4702-9643-EA44F5D45275}" destId="{1FE2F605-3E20-4F73-811D-29482D798043}" srcOrd="0" destOrd="0" parTransId="{108DFA69-6A60-4C97-9DA2-61E982F4CD8A}" sibTransId="{A29DAA06-1F82-4EC2-B0AE-97EAB6610E3D}"/>
    <dgm:cxn modelId="{0502CC60-AF02-4E01-8139-E383EE412726}" type="presOf" srcId="{2B4E46B3-DECC-483F-A0BA-BB0EF2B62947}" destId="{0C4CEE7C-F950-4A8C-B645-A98B04DE0EED}" srcOrd="0" destOrd="0" presId="urn:microsoft.com/office/officeart/2005/8/layout/vList5"/>
    <dgm:cxn modelId="{11E67700-7201-47FB-838D-B137A7EE3A25}" type="presOf" srcId="{DD1852F0-A113-4315-8EB7-1F5A5C1712A7}" destId="{C552DAA0-8FC9-4FA2-BCD4-0D496A353D88}" srcOrd="0" destOrd="0" presId="urn:microsoft.com/office/officeart/2005/8/layout/vList5"/>
    <dgm:cxn modelId="{3382AB26-009F-4A68-A090-1BCA8181C6F3}" srcId="{DD1852F0-A113-4315-8EB7-1F5A5C1712A7}" destId="{41490A92-8D02-4702-9643-EA44F5D45275}" srcOrd="0" destOrd="0" parTransId="{D624D151-EF00-419B-A4D7-34343DF23CFD}" sibTransId="{B92EB4D8-E691-46D6-9D28-3FC903690DB3}"/>
    <dgm:cxn modelId="{CA3FDC79-B5AB-420E-812A-40B5486B50B6}" srcId="{DD1852F0-A113-4315-8EB7-1F5A5C1712A7}" destId="{26A65489-33FC-4ED3-9920-3DBC2E6C0620}" srcOrd="2" destOrd="0" parTransId="{CCD960EE-2469-4912-9AA9-AF880F4CD0CA}" sibTransId="{9E318EE2-2A16-4A4C-9FD6-944050A74428}"/>
    <dgm:cxn modelId="{B7E87DE5-0913-4CB3-A052-84616118DDBC}" srcId="{DD1852F0-A113-4315-8EB7-1F5A5C1712A7}" destId="{67E2AD2A-1E3D-4442-91CB-19667BE08801}" srcOrd="1" destOrd="0" parTransId="{781F92AC-89C2-4AE4-906A-FC676448097A}" sibTransId="{70760C35-AC69-4B78-9D2D-4D9B7DC4491E}"/>
    <dgm:cxn modelId="{3F3DB328-67EA-4296-B299-9709CBD8D45C}" type="presOf" srcId="{E452A4D3-5903-444D-ACA8-AC769D8900B7}" destId="{FC3C3F13-7F9B-457A-9137-1EAC871B4FE6}" srcOrd="0" destOrd="0" presId="urn:microsoft.com/office/officeart/2005/8/layout/vList5"/>
    <dgm:cxn modelId="{14A6D864-9A55-4EBB-A6CF-21989ADDB43D}" type="presOf" srcId="{67E2AD2A-1E3D-4442-91CB-19667BE08801}" destId="{9FAD8B6E-D47A-4720-98CA-DFF4FF0F272B}" srcOrd="0" destOrd="0" presId="urn:microsoft.com/office/officeart/2005/8/layout/vList5"/>
    <dgm:cxn modelId="{B67DB027-DA5D-493A-8751-D62057CD0BC0}" type="presParOf" srcId="{C552DAA0-8FC9-4FA2-BCD4-0D496A353D88}" destId="{9DF8770A-5755-44CE-BC45-73B6D10D08A2}" srcOrd="0" destOrd="0" presId="urn:microsoft.com/office/officeart/2005/8/layout/vList5"/>
    <dgm:cxn modelId="{25E780B7-0477-4F70-A3A6-D3D3AD7E24EF}" type="presParOf" srcId="{9DF8770A-5755-44CE-BC45-73B6D10D08A2}" destId="{0EBE0A70-2BA7-4250-A7AF-4969362EBE21}" srcOrd="0" destOrd="0" presId="urn:microsoft.com/office/officeart/2005/8/layout/vList5"/>
    <dgm:cxn modelId="{5DF57BFF-9E09-4E4D-8D04-3E521AA23E10}" type="presParOf" srcId="{9DF8770A-5755-44CE-BC45-73B6D10D08A2}" destId="{E8C646B6-4355-4886-A7E7-63575929D9F0}" srcOrd="1" destOrd="0" presId="urn:microsoft.com/office/officeart/2005/8/layout/vList5"/>
    <dgm:cxn modelId="{3C6C9A12-2A0E-47D3-909E-3E09D4D9C784}" type="presParOf" srcId="{C552DAA0-8FC9-4FA2-BCD4-0D496A353D88}" destId="{2E661B9E-3D0F-4904-8188-60D3DD0AE606}" srcOrd="1" destOrd="0" presId="urn:microsoft.com/office/officeart/2005/8/layout/vList5"/>
    <dgm:cxn modelId="{120C825A-3063-4C6E-A5D3-1C52654493C0}" type="presParOf" srcId="{C552DAA0-8FC9-4FA2-BCD4-0D496A353D88}" destId="{7C397B47-EEF6-452E-B247-4B84A035C69F}" srcOrd="2" destOrd="0" presId="urn:microsoft.com/office/officeart/2005/8/layout/vList5"/>
    <dgm:cxn modelId="{195E5E8A-348E-472F-9353-1E30DA26E2E2}" type="presParOf" srcId="{7C397B47-EEF6-452E-B247-4B84A035C69F}" destId="{9FAD8B6E-D47A-4720-98CA-DFF4FF0F272B}" srcOrd="0" destOrd="0" presId="urn:microsoft.com/office/officeart/2005/8/layout/vList5"/>
    <dgm:cxn modelId="{354D47B1-FDBC-4D9B-B211-9AAA55F82697}" type="presParOf" srcId="{7C397B47-EEF6-452E-B247-4B84A035C69F}" destId="{0C4CEE7C-F950-4A8C-B645-A98B04DE0EED}" srcOrd="1" destOrd="0" presId="urn:microsoft.com/office/officeart/2005/8/layout/vList5"/>
    <dgm:cxn modelId="{F2964C80-73F0-4222-AFEB-F80D336DD105}" type="presParOf" srcId="{C552DAA0-8FC9-4FA2-BCD4-0D496A353D88}" destId="{3E546D12-C375-42A3-9DEF-FAD66D2912DC}" srcOrd="3" destOrd="0" presId="urn:microsoft.com/office/officeart/2005/8/layout/vList5"/>
    <dgm:cxn modelId="{71CB67FE-F51E-4903-8785-8C7799980ED0}" type="presParOf" srcId="{C552DAA0-8FC9-4FA2-BCD4-0D496A353D88}" destId="{28DA2CA0-6E94-48A7-BB1C-47ADCC972B17}" srcOrd="4" destOrd="0" presId="urn:microsoft.com/office/officeart/2005/8/layout/vList5"/>
    <dgm:cxn modelId="{A09CED13-6106-49E6-9FF8-B4EB0D4E364D}" type="presParOf" srcId="{28DA2CA0-6E94-48A7-BB1C-47ADCC972B17}" destId="{A0D5C178-E346-4687-B243-F6E3922BB8D1}" srcOrd="0" destOrd="0" presId="urn:microsoft.com/office/officeart/2005/8/layout/vList5"/>
    <dgm:cxn modelId="{1A448A2E-2EA4-4CA2-8D8A-C0E15A77195F}" type="presParOf" srcId="{28DA2CA0-6E94-48A7-BB1C-47ADCC972B17}" destId="{FC3C3F13-7F9B-457A-9137-1EAC871B4FE6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B9D63-14C2-4317-8278-1DB690C6D9D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4B9340-F990-4E72-A6D0-22CF82F7CF68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Esau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(1965)</a:t>
          </a:r>
          <a:r>
            <a:rPr lang="en-US" sz="1800" dirty="0" smtClean="0"/>
            <a:t> </a:t>
          </a:r>
          <a:endParaRPr lang="en-US" sz="1800" dirty="0"/>
        </a:p>
      </dgm:t>
    </dgm:pt>
    <dgm:pt modelId="{E6CD5210-7911-461A-9ACD-ACE44F8B573A}" type="parTrans" cxnId="{C5EBA6C3-464C-4356-9D87-2AE7C93452F2}">
      <dgm:prSet/>
      <dgm:spPr/>
      <dgm:t>
        <a:bodyPr/>
        <a:lstStyle/>
        <a:p>
          <a:endParaRPr lang="en-US"/>
        </a:p>
      </dgm:t>
    </dgm:pt>
    <dgm:pt modelId="{68BD1221-5233-428D-BDAB-65325B8EDBC7}" type="sibTrans" cxnId="{C5EBA6C3-464C-4356-9D87-2AE7C93452F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6AEA0FA-B835-49DF-A34A-C66BFB26C74E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Endress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Bass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and 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Gregory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in 2000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3ED6A7C-E1A6-422B-ACE0-098051AEE355}" type="parTrans" cxnId="{8C34C59E-434C-40DC-8EEA-5C04BD4F8AB4}">
      <dgm:prSet/>
      <dgm:spPr/>
      <dgm:t>
        <a:bodyPr/>
        <a:lstStyle/>
        <a:p>
          <a:endParaRPr lang="en-US"/>
        </a:p>
      </dgm:t>
    </dgm:pt>
    <dgm:pt modelId="{4A6471D7-0839-48AC-8897-7F1FF6564CB4}" type="sibTrans" cxnId="{8C34C59E-434C-40DC-8EEA-5C04BD4F8AB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60C7D56-DC62-4533-92D9-9E2B2A75F662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Rudall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in 2007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471B12F8-84BC-4E0A-AE9F-52559831177C}" type="parTrans" cxnId="{0982DC64-DB8A-4886-876F-394413C11547}">
      <dgm:prSet/>
      <dgm:spPr/>
      <dgm:t>
        <a:bodyPr/>
        <a:lstStyle/>
        <a:p>
          <a:endParaRPr lang="en-US"/>
        </a:p>
      </dgm:t>
    </dgm:pt>
    <dgm:pt modelId="{38DD7084-233E-49D1-A142-A123ADC90B6F}" type="sibTrans" cxnId="{0982DC64-DB8A-4886-876F-394413C11547}">
      <dgm:prSet/>
      <dgm:spPr/>
      <dgm:t>
        <a:bodyPr/>
        <a:lstStyle/>
        <a:p>
          <a:endParaRPr lang="en-US"/>
        </a:p>
      </dgm:t>
    </dgm:pt>
    <dgm:pt modelId="{D597EA9D-2E22-46C2-947E-8697902AA03F}" type="pres">
      <dgm:prSet presAssocID="{ABEB9D63-14C2-4317-8278-1DB690C6D9D4}" presName="Name0" presStyleCnt="0">
        <dgm:presLayoutVars>
          <dgm:dir/>
          <dgm:resizeHandles val="exact"/>
        </dgm:presLayoutVars>
      </dgm:prSet>
      <dgm:spPr/>
    </dgm:pt>
    <dgm:pt modelId="{AAD6D61B-1010-468B-BB5F-93A5D856B828}" type="pres">
      <dgm:prSet presAssocID="{0E4B9340-F990-4E72-A6D0-22CF82F7CF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F232-B184-4503-88E1-49E750CA5382}" type="pres">
      <dgm:prSet presAssocID="{68BD1221-5233-428D-BDAB-65325B8EDBC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49C3780-5665-4468-9A5A-54BF4EA2717D}" type="pres">
      <dgm:prSet presAssocID="{68BD1221-5233-428D-BDAB-65325B8EDBC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4FF7CD1-FAEA-4C11-B093-FC5D98E01B64}" type="pres">
      <dgm:prSet presAssocID="{D6AEA0FA-B835-49DF-A34A-C66BFB26C7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52EDE-E8AD-431D-A115-0705FD661123}" type="pres">
      <dgm:prSet presAssocID="{4A6471D7-0839-48AC-8897-7F1FF6564CB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1DF8CEC-A8BC-48A6-85CD-43C45273FFE7}" type="pres">
      <dgm:prSet presAssocID="{4A6471D7-0839-48AC-8897-7F1FF6564CB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6A330F4-938A-4447-80D5-AEF09DEDBA4E}" type="pres">
      <dgm:prSet presAssocID="{260C7D56-DC62-4533-92D9-9E2B2A75F66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AC25C-A18A-4BEC-A1DF-8FAC7077D8C6}" type="presOf" srcId="{68BD1221-5233-428D-BDAB-65325B8EDBC7}" destId="{E49C3780-5665-4468-9A5A-54BF4EA2717D}" srcOrd="1" destOrd="0" presId="urn:microsoft.com/office/officeart/2005/8/layout/process1"/>
    <dgm:cxn modelId="{8C34C59E-434C-40DC-8EEA-5C04BD4F8AB4}" srcId="{ABEB9D63-14C2-4317-8278-1DB690C6D9D4}" destId="{D6AEA0FA-B835-49DF-A34A-C66BFB26C74E}" srcOrd="1" destOrd="0" parTransId="{53ED6A7C-E1A6-422B-ACE0-098051AEE355}" sibTransId="{4A6471D7-0839-48AC-8897-7F1FF6564CB4}"/>
    <dgm:cxn modelId="{C5EBA6C3-464C-4356-9D87-2AE7C93452F2}" srcId="{ABEB9D63-14C2-4317-8278-1DB690C6D9D4}" destId="{0E4B9340-F990-4E72-A6D0-22CF82F7CF68}" srcOrd="0" destOrd="0" parTransId="{E6CD5210-7911-461A-9ACD-ACE44F8B573A}" sibTransId="{68BD1221-5233-428D-BDAB-65325B8EDBC7}"/>
    <dgm:cxn modelId="{5DA0D682-818D-40C7-996D-FC31900ADE94}" type="presOf" srcId="{260C7D56-DC62-4533-92D9-9E2B2A75F662}" destId="{26A330F4-938A-4447-80D5-AEF09DEDBA4E}" srcOrd="0" destOrd="0" presId="urn:microsoft.com/office/officeart/2005/8/layout/process1"/>
    <dgm:cxn modelId="{0279B885-B278-4A81-B3D7-A2366B109042}" type="presOf" srcId="{0E4B9340-F990-4E72-A6D0-22CF82F7CF68}" destId="{AAD6D61B-1010-468B-BB5F-93A5D856B828}" srcOrd="0" destOrd="0" presId="urn:microsoft.com/office/officeart/2005/8/layout/process1"/>
    <dgm:cxn modelId="{5E7D90AB-CE5A-4DEA-BE6A-E0DFB8B3A6DA}" type="presOf" srcId="{ABEB9D63-14C2-4317-8278-1DB690C6D9D4}" destId="{D597EA9D-2E22-46C2-947E-8697902AA03F}" srcOrd="0" destOrd="0" presId="urn:microsoft.com/office/officeart/2005/8/layout/process1"/>
    <dgm:cxn modelId="{0982DC64-DB8A-4886-876F-394413C11547}" srcId="{ABEB9D63-14C2-4317-8278-1DB690C6D9D4}" destId="{260C7D56-DC62-4533-92D9-9E2B2A75F662}" srcOrd="2" destOrd="0" parTransId="{471B12F8-84BC-4E0A-AE9F-52559831177C}" sibTransId="{38DD7084-233E-49D1-A142-A123ADC90B6F}"/>
    <dgm:cxn modelId="{75B827FF-8D14-4AF6-A978-9B96A9A28FAC}" type="presOf" srcId="{4A6471D7-0839-48AC-8897-7F1FF6564CB4}" destId="{1AF52EDE-E8AD-431D-A115-0705FD661123}" srcOrd="0" destOrd="0" presId="urn:microsoft.com/office/officeart/2005/8/layout/process1"/>
    <dgm:cxn modelId="{A5F411A4-7812-4903-9997-9AA3BB7F62FA}" type="presOf" srcId="{4A6471D7-0839-48AC-8897-7F1FF6564CB4}" destId="{C1DF8CEC-A8BC-48A6-85CD-43C45273FFE7}" srcOrd="1" destOrd="0" presId="urn:microsoft.com/office/officeart/2005/8/layout/process1"/>
    <dgm:cxn modelId="{BF3831D1-AB3D-4F72-A0EF-F1896FB061F1}" type="presOf" srcId="{D6AEA0FA-B835-49DF-A34A-C66BFB26C74E}" destId="{74FF7CD1-FAEA-4C11-B093-FC5D98E01B64}" srcOrd="0" destOrd="0" presId="urn:microsoft.com/office/officeart/2005/8/layout/process1"/>
    <dgm:cxn modelId="{AC90952D-1496-4CEE-B71F-C895015B91EE}" type="presOf" srcId="{68BD1221-5233-428D-BDAB-65325B8EDBC7}" destId="{0C5DF232-B184-4503-88E1-49E750CA5382}" srcOrd="0" destOrd="0" presId="urn:microsoft.com/office/officeart/2005/8/layout/process1"/>
    <dgm:cxn modelId="{61FCA1C9-8FBB-41BD-B245-4A25319436AF}" type="presParOf" srcId="{D597EA9D-2E22-46C2-947E-8697902AA03F}" destId="{AAD6D61B-1010-468B-BB5F-93A5D856B828}" srcOrd="0" destOrd="0" presId="urn:microsoft.com/office/officeart/2005/8/layout/process1"/>
    <dgm:cxn modelId="{797A0B10-3777-42D9-9BC2-42AA2A9E865A}" type="presParOf" srcId="{D597EA9D-2E22-46C2-947E-8697902AA03F}" destId="{0C5DF232-B184-4503-88E1-49E750CA5382}" srcOrd="1" destOrd="0" presId="urn:microsoft.com/office/officeart/2005/8/layout/process1"/>
    <dgm:cxn modelId="{CC9727B7-4665-4843-AF6B-B2F20EB70848}" type="presParOf" srcId="{0C5DF232-B184-4503-88E1-49E750CA5382}" destId="{E49C3780-5665-4468-9A5A-54BF4EA2717D}" srcOrd="0" destOrd="0" presId="urn:microsoft.com/office/officeart/2005/8/layout/process1"/>
    <dgm:cxn modelId="{CA4BF3A3-601B-4F10-90C8-09F52B8DEA7C}" type="presParOf" srcId="{D597EA9D-2E22-46C2-947E-8697902AA03F}" destId="{74FF7CD1-FAEA-4C11-B093-FC5D98E01B64}" srcOrd="2" destOrd="0" presId="urn:microsoft.com/office/officeart/2005/8/layout/process1"/>
    <dgm:cxn modelId="{FD28CD24-7AE3-44C1-98CF-9EAFD4AD8BCC}" type="presParOf" srcId="{D597EA9D-2E22-46C2-947E-8697902AA03F}" destId="{1AF52EDE-E8AD-431D-A115-0705FD661123}" srcOrd="3" destOrd="0" presId="urn:microsoft.com/office/officeart/2005/8/layout/process1"/>
    <dgm:cxn modelId="{E8BE53DA-99CD-4999-B8EE-1776DE9812E8}" type="presParOf" srcId="{1AF52EDE-E8AD-431D-A115-0705FD661123}" destId="{C1DF8CEC-A8BC-48A6-85CD-43C45273FFE7}" srcOrd="0" destOrd="0" presId="urn:microsoft.com/office/officeart/2005/8/layout/process1"/>
    <dgm:cxn modelId="{876D3020-E32F-479E-98DD-EF133DCC3356}" type="presParOf" srcId="{D597EA9D-2E22-46C2-947E-8697902AA03F}" destId="{26A330F4-938A-4447-80D5-AEF09DEDBA4E}" srcOrd="4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466FD-0B08-4C02-85AA-CD8A80C1AA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0C00E-E11D-4707-BDC8-3CF157D1DD6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Wood is mixture of 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6C9697BE-99D6-48B1-91A9-83F86F1CBEDE}" type="parTrans" cxnId="{95CD45AC-982E-4F40-B3A1-B78A26C846BD}">
      <dgm:prSet/>
      <dgm:spPr/>
      <dgm:t>
        <a:bodyPr/>
        <a:lstStyle/>
        <a:p>
          <a:endParaRPr lang="en-US"/>
        </a:p>
      </dgm:t>
    </dgm:pt>
    <dgm:pt modelId="{E3E81FCE-14E2-4319-B368-DBD3083CB303}" type="sibTrans" cxnId="{95CD45AC-982E-4F40-B3A1-B78A26C846BD}">
      <dgm:prSet/>
      <dgm:spPr/>
      <dgm:t>
        <a:bodyPr/>
        <a:lstStyle/>
        <a:p>
          <a:endParaRPr lang="en-US"/>
        </a:p>
      </dgm:t>
    </dgm:pt>
    <dgm:pt modelId="{F3E49772-7331-4056-B520-F0DD92DAEF5C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Tracheids and vessel element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95C672CC-BF08-4A1F-AABD-C538285A6416}" type="parTrans" cxnId="{BD54F448-5270-4E4C-86B2-A2FE4F8022A3}">
      <dgm:prSet/>
      <dgm:spPr/>
      <dgm:t>
        <a:bodyPr/>
        <a:lstStyle/>
        <a:p>
          <a:endParaRPr lang="en-US"/>
        </a:p>
      </dgm:t>
    </dgm:pt>
    <dgm:pt modelId="{C028CC62-B2D0-4BFB-907D-151B689D43F1}" type="sibTrans" cxnId="{BD54F448-5270-4E4C-86B2-A2FE4F8022A3}">
      <dgm:prSet/>
      <dgm:spPr/>
      <dgm:t>
        <a:bodyPr/>
        <a:lstStyle/>
        <a:p>
          <a:endParaRPr lang="en-US"/>
        </a:p>
      </dgm:t>
    </dgm:pt>
    <dgm:pt modelId="{A1236830-59F7-459D-B39E-125114C1AF5F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Fibers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8A2D724F-9E93-4CF0-9739-5BE71C39ED29}" type="parTrans" cxnId="{639FD357-9E34-477C-A496-110CB0052E61}">
      <dgm:prSet/>
      <dgm:spPr/>
      <dgm:t>
        <a:bodyPr/>
        <a:lstStyle/>
        <a:p>
          <a:endParaRPr lang="en-US"/>
        </a:p>
      </dgm:t>
    </dgm:pt>
    <dgm:pt modelId="{653AD3AB-5AB2-49B3-A7E4-FBA9DB80587E}" type="sibTrans" cxnId="{639FD357-9E34-477C-A496-110CB0052E61}">
      <dgm:prSet/>
      <dgm:spPr/>
      <dgm:t>
        <a:bodyPr/>
        <a:lstStyle/>
        <a:p>
          <a:endParaRPr lang="en-US"/>
        </a:p>
      </dgm:t>
    </dgm:pt>
    <dgm:pt modelId="{BDCE11BA-77EF-43F9-AD24-4E3AC6F72DAA}">
      <dgm:prSet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Rays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2990BEC2-4F04-4015-9B86-2B98D71C785B}" type="parTrans" cxnId="{335B3D3C-613D-4DB8-BDB6-D03F333525FD}">
      <dgm:prSet/>
      <dgm:spPr/>
      <dgm:t>
        <a:bodyPr/>
        <a:lstStyle/>
        <a:p>
          <a:endParaRPr lang="en-US"/>
        </a:p>
      </dgm:t>
    </dgm:pt>
    <dgm:pt modelId="{F14E57A0-0FA5-4DD5-A8ED-607AD825A6C8}" type="sibTrans" cxnId="{335B3D3C-613D-4DB8-BDB6-D03F333525FD}">
      <dgm:prSet/>
      <dgm:spPr/>
      <dgm:t>
        <a:bodyPr/>
        <a:lstStyle/>
        <a:p>
          <a:endParaRPr lang="en-US"/>
        </a:p>
      </dgm:t>
    </dgm:pt>
    <dgm:pt modelId="{A4B082D8-A5B1-46B1-A084-73A07A49A94C}" type="pres">
      <dgm:prSet presAssocID="{71A466FD-0B08-4C02-85AA-CD8A80C1AA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D93BCB-8F9F-48B9-9D33-72157813A548}" type="pres">
      <dgm:prSet presAssocID="{9A60C00E-E11D-4707-BDC8-3CF157D1DD63}" presName="hierRoot1" presStyleCnt="0"/>
      <dgm:spPr/>
    </dgm:pt>
    <dgm:pt modelId="{4A642DC8-A501-47A1-8549-3E4536392804}" type="pres">
      <dgm:prSet presAssocID="{9A60C00E-E11D-4707-BDC8-3CF157D1DD63}" presName="composite" presStyleCnt="0"/>
      <dgm:spPr/>
    </dgm:pt>
    <dgm:pt modelId="{3B3EC49F-179C-41A1-AD0A-24D77FBC3CAC}" type="pres">
      <dgm:prSet presAssocID="{9A60C00E-E11D-4707-BDC8-3CF157D1DD63}" presName="background" presStyleLbl="node0" presStyleIdx="0" presStyleCnt="1"/>
      <dgm:spPr/>
    </dgm:pt>
    <dgm:pt modelId="{38FA3182-F80D-47D1-BAC2-E9AC1F549720}" type="pres">
      <dgm:prSet presAssocID="{9A60C00E-E11D-4707-BDC8-3CF157D1DD63}" presName="text" presStyleLbl="fgAcc0" presStyleIdx="0" presStyleCnt="1" custScaleX="108889" custScaleY="164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46498-1AF2-42FB-AE77-3D6A83B41D09}" type="pres">
      <dgm:prSet presAssocID="{9A60C00E-E11D-4707-BDC8-3CF157D1DD63}" presName="hierChild2" presStyleCnt="0"/>
      <dgm:spPr/>
    </dgm:pt>
    <dgm:pt modelId="{5BDA14CC-E52D-4C7A-8623-4E51B6588397}" type="pres">
      <dgm:prSet presAssocID="{95C672CC-BF08-4A1F-AABD-C538285A641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4898B7B-D059-4106-BCE7-EDCFEC3E2FF3}" type="pres">
      <dgm:prSet presAssocID="{F3E49772-7331-4056-B520-F0DD92DAEF5C}" presName="hierRoot2" presStyleCnt="0"/>
      <dgm:spPr/>
    </dgm:pt>
    <dgm:pt modelId="{58338280-169A-4EAD-BF24-E808F30DAF0A}" type="pres">
      <dgm:prSet presAssocID="{F3E49772-7331-4056-B520-F0DD92DAEF5C}" presName="composite2" presStyleCnt="0"/>
      <dgm:spPr/>
    </dgm:pt>
    <dgm:pt modelId="{08CECD6C-999C-452F-B40D-FF3CD4683F42}" type="pres">
      <dgm:prSet presAssocID="{F3E49772-7331-4056-B520-F0DD92DAEF5C}" presName="background2" presStyleLbl="node2" presStyleIdx="0" presStyleCnt="3"/>
      <dgm:spPr/>
    </dgm:pt>
    <dgm:pt modelId="{C0010E12-887E-48D8-848A-4B7D590227E2}" type="pres">
      <dgm:prSet presAssocID="{F3E49772-7331-4056-B520-F0DD92DAEF5C}" presName="text2" presStyleLbl="fgAcc2" presStyleIdx="0" presStyleCnt="3" custScaleX="140896" custScaleY="164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16067-2265-429E-B2D6-74241CE3D9D1}" type="pres">
      <dgm:prSet presAssocID="{F3E49772-7331-4056-B520-F0DD92DAEF5C}" presName="hierChild3" presStyleCnt="0"/>
      <dgm:spPr/>
    </dgm:pt>
    <dgm:pt modelId="{6E76EA48-9AC3-4BF7-B65E-7525E4C0BD21}" type="pres">
      <dgm:prSet presAssocID="{8A2D724F-9E93-4CF0-9739-5BE71C39ED2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A4469B1-3C58-4788-91C4-7E84D26D6326}" type="pres">
      <dgm:prSet presAssocID="{A1236830-59F7-459D-B39E-125114C1AF5F}" presName="hierRoot2" presStyleCnt="0"/>
      <dgm:spPr/>
    </dgm:pt>
    <dgm:pt modelId="{78BE6894-F126-476E-85C6-C41F2AAD1459}" type="pres">
      <dgm:prSet presAssocID="{A1236830-59F7-459D-B39E-125114C1AF5F}" presName="composite2" presStyleCnt="0"/>
      <dgm:spPr/>
    </dgm:pt>
    <dgm:pt modelId="{3734D693-A75A-4B58-9854-40773C7774B5}" type="pres">
      <dgm:prSet presAssocID="{A1236830-59F7-459D-B39E-125114C1AF5F}" presName="background2" presStyleLbl="node2" presStyleIdx="1" presStyleCnt="3"/>
      <dgm:spPr/>
    </dgm:pt>
    <dgm:pt modelId="{9AF3E7BF-52F4-4D09-8BA6-EFE2688598FB}" type="pres">
      <dgm:prSet presAssocID="{A1236830-59F7-459D-B39E-125114C1AF5F}" presName="text2" presStyleLbl="fgAcc2" presStyleIdx="1" presStyleCnt="3" custScaleX="108889" custScaleY="164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145DB9-CAE6-4841-B35D-17B24C249521}" type="pres">
      <dgm:prSet presAssocID="{A1236830-59F7-459D-B39E-125114C1AF5F}" presName="hierChild3" presStyleCnt="0"/>
      <dgm:spPr/>
    </dgm:pt>
    <dgm:pt modelId="{725B6E6B-0B99-4A2A-ACE5-12EA0BFBD034}" type="pres">
      <dgm:prSet presAssocID="{2990BEC2-4F04-4015-9B86-2B98D71C785B}" presName="Name10" presStyleLbl="parChTrans1D2" presStyleIdx="2" presStyleCnt="3"/>
      <dgm:spPr/>
      <dgm:t>
        <a:bodyPr/>
        <a:lstStyle/>
        <a:p>
          <a:endParaRPr lang="en-US"/>
        </a:p>
      </dgm:t>
    </dgm:pt>
    <dgm:pt modelId="{9576B793-47A7-4D1A-96E2-14754BDD8CF6}" type="pres">
      <dgm:prSet presAssocID="{BDCE11BA-77EF-43F9-AD24-4E3AC6F72DAA}" presName="hierRoot2" presStyleCnt="0"/>
      <dgm:spPr/>
    </dgm:pt>
    <dgm:pt modelId="{D20D3726-1207-4187-A9B8-969EFC23477A}" type="pres">
      <dgm:prSet presAssocID="{BDCE11BA-77EF-43F9-AD24-4E3AC6F72DAA}" presName="composite2" presStyleCnt="0"/>
      <dgm:spPr/>
    </dgm:pt>
    <dgm:pt modelId="{83C500E6-818B-4A8F-B52D-F35D57F53008}" type="pres">
      <dgm:prSet presAssocID="{BDCE11BA-77EF-43F9-AD24-4E3AC6F72DAA}" presName="background2" presStyleLbl="node2" presStyleIdx="2" presStyleCnt="3"/>
      <dgm:spPr/>
    </dgm:pt>
    <dgm:pt modelId="{744C8613-48EB-453B-A9AA-1EFCDB6FC48F}" type="pres">
      <dgm:prSet presAssocID="{BDCE11BA-77EF-43F9-AD24-4E3AC6F72DAA}" presName="text2" presStyleLbl="fgAcc2" presStyleIdx="2" presStyleCnt="3" custScaleX="108889" custScaleY="164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60B04-050E-4EE2-952A-9AA0590AC398}" type="pres">
      <dgm:prSet presAssocID="{BDCE11BA-77EF-43F9-AD24-4E3AC6F72DAA}" presName="hierChild3" presStyleCnt="0"/>
      <dgm:spPr/>
    </dgm:pt>
  </dgm:ptLst>
  <dgm:cxnLst>
    <dgm:cxn modelId="{639FD357-9E34-477C-A496-110CB0052E61}" srcId="{9A60C00E-E11D-4707-BDC8-3CF157D1DD63}" destId="{A1236830-59F7-459D-B39E-125114C1AF5F}" srcOrd="1" destOrd="0" parTransId="{8A2D724F-9E93-4CF0-9739-5BE71C39ED29}" sibTransId="{653AD3AB-5AB2-49B3-A7E4-FBA9DB80587E}"/>
    <dgm:cxn modelId="{95CD45AC-982E-4F40-B3A1-B78A26C846BD}" srcId="{71A466FD-0B08-4C02-85AA-CD8A80C1AA07}" destId="{9A60C00E-E11D-4707-BDC8-3CF157D1DD63}" srcOrd="0" destOrd="0" parTransId="{6C9697BE-99D6-48B1-91A9-83F86F1CBEDE}" sibTransId="{E3E81FCE-14E2-4319-B368-DBD3083CB303}"/>
    <dgm:cxn modelId="{335B3D3C-613D-4DB8-BDB6-D03F333525FD}" srcId="{9A60C00E-E11D-4707-BDC8-3CF157D1DD63}" destId="{BDCE11BA-77EF-43F9-AD24-4E3AC6F72DAA}" srcOrd="2" destOrd="0" parTransId="{2990BEC2-4F04-4015-9B86-2B98D71C785B}" sibTransId="{F14E57A0-0FA5-4DD5-A8ED-607AD825A6C8}"/>
    <dgm:cxn modelId="{76773EA5-6FC0-461E-8CFA-AB451F06145F}" type="presOf" srcId="{BDCE11BA-77EF-43F9-AD24-4E3AC6F72DAA}" destId="{744C8613-48EB-453B-A9AA-1EFCDB6FC48F}" srcOrd="0" destOrd="0" presId="urn:microsoft.com/office/officeart/2005/8/layout/hierarchy1"/>
    <dgm:cxn modelId="{B68B7B69-C250-49C1-AD46-BC6E288AEF2F}" type="presOf" srcId="{8A2D724F-9E93-4CF0-9739-5BE71C39ED29}" destId="{6E76EA48-9AC3-4BF7-B65E-7525E4C0BD21}" srcOrd="0" destOrd="0" presId="urn:microsoft.com/office/officeart/2005/8/layout/hierarchy1"/>
    <dgm:cxn modelId="{6DABC21D-4E9A-4120-ACDE-B3F7FBB83178}" type="presOf" srcId="{2990BEC2-4F04-4015-9B86-2B98D71C785B}" destId="{725B6E6B-0B99-4A2A-ACE5-12EA0BFBD034}" srcOrd="0" destOrd="0" presId="urn:microsoft.com/office/officeart/2005/8/layout/hierarchy1"/>
    <dgm:cxn modelId="{0E6FBAD2-D49D-4609-AF92-C36CC5F5BBE0}" type="presOf" srcId="{9A60C00E-E11D-4707-BDC8-3CF157D1DD63}" destId="{38FA3182-F80D-47D1-BAC2-E9AC1F549720}" srcOrd="0" destOrd="0" presId="urn:microsoft.com/office/officeart/2005/8/layout/hierarchy1"/>
    <dgm:cxn modelId="{C3A1FED2-3006-4A29-8595-0D583DA179E6}" type="presOf" srcId="{A1236830-59F7-459D-B39E-125114C1AF5F}" destId="{9AF3E7BF-52F4-4D09-8BA6-EFE2688598FB}" srcOrd="0" destOrd="0" presId="urn:microsoft.com/office/officeart/2005/8/layout/hierarchy1"/>
    <dgm:cxn modelId="{7C30C74C-721A-4B54-AD54-3153E948CB4A}" type="presOf" srcId="{71A466FD-0B08-4C02-85AA-CD8A80C1AA07}" destId="{A4B082D8-A5B1-46B1-A084-73A07A49A94C}" srcOrd="0" destOrd="0" presId="urn:microsoft.com/office/officeart/2005/8/layout/hierarchy1"/>
    <dgm:cxn modelId="{0A6BBB10-45B5-403E-A360-BB0F59751337}" type="presOf" srcId="{F3E49772-7331-4056-B520-F0DD92DAEF5C}" destId="{C0010E12-887E-48D8-848A-4B7D590227E2}" srcOrd="0" destOrd="0" presId="urn:microsoft.com/office/officeart/2005/8/layout/hierarchy1"/>
    <dgm:cxn modelId="{D5378182-5370-4B17-9F54-3612086AA512}" type="presOf" srcId="{95C672CC-BF08-4A1F-AABD-C538285A6416}" destId="{5BDA14CC-E52D-4C7A-8623-4E51B6588397}" srcOrd="0" destOrd="0" presId="urn:microsoft.com/office/officeart/2005/8/layout/hierarchy1"/>
    <dgm:cxn modelId="{BD54F448-5270-4E4C-86B2-A2FE4F8022A3}" srcId="{9A60C00E-E11D-4707-BDC8-3CF157D1DD63}" destId="{F3E49772-7331-4056-B520-F0DD92DAEF5C}" srcOrd="0" destOrd="0" parTransId="{95C672CC-BF08-4A1F-AABD-C538285A6416}" sibTransId="{C028CC62-B2D0-4BFB-907D-151B689D43F1}"/>
    <dgm:cxn modelId="{651AD87B-D691-4966-9BE5-D41C643508A4}" type="presParOf" srcId="{A4B082D8-A5B1-46B1-A084-73A07A49A94C}" destId="{D4D93BCB-8F9F-48B9-9D33-72157813A548}" srcOrd="0" destOrd="0" presId="urn:microsoft.com/office/officeart/2005/8/layout/hierarchy1"/>
    <dgm:cxn modelId="{FD1ED062-D707-4AE5-BAEF-7A894596F63B}" type="presParOf" srcId="{D4D93BCB-8F9F-48B9-9D33-72157813A548}" destId="{4A642DC8-A501-47A1-8549-3E4536392804}" srcOrd="0" destOrd="0" presId="urn:microsoft.com/office/officeart/2005/8/layout/hierarchy1"/>
    <dgm:cxn modelId="{6CAEF9BB-EA46-4222-B0EE-CD5A7E9F3594}" type="presParOf" srcId="{4A642DC8-A501-47A1-8549-3E4536392804}" destId="{3B3EC49F-179C-41A1-AD0A-24D77FBC3CAC}" srcOrd="0" destOrd="0" presId="urn:microsoft.com/office/officeart/2005/8/layout/hierarchy1"/>
    <dgm:cxn modelId="{64A6254D-A419-40AB-B11D-156085362F19}" type="presParOf" srcId="{4A642DC8-A501-47A1-8549-3E4536392804}" destId="{38FA3182-F80D-47D1-BAC2-E9AC1F549720}" srcOrd="1" destOrd="0" presId="urn:microsoft.com/office/officeart/2005/8/layout/hierarchy1"/>
    <dgm:cxn modelId="{8CD91E12-DDDC-4071-92FE-54CE61D69BD3}" type="presParOf" srcId="{D4D93BCB-8F9F-48B9-9D33-72157813A548}" destId="{D3846498-1AF2-42FB-AE77-3D6A83B41D09}" srcOrd="1" destOrd="0" presId="urn:microsoft.com/office/officeart/2005/8/layout/hierarchy1"/>
    <dgm:cxn modelId="{236D8918-D99D-453B-B062-AA120F6D14C5}" type="presParOf" srcId="{D3846498-1AF2-42FB-AE77-3D6A83B41D09}" destId="{5BDA14CC-E52D-4C7A-8623-4E51B6588397}" srcOrd="0" destOrd="0" presId="urn:microsoft.com/office/officeart/2005/8/layout/hierarchy1"/>
    <dgm:cxn modelId="{CF1A954A-C2F7-4487-A106-F338316DA261}" type="presParOf" srcId="{D3846498-1AF2-42FB-AE77-3D6A83B41D09}" destId="{34898B7B-D059-4106-BCE7-EDCFEC3E2FF3}" srcOrd="1" destOrd="0" presId="urn:microsoft.com/office/officeart/2005/8/layout/hierarchy1"/>
    <dgm:cxn modelId="{0C0F3D82-9C23-4C76-97B4-F0C586CBD435}" type="presParOf" srcId="{34898B7B-D059-4106-BCE7-EDCFEC3E2FF3}" destId="{58338280-169A-4EAD-BF24-E808F30DAF0A}" srcOrd="0" destOrd="0" presId="urn:microsoft.com/office/officeart/2005/8/layout/hierarchy1"/>
    <dgm:cxn modelId="{DFBD2452-BA7D-4624-A5A0-51E4400311B8}" type="presParOf" srcId="{58338280-169A-4EAD-BF24-E808F30DAF0A}" destId="{08CECD6C-999C-452F-B40D-FF3CD4683F42}" srcOrd="0" destOrd="0" presId="urn:microsoft.com/office/officeart/2005/8/layout/hierarchy1"/>
    <dgm:cxn modelId="{EF345C72-DEC7-4434-8007-B4F3154BA3F8}" type="presParOf" srcId="{58338280-169A-4EAD-BF24-E808F30DAF0A}" destId="{C0010E12-887E-48D8-848A-4B7D590227E2}" srcOrd="1" destOrd="0" presId="urn:microsoft.com/office/officeart/2005/8/layout/hierarchy1"/>
    <dgm:cxn modelId="{2A2DC6F1-C2BF-486B-B8BA-554DCAFB1E05}" type="presParOf" srcId="{34898B7B-D059-4106-BCE7-EDCFEC3E2FF3}" destId="{C6616067-2265-429E-B2D6-74241CE3D9D1}" srcOrd="1" destOrd="0" presId="urn:microsoft.com/office/officeart/2005/8/layout/hierarchy1"/>
    <dgm:cxn modelId="{0A38F547-6D67-4F02-9551-B1F555B5986D}" type="presParOf" srcId="{D3846498-1AF2-42FB-AE77-3D6A83B41D09}" destId="{6E76EA48-9AC3-4BF7-B65E-7525E4C0BD21}" srcOrd="2" destOrd="0" presId="urn:microsoft.com/office/officeart/2005/8/layout/hierarchy1"/>
    <dgm:cxn modelId="{252660DE-D251-44AF-AE83-967F05E5C752}" type="presParOf" srcId="{D3846498-1AF2-42FB-AE77-3D6A83B41D09}" destId="{FA4469B1-3C58-4788-91C4-7E84D26D6326}" srcOrd="3" destOrd="0" presId="urn:microsoft.com/office/officeart/2005/8/layout/hierarchy1"/>
    <dgm:cxn modelId="{1790DD57-EC1F-486C-B5C9-06E47457E561}" type="presParOf" srcId="{FA4469B1-3C58-4788-91C4-7E84D26D6326}" destId="{78BE6894-F126-476E-85C6-C41F2AAD1459}" srcOrd="0" destOrd="0" presId="urn:microsoft.com/office/officeart/2005/8/layout/hierarchy1"/>
    <dgm:cxn modelId="{93F80AC1-04C7-4DCA-8D21-D0620669E73C}" type="presParOf" srcId="{78BE6894-F126-476E-85C6-C41F2AAD1459}" destId="{3734D693-A75A-4B58-9854-40773C7774B5}" srcOrd="0" destOrd="0" presId="urn:microsoft.com/office/officeart/2005/8/layout/hierarchy1"/>
    <dgm:cxn modelId="{38A844EE-1A4A-4836-A51B-49EA6A55BED1}" type="presParOf" srcId="{78BE6894-F126-476E-85C6-C41F2AAD1459}" destId="{9AF3E7BF-52F4-4D09-8BA6-EFE2688598FB}" srcOrd="1" destOrd="0" presId="urn:microsoft.com/office/officeart/2005/8/layout/hierarchy1"/>
    <dgm:cxn modelId="{2B4DD8F3-D7F1-4797-A87A-0772FAB2E656}" type="presParOf" srcId="{FA4469B1-3C58-4788-91C4-7E84D26D6326}" destId="{E9145DB9-CAE6-4841-B35D-17B24C249521}" srcOrd="1" destOrd="0" presId="urn:microsoft.com/office/officeart/2005/8/layout/hierarchy1"/>
    <dgm:cxn modelId="{242613A8-D285-4791-89D9-1BD91064B3B3}" type="presParOf" srcId="{D3846498-1AF2-42FB-AE77-3D6A83B41D09}" destId="{725B6E6B-0B99-4A2A-ACE5-12EA0BFBD034}" srcOrd="4" destOrd="0" presId="urn:microsoft.com/office/officeart/2005/8/layout/hierarchy1"/>
    <dgm:cxn modelId="{EC8AEB86-AE6F-4F3C-82E0-CA7E75EEFDE7}" type="presParOf" srcId="{D3846498-1AF2-42FB-AE77-3D6A83B41D09}" destId="{9576B793-47A7-4D1A-96E2-14754BDD8CF6}" srcOrd="5" destOrd="0" presId="urn:microsoft.com/office/officeart/2005/8/layout/hierarchy1"/>
    <dgm:cxn modelId="{E2F574D3-67A4-4258-9BC1-0B57C5DA2179}" type="presParOf" srcId="{9576B793-47A7-4D1A-96E2-14754BDD8CF6}" destId="{D20D3726-1207-4187-A9B8-969EFC23477A}" srcOrd="0" destOrd="0" presId="urn:microsoft.com/office/officeart/2005/8/layout/hierarchy1"/>
    <dgm:cxn modelId="{D33431AB-FDC1-41FC-91F0-13B367B38926}" type="presParOf" srcId="{D20D3726-1207-4187-A9B8-969EFC23477A}" destId="{83C500E6-818B-4A8F-B52D-F35D57F53008}" srcOrd="0" destOrd="0" presId="urn:microsoft.com/office/officeart/2005/8/layout/hierarchy1"/>
    <dgm:cxn modelId="{C90CF23E-5EC5-4382-A78A-DA69F0017993}" type="presParOf" srcId="{D20D3726-1207-4187-A9B8-969EFC23477A}" destId="{744C8613-48EB-453B-A9AA-1EFCDB6FC48F}" srcOrd="1" destOrd="0" presId="urn:microsoft.com/office/officeart/2005/8/layout/hierarchy1"/>
    <dgm:cxn modelId="{364E0FEA-CEF6-4072-BF4A-C8CED430E061}" type="presParOf" srcId="{9576B793-47A7-4D1A-96E2-14754BDD8CF6}" destId="{DAE60B04-050E-4EE2-952A-9AA0590AC398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B1401D-F0AB-4535-8800-78AAF80C5B7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3C54C5-074E-4950-AC16-F06539C95A63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F/V=1:00 to 1:20 </a:t>
          </a:r>
          <a:endParaRPr lang="en-US" dirty="0"/>
        </a:p>
      </dgm:t>
    </dgm:pt>
    <dgm:pt modelId="{7726E89C-2FDC-4D5E-BBA6-663FAA7D8AD6}" type="parTrans" cxnId="{44D6A8C7-E10D-43EA-804E-0D6F763EE43E}">
      <dgm:prSet/>
      <dgm:spPr/>
      <dgm:t>
        <a:bodyPr/>
        <a:lstStyle/>
        <a:p>
          <a:endParaRPr lang="en-US"/>
        </a:p>
      </dgm:t>
    </dgm:pt>
    <dgm:pt modelId="{231CFBD2-4D16-427B-AB0A-FA0D1FE9F39A}" type="sibTrans" cxnId="{44D6A8C7-E10D-43EA-804E-0D6F763EE43E}">
      <dgm:prSet/>
      <dgm:spPr/>
      <dgm:t>
        <a:bodyPr/>
        <a:lstStyle/>
        <a:p>
          <a:endParaRPr lang="en-US"/>
        </a:p>
      </dgm:t>
    </dgm:pt>
    <dgm:pt modelId="{2813C8E8-6742-42DA-9870-D9AB7DE6AD98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Primitive angiosperms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50B73CB-B7AD-467B-9524-3668108E9F72}" type="parTrans" cxnId="{EDD91F32-C204-45D0-AB5E-713942232376}">
      <dgm:prSet/>
      <dgm:spPr/>
      <dgm:t>
        <a:bodyPr/>
        <a:lstStyle/>
        <a:p>
          <a:endParaRPr lang="en-US"/>
        </a:p>
      </dgm:t>
    </dgm:pt>
    <dgm:pt modelId="{F3F9ECBB-5DEC-451B-8391-281FC85C4592}" type="sibTrans" cxnId="{EDD91F32-C204-45D0-AB5E-713942232376}">
      <dgm:prSet/>
      <dgm:spPr/>
      <dgm:t>
        <a:bodyPr/>
        <a:lstStyle/>
        <a:p>
          <a:endParaRPr lang="en-US"/>
        </a:p>
      </dgm:t>
    </dgm:pt>
    <dgm:pt modelId="{CAF98A5D-A1C9-40C8-B316-8274441155DE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F/V=4:00 </a:t>
          </a:r>
          <a:endParaRPr lang="en-US" dirty="0"/>
        </a:p>
      </dgm:t>
    </dgm:pt>
    <dgm:pt modelId="{133DD988-7605-4F66-9148-70FDE56985A3}" type="parTrans" cxnId="{94FF3C29-2E96-48CB-A3D0-BF3566737CB6}">
      <dgm:prSet/>
      <dgm:spPr/>
      <dgm:t>
        <a:bodyPr/>
        <a:lstStyle/>
        <a:p>
          <a:endParaRPr lang="en-US"/>
        </a:p>
      </dgm:t>
    </dgm:pt>
    <dgm:pt modelId="{B3261A81-2AAB-4868-845A-2BD33DF2EFE0}" type="sibTrans" cxnId="{94FF3C29-2E96-48CB-A3D0-BF3566737CB6}">
      <dgm:prSet/>
      <dgm:spPr/>
      <dgm:t>
        <a:bodyPr/>
        <a:lstStyle/>
        <a:p>
          <a:endParaRPr lang="en-US"/>
        </a:p>
      </dgm:t>
    </dgm:pt>
    <dgm:pt modelId="{4713F785-DCFA-4782-A0ED-AF6294015D7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Most specialized woods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D7D05D2-BEF7-4448-986A-3F25A36A8F43}" type="parTrans" cxnId="{2A6948ED-7E6C-4CE6-8797-09F0020DF293}">
      <dgm:prSet/>
      <dgm:spPr/>
      <dgm:t>
        <a:bodyPr/>
        <a:lstStyle/>
        <a:p>
          <a:endParaRPr lang="en-US"/>
        </a:p>
      </dgm:t>
    </dgm:pt>
    <dgm:pt modelId="{2C92FC25-E4F5-4206-B524-5BE206A93310}" type="sibTrans" cxnId="{2A6948ED-7E6C-4CE6-8797-09F0020DF293}">
      <dgm:prSet/>
      <dgm:spPr/>
      <dgm:t>
        <a:bodyPr/>
        <a:lstStyle/>
        <a:p>
          <a:endParaRPr lang="en-US"/>
        </a:p>
      </dgm:t>
    </dgm:pt>
    <dgm:pt modelId="{0F733FA4-E25A-495E-A376-878C6097A92E}" type="pres">
      <dgm:prSet presAssocID="{44B1401D-F0AB-4535-8800-78AAF80C5B7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5BDF89-A76B-4BA6-AD7C-5C4F7B074ADD}" type="pres">
      <dgm:prSet presAssocID="{9D3C54C5-074E-4950-AC16-F06539C95A63}" presName="linNode" presStyleCnt="0"/>
      <dgm:spPr/>
    </dgm:pt>
    <dgm:pt modelId="{6F834ED6-1C42-4ABF-8966-045B8E967B1D}" type="pres">
      <dgm:prSet presAssocID="{9D3C54C5-074E-4950-AC16-F06539C95A6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5B9FC-E461-429B-9815-6A1499C5F6E5}" type="pres">
      <dgm:prSet presAssocID="{9D3C54C5-074E-4950-AC16-F06539C95A6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6B484-2508-4AAB-B19D-9AA1F359720B}" type="pres">
      <dgm:prSet presAssocID="{231CFBD2-4D16-427B-AB0A-FA0D1FE9F39A}" presName="spacing" presStyleCnt="0"/>
      <dgm:spPr/>
    </dgm:pt>
    <dgm:pt modelId="{ED62090B-F906-4C2E-B1D9-9E1928A3768E}" type="pres">
      <dgm:prSet presAssocID="{CAF98A5D-A1C9-40C8-B316-8274441155DE}" presName="linNode" presStyleCnt="0"/>
      <dgm:spPr/>
    </dgm:pt>
    <dgm:pt modelId="{A8FAF554-959F-470C-8862-56930A45540B}" type="pres">
      <dgm:prSet presAssocID="{CAF98A5D-A1C9-40C8-B316-8274441155D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2626E-1666-4BC4-A7F5-B69F6D815E5E}" type="pres">
      <dgm:prSet presAssocID="{CAF98A5D-A1C9-40C8-B316-8274441155D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A44C20-3BA9-4B46-A286-9AB5847D9820}" type="presOf" srcId="{2813C8E8-6742-42DA-9870-D9AB7DE6AD98}" destId="{E175B9FC-E461-429B-9815-6A1499C5F6E5}" srcOrd="0" destOrd="0" presId="urn:microsoft.com/office/officeart/2005/8/layout/vList6"/>
    <dgm:cxn modelId="{2A6948ED-7E6C-4CE6-8797-09F0020DF293}" srcId="{CAF98A5D-A1C9-40C8-B316-8274441155DE}" destId="{4713F785-DCFA-4782-A0ED-AF6294015D7C}" srcOrd="0" destOrd="0" parTransId="{9D7D05D2-BEF7-4448-986A-3F25A36A8F43}" sibTransId="{2C92FC25-E4F5-4206-B524-5BE206A93310}"/>
    <dgm:cxn modelId="{5E26D0E0-2D04-4F62-BDC9-00842AE6F956}" type="presOf" srcId="{9D3C54C5-074E-4950-AC16-F06539C95A63}" destId="{6F834ED6-1C42-4ABF-8966-045B8E967B1D}" srcOrd="0" destOrd="0" presId="urn:microsoft.com/office/officeart/2005/8/layout/vList6"/>
    <dgm:cxn modelId="{94FF3C29-2E96-48CB-A3D0-BF3566737CB6}" srcId="{44B1401D-F0AB-4535-8800-78AAF80C5B7C}" destId="{CAF98A5D-A1C9-40C8-B316-8274441155DE}" srcOrd="1" destOrd="0" parTransId="{133DD988-7605-4F66-9148-70FDE56985A3}" sibTransId="{B3261A81-2AAB-4868-845A-2BD33DF2EFE0}"/>
    <dgm:cxn modelId="{44D6A8C7-E10D-43EA-804E-0D6F763EE43E}" srcId="{44B1401D-F0AB-4535-8800-78AAF80C5B7C}" destId="{9D3C54C5-074E-4950-AC16-F06539C95A63}" srcOrd="0" destOrd="0" parTransId="{7726E89C-2FDC-4D5E-BBA6-663FAA7D8AD6}" sibTransId="{231CFBD2-4D16-427B-AB0A-FA0D1FE9F39A}"/>
    <dgm:cxn modelId="{EDD91F32-C204-45D0-AB5E-713942232376}" srcId="{9D3C54C5-074E-4950-AC16-F06539C95A63}" destId="{2813C8E8-6742-42DA-9870-D9AB7DE6AD98}" srcOrd="0" destOrd="0" parTransId="{050B73CB-B7AD-467B-9524-3668108E9F72}" sibTransId="{F3F9ECBB-5DEC-451B-8391-281FC85C4592}"/>
    <dgm:cxn modelId="{4F85BDE5-FB79-454E-8674-E9B1CCC838C6}" type="presOf" srcId="{4713F785-DCFA-4782-A0ED-AF6294015D7C}" destId="{30F2626E-1666-4BC4-A7F5-B69F6D815E5E}" srcOrd="0" destOrd="0" presId="urn:microsoft.com/office/officeart/2005/8/layout/vList6"/>
    <dgm:cxn modelId="{43CEFAB4-3D57-456C-989E-D28565A6788B}" type="presOf" srcId="{44B1401D-F0AB-4535-8800-78AAF80C5B7C}" destId="{0F733FA4-E25A-495E-A376-878C6097A92E}" srcOrd="0" destOrd="0" presId="urn:microsoft.com/office/officeart/2005/8/layout/vList6"/>
    <dgm:cxn modelId="{3E34C7F8-FA57-4ED8-9391-CC75017EC1D5}" type="presOf" srcId="{CAF98A5D-A1C9-40C8-B316-8274441155DE}" destId="{A8FAF554-959F-470C-8862-56930A45540B}" srcOrd="0" destOrd="0" presId="urn:microsoft.com/office/officeart/2005/8/layout/vList6"/>
    <dgm:cxn modelId="{2C17565E-20FF-43EF-B11C-BE82EF558AB8}" type="presParOf" srcId="{0F733FA4-E25A-495E-A376-878C6097A92E}" destId="{C25BDF89-A76B-4BA6-AD7C-5C4F7B074ADD}" srcOrd="0" destOrd="0" presId="urn:microsoft.com/office/officeart/2005/8/layout/vList6"/>
    <dgm:cxn modelId="{6F5B634A-2503-41C9-9E01-0773E84A4148}" type="presParOf" srcId="{C25BDF89-A76B-4BA6-AD7C-5C4F7B074ADD}" destId="{6F834ED6-1C42-4ABF-8966-045B8E967B1D}" srcOrd="0" destOrd="0" presId="urn:microsoft.com/office/officeart/2005/8/layout/vList6"/>
    <dgm:cxn modelId="{2A850293-339F-4C82-AF53-48C7A3F613DD}" type="presParOf" srcId="{C25BDF89-A76B-4BA6-AD7C-5C4F7B074ADD}" destId="{E175B9FC-E461-429B-9815-6A1499C5F6E5}" srcOrd="1" destOrd="0" presId="urn:microsoft.com/office/officeart/2005/8/layout/vList6"/>
    <dgm:cxn modelId="{21E1A074-20B5-4783-9F4B-7C93CC158C01}" type="presParOf" srcId="{0F733FA4-E25A-495E-A376-878C6097A92E}" destId="{E6B6B484-2508-4AAB-B19D-9AA1F359720B}" srcOrd="1" destOrd="0" presId="urn:microsoft.com/office/officeart/2005/8/layout/vList6"/>
    <dgm:cxn modelId="{BA1675A7-6808-4BA8-B289-0B3AC0FDD008}" type="presParOf" srcId="{0F733FA4-E25A-495E-A376-878C6097A92E}" destId="{ED62090B-F906-4C2E-B1D9-9E1928A3768E}" srcOrd="2" destOrd="0" presId="urn:microsoft.com/office/officeart/2005/8/layout/vList6"/>
    <dgm:cxn modelId="{7A9BD4FF-86C4-46F6-847D-FB6DB06E130F}" type="presParOf" srcId="{ED62090B-F906-4C2E-B1D9-9E1928A3768E}" destId="{A8FAF554-959F-470C-8862-56930A45540B}" srcOrd="0" destOrd="0" presId="urn:microsoft.com/office/officeart/2005/8/layout/vList6"/>
    <dgm:cxn modelId="{FC9CE5F8-2957-4B7C-A914-44EC132A0814}" type="presParOf" srcId="{ED62090B-F906-4C2E-B1D9-9E1928A3768E}" destId="{30F2626E-1666-4BC4-A7F5-B69F6D815E5E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74C1A5-86E2-4928-A541-C631039799E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9F8DF-7A65-45B7-925D-400B76CB5DF2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systematically valuable characters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AE87ED-1ACE-493D-ADA5-73C3BB31702A}" type="parTrans" cxnId="{B3F33DDC-E73B-4478-923D-9851257B724C}">
      <dgm:prSet/>
      <dgm:spPr/>
      <dgm:t>
        <a:bodyPr/>
        <a:lstStyle/>
        <a:p>
          <a:endParaRPr lang="en-US"/>
        </a:p>
      </dgm:t>
    </dgm:pt>
    <dgm:pt modelId="{91CA2630-974A-4988-B0CC-0A95F7E5D1A4}" type="sibTrans" cxnId="{B3F33DDC-E73B-4478-923D-9851257B724C}">
      <dgm:prSet/>
      <dgm:spPr/>
      <dgm:t>
        <a:bodyPr/>
        <a:lstStyle/>
        <a:p>
          <a:endParaRPr lang="en-US"/>
        </a:p>
      </dgm:t>
    </dgm:pt>
    <dgm:pt modelId="{E55E282F-D57D-4B1F-9FFA-B2F997EF635F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Epidermal cell, 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89CE2B-E0AA-467A-8225-C793B00A9669}" type="parTrans" cxnId="{E0B1701A-F9A1-4C97-A9B1-07FAD4A7285B}">
      <dgm:prSet/>
      <dgm:spPr/>
      <dgm:t>
        <a:bodyPr/>
        <a:lstStyle/>
        <a:p>
          <a:endParaRPr lang="en-US"/>
        </a:p>
      </dgm:t>
    </dgm:pt>
    <dgm:pt modelId="{F249C37B-ABE5-4DB7-93E3-A0C45E27F16C}" type="sibTrans" cxnId="{E0B1701A-F9A1-4C97-A9B1-07FAD4A7285B}">
      <dgm:prSet/>
      <dgm:spPr/>
      <dgm:t>
        <a:bodyPr/>
        <a:lstStyle/>
        <a:p>
          <a:endParaRPr lang="en-US"/>
        </a:p>
      </dgm:t>
    </dgm:pt>
    <dgm:pt modelId="{71B5C751-8279-4FF4-A6DE-A33B45E8DA77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size, 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E0B481-36D7-423A-8D6D-46832F24A128}" type="parTrans" cxnId="{21240C5B-E2B7-4F09-86E3-517F4114EA6F}">
      <dgm:prSet/>
      <dgm:spPr/>
      <dgm:t>
        <a:bodyPr/>
        <a:lstStyle/>
        <a:p>
          <a:endParaRPr lang="en-US"/>
        </a:p>
      </dgm:t>
    </dgm:pt>
    <dgm:pt modelId="{4546D734-4E82-490B-AF3F-D442B9E9C483}" type="sibTrans" cxnId="{21240C5B-E2B7-4F09-86E3-517F4114EA6F}">
      <dgm:prSet/>
      <dgm:spPr/>
      <dgm:t>
        <a:bodyPr/>
        <a:lstStyle/>
        <a:p>
          <a:endParaRPr lang="en-US"/>
        </a:p>
      </dgm:t>
    </dgm:pt>
    <dgm:pt modelId="{CA6E5226-B4B1-4EF9-8DD8-836A123D092C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shape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33ECCF-3DED-4B23-9AA5-38D74A6C5DEA}" type="parTrans" cxnId="{FD2D212D-7822-4150-9684-C163430DAF66}">
      <dgm:prSet/>
      <dgm:spPr/>
      <dgm:t>
        <a:bodyPr/>
        <a:lstStyle/>
        <a:p>
          <a:endParaRPr lang="en-US"/>
        </a:p>
      </dgm:t>
    </dgm:pt>
    <dgm:pt modelId="{BEECD26B-B5F8-4884-83FD-731863A3598B}" type="sibTrans" cxnId="{FD2D212D-7822-4150-9684-C163430DAF66}">
      <dgm:prSet/>
      <dgm:spPr/>
      <dgm:t>
        <a:bodyPr/>
        <a:lstStyle/>
        <a:p>
          <a:endParaRPr lang="en-US"/>
        </a:p>
      </dgm:t>
    </dgm:pt>
    <dgm:pt modelId="{8B834230-6AAF-4FF9-8BC2-A248A9E0028F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occurrence of papillae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819D06-D488-4AA5-8113-87CDF86BFBA3}" type="parTrans" cxnId="{E1C25360-5992-4791-9191-A4BB00583334}">
      <dgm:prSet/>
      <dgm:spPr/>
      <dgm:t>
        <a:bodyPr/>
        <a:lstStyle/>
        <a:p>
          <a:endParaRPr lang="en-US"/>
        </a:p>
      </dgm:t>
    </dgm:pt>
    <dgm:pt modelId="{FACF93B3-D932-4ED5-8191-B764FD357B12}" type="sibTrans" cxnId="{E1C25360-5992-4791-9191-A4BB00583334}">
      <dgm:prSet/>
      <dgm:spPr/>
      <dgm:t>
        <a:bodyPr/>
        <a:lstStyle/>
        <a:p>
          <a:endParaRPr lang="en-US"/>
        </a:p>
      </dgm:t>
    </dgm:pt>
    <dgm:pt modelId="{4A2BDF15-C17F-4F49-BBAE-E162E1792BB3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contents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39FD099B-EF3F-4705-861F-E9C4D62CAC63}" type="parTrans" cxnId="{DD1A5F2A-97E1-4360-B80A-3738D61C0FA4}">
      <dgm:prSet/>
      <dgm:spPr/>
      <dgm:t>
        <a:bodyPr/>
        <a:lstStyle/>
        <a:p>
          <a:endParaRPr lang="en-US"/>
        </a:p>
      </dgm:t>
    </dgm:pt>
    <dgm:pt modelId="{D8DA8F30-7827-4DEA-87F0-2C0B5D56F74A}" type="sibTrans" cxnId="{DD1A5F2A-97E1-4360-B80A-3738D61C0FA4}">
      <dgm:prSet/>
      <dgm:spPr/>
      <dgm:t>
        <a:bodyPr/>
        <a:lstStyle/>
        <a:p>
          <a:endParaRPr lang="en-US"/>
        </a:p>
      </dgm:t>
    </dgm:pt>
    <dgm:pt modelId="{28753639-DF8B-4EB1-B90C-C8BD64974565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wall thickness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B77CFC-3EA6-4826-BFEF-6F358E1953F0}" type="parTrans" cxnId="{AA95F10D-232E-43CA-9935-E4CBFB3B4B26}">
      <dgm:prSet/>
      <dgm:spPr/>
      <dgm:t>
        <a:bodyPr/>
        <a:lstStyle/>
        <a:p>
          <a:endParaRPr lang="en-US"/>
        </a:p>
      </dgm:t>
    </dgm:pt>
    <dgm:pt modelId="{E8CA942F-480D-4177-A9AA-B20C8AE9D031}" type="sibTrans" cxnId="{AA95F10D-232E-43CA-9935-E4CBFB3B4B26}">
      <dgm:prSet/>
      <dgm:spPr/>
      <dgm:t>
        <a:bodyPr/>
        <a:lstStyle/>
        <a:p>
          <a:endParaRPr lang="en-US"/>
        </a:p>
      </dgm:t>
    </dgm:pt>
    <dgm:pt modelId="{00244706-941E-4A91-984E-0670FBD698C0}" type="pres">
      <dgm:prSet presAssocID="{2174C1A5-86E2-4928-A541-C631039799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16C55C-03F8-432D-A753-919A948F5739}" type="pres">
      <dgm:prSet presAssocID="{8249F8DF-7A65-45B7-925D-400B76CB5DF2}" presName="hierRoot1" presStyleCnt="0"/>
      <dgm:spPr/>
    </dgm:pt>
    <dgm:pt modelId="{3D479321-53ED-4895-BC7F-44D3DEA546F4}" type="pres">
      <dgm:prSet presAssocID="{8249F8DF-7A65-45B7-925D-400B76CB5DF2}" presName="composite" presStyleCnt="0"/>
      <dgm:spPr/>
    </dgm:pt>
    <dgm:pt modelId="{46C4E54D-DB9E-4AB1-9C0B-8D508B12D22B}" type="pres">
      <dgm:prSet presAssocID="{8249F8DF-7A65-45B7-925D-400B76CB5DF2}" presName="background" presStyleLbl="node0" presStyleIdx="0" presStyleCnt="1"/>
      <dgm:spPr/>
    </dgm:pt>
    <dgm:pt modelId="{8D2070FD-7CF7-4391-962A-A29ED55FEB94}" type="pres">
      <dgm:prSet presAssocID="{8249F8DF-7A65-45B7-925D-400B76CB5DF2}" presName="text" presStyleLbl="fgAcc0" presStyleIdx="0" presStyleCnt="1" custScaleX="235054" custScaleY="166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8E8FA-B35B-4053-AB76-A8525AB608FB}" type="pres">
      <dgm:prSet presAssocID="{8249F8DF-7A65-45B7-925D-400B76CB5DF2}" presName="hierChild2" presStyleCnt="0"/>
      <dgm:spPr/>
    </dgm:pt>
    <dgm:pt modelId="{834574CF-260E-4D3F-9131-DABAFB81E31A}" type="pres">
      <dgm:prSet presAssocID="{7C89CE2B-E0AA-467A-8225-C793B00A966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405831C-DB40-4462-AA00-4BBD787C5FC2}" type="pres">
      <dgm:prSet presAssocID="{E55E282F-D57D-4B1F-9FFA-B2F997EF635F}" presName="hierRoot2" presStyleCnt="0"/>
      <dgm:spPr/>
    </dgm:pt>
    <dgm:pt modelId="{067BD077-EDA2-4CA3-81DF-85CCB4E61BBA}" type="pres">
      <dgm:prSet presAssocID="{E55E282F-D57D-4B1F-9FFA-B2F997EF635F}" presName="composite2" presStyleCnt="0"/>
      <dgm:spPr/>
    </dgm:pt>
    <dgm:pt modelId="{A5203BC9-0D07-45A8-BBE9-5FD6E45BDFDA}" type="pres">
      <dgm:prSet presAssocID="{E55E282F-D57D-4B1F-9FFA-B2F997EF635F}" presName="background2" presStyleLbl="node2" presStyleIdx="0" presStyleCnt="2"/>
      <dgm:spPr/>
    </dgm:pt>
    <dgm:pt modelId="{787E6BCB-CB21-4DEC-BC8B-5C51863367A9}" type="pres">
      <dgm:prSet presAssocID="{E55E282F-D57D-4B1F-9FFA-B2F997EF635F}" presName="text2" presStyleLbl="fgAcc2" presStyleIdx="0" presStyleCnt="2" custScaleX="132815" custScaleY="109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BFB635-C82F-4F43-AA20-9DC60DC3C119}" type="pres">
      <dgm:prSet presAssocID="{E55E282F-D57D-4B1F-9FFA-B2F997EF635F}" presName="hierChild3" presStyleCnt="0"/>
      <dgm:spPr/>
    </dgm:pt>
    <dgm:pt modelId="{34D3174C-3501-43F1-A87D-94AEB74DB605}" type="pres">
      <dgm:prSet presAssocID="{CFE0B481-36D7-423A-8D6D-46832F24A12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8E40D724-DD2F-479D-977C-B2C3D38AA1A1}" type="pres">
      <dgm:prSet presAssocID="{71B5C751-8279-4FF4-A6DE-A33B45E8DA77}" presName="hierRoot3" presStyleCnt="0"/>
      <dgm:spPr/>
    </dgm:pt>
    <dgm:pt modelId="{2B16C031-FF3A-464D-B8CF-F1CA5E919852}" type="pres">
      <dgm:prSet presAssocID="{71B5C751-8279-4FF4-A6DE-A33B45E8DA77}" presName="composite3" presStyleCnt="0"/>
      <dgm:spPr/>
    </dgm:pt>
    <dgm:pt modelId="{62C1F228-2274-48CD-BC9C-F2B291510B32}" type="pres">
      <dgm:prSet presAssocID="{71B5C751-8279-4FF4-A6DE-A33B45E8DA77}" presName="background3" presStyleLbl="node3" presStyleIdx="0" presStyleCnt="4"/>
      <dgm:spPr/>
    </dgm:pt>
    <dgm:pt modelId="{8D5C7224-7E31-45C2-9216-B7227B94F190}" type="pres">
      <dgm:prSet presAssocID="{71B5C751-8279-4FF4-A6DE-A33B45E8DA7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ACCF74-6B06-464D-93E9-2E13BC2E0FCA}" type="pres">
      <dgm:prSet presAssocID="{71B5C751-8279-4FF4-A6DE-A33B45E8DA77}" presName="hierChild4" presStyleCnt="0"/>
      <dgm:spPr/>
    </dgm:pt>
    <dgm:pt modelId="{710323BB-A3F3-4CA2-A1FC-CE8C11D61F04}" type="pres">
      <dgm:prSet presAssocID="{E433ECCF-3DED-4B23-9AA5-38D74A6C5DE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F5114C6B-F6F5-4166-A0E3-1CC548F827F7}" type="pres">
      <dgm:prSet presAssocID="{CA6E5226-B4B1-4EF9-8DD8-836A123D092C}" presName="hierRoot3" presStyleCnt="0"/>
      <dgm:spPr/>
    </dgm:pt>
    <dgm:pt modelId="{CC3D1C0B-ABDB-4A46-A0EE-235DBCFF6DF3}" type="pres">
      <dgm:prSet presAssocID="{CA6E5226-B4B1-4EF9-8DD8-836A123D092C}" presName="composite3" presStyleCnt="0"/>
      <dgm:spPr/>
    </dgm:pt>
    <dgm:pt modelId="{A9592FA0-ED9B-434F-8781-54D627B3CA97}" type="pres">
      <dgm:prSet presAssocID="{CA6E5226-B4B1-4EF9-8DD8-836A123D092C}" presName="background3" presStyleLbl="node3" presStyleIdx="1" presStyleCnt="4"/>
      <dgm:spPr/>
    </dgm:pt>
    <dgm:pt modelId="{77ABAB5B-86A5-46BB-9C75-C142FC3FFE26}" type="pres">
      <dgm:prSet presAssocID="{CA6E5226-B4B1-4EF9-8DD8-836A123D092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EE6D0C-22B5-4E14-990C-F6BC7CD35687}" type="pres">
      <dgm:prSet presAssocID="{CA6E5226-B4B1-4EF9-8DD8-836A123D092C}" presName="hierChild4" presStyleCnt="0"/>
      <dgm:spPr/>
    </dgm:pt>
    <dgm:pt modelId="{C802385A-BC76-4CFB-B061-C7BE6ECE6EF3}" type="pres">
      <dgm:prSet presAssocID="{ADB77CFC-3EA6-4826-BFEF-6F358E1953F0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1D436E3-47E8-4834-A454-49AA84D99F87}" type="pres">
      <dgm:prSet presAssocID="{28753639-DF8B-4EB1-B90C-C8BD64974565}" presName="hierRoot3" presStyleCnt="0"/>
      <dgm:spPr/>
    </dgm:pt>
    <dgm:pt modelId="{59E4DE65-C37D-4393-B8F6-1C9113AB509C}" type="pres">
      <dgm:prSet presAssocID="{28753639-DF8B-4EB1-B90C-C8BD64974565}" presName="composite3" presStyleCnt="0"/>
      <dgm:spPr/>
    </dgm:pt>
    <dgm:pt modelId="{C7F73EF2-7F4C-4A42-B7EC-D3FBCA220051}" type="pres">
      <dgm:prSet presAssocID="{28753639-DF8B-4EB1-B90C-C8BD64974565}" presName="background3" presStyleLbl="node3" presStyleIdx="2" presStyleCnt="4"/>
      <dgm:spPr/>
    </dgm:pt>
    <dgm:pt modelId="{1E8FC75F-A9B6-446F-8D23-2C61A048A42E}" type="pres">
      <dgm:prSet presAssocID="{28753639-DF8B-4EB1-B90C-C8BD64974565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C49560-DB7C-4517-9F2E-9A301F7B0584}" type="pres">
      <dgm:prSet presAssocID="{28753639-DF8B-4EB1-B90C-C8BD64974565}" presName="hierChild4" presStyleCnt="0"/>
      <dgm:spPr/>
    </dgm:pt>
    <dgm:pt modelId="{BAF9916A-A990-418D-80FC-16B0F07B0D53}" type="pres">
      <dgm:prSet presAssocID="{39FD099B-EF3F-4705-861F-E9C4D62CAC63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06EEFA7-8126-4B39-93FF-AD2405CCA7BD}" type="pres">
      <dgm:prSet presAssocID="{4A2BDF15-C17F-4F49-BBAE-E162E1792BB3}" presName="hierRoot3" presStyleCnt="0"/>
      <dgm:spPr/>
    </dgm:pt>
    <dgm:pt modelId="{95BBDE71-C4CF-4561-876C-E025F557FD95}" type="pres">
      <dgm:prSet presAssocID="{4A2BDF15-C17F-4F49-BBAE-E162E1792BB3}" presName="composite3" presStyleCnt="0"/>
      <dgm:spPr/>
    </dgm:pt>
    <dgm:pt modelId="{126CCC94-3327-44E0-94F8-ABEBDE1E1090}" type="pres">
      <dgm:prSet presAssocID="{4A2BDF15-C17F-4F49-BBAE-E162E1792BB3}" presName="background3" presStyleLbl="node3" presStyleIdx="3" presStyleCnt="4"/>
      <dgm:spPr/>
    </dgm:pt>
    <dgm:pt modelId="{3B843468-F595-4436-BC69-72983FF2B980}" type="pres">
      <dgm:prSet presAssocID="{4A2BDF15-C17F-4F49-BBAE-E162E1792BB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165407-49EF-4C2D-999D-082217984E26}" type="pres">
      <dgm:prSet presAssocID="{4A2BDF15-C17F-4F49-BBAE-E162E1792BB3}" presName="hierChild4" presStyleCnt="0"/>
      <dgm:spPr/>
    </dgm:pt>
    <dgm:pt modelId="{8CF8D97C-2486-4757-805D-8332B0D1FFDD}" type="pres">
      <dgm:prSet presAssocID="{C2819D06-D488-4AA5-8113-87CDF86BFBA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544BE0D-57E6-4AD7-ABCC-A213472AFEA1}" type="pres">
      <dgm:prSet presAssocID="{8B834230-6AAF-4FF9-8BC2-A248A9E0028F}" presName="hierRoot2" presStyleCnt="0"/>
      <dgm:spPr/>
    </dgm:pt>
    <dgm:pt modelId="{B336186A-F3FE-4526-9E03-E3517028E50C}" type="pres">
      <dgm:prSet presAssocID="{8B834230-6AAF-4FF9-8BC2-A248A9E0028F}" presName="composite2" presStyleCnt="0"/>
      <dgm:spPr/>
    </dgm:pt>
    <dgm:pt modelId="{C1B1A940-61CD-4ADE-8CB2-5F4D78154794}" type="pres">
      <dgm:prSet presAssocID="{8B834230-6AAF-4FF9-8BC2-A248A9E0028F}" presName="background2" presStyleLbl="node2" presStyleIdx="1" presStyleCnt="2"/>
      <dgm:spPr/>
    </dgm:pt>
    <dgm:pt modelId="{2F64E40F-19C6-4C58-A26C-BD6F40F2764F}" type="pres">
      <dgm:prSet presAssocID="{8B834230-6AAF-4FF9-8BC2-A248A9E0028F}" presName="text2" presStyleLbl="fgAcc2" presStyleIdx="1" presStyleCnt="2" custScaleX="136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C6FCC-0BD2-4117-A8D6-2CCCD6B516FB}" type="pres">
      <dgm:prSet presAssocID="{8B834230-6AAF-4FF9-8BC2-A248A9E0028F}" presName="hierChild3" presStyleCnt="0"/>
      <dgm:spPr/>
    </dgm:pt>
  </dgm:ptLst>
  <dgm:cxnLst>
    <dgm:cxn modelId="{DC33F315-DD3D-4CDF-93DD-9E4D9F40A009}" type="presOf" srcId="{39FD099B-EF3F-4705-861F-E9C4D62CAC63}" destId="{BAF9916A-A990-418D-80FC-16B0F07B0D53}" srcOrd="0" destOrd="0" presId="urn:microsoft.com/office/officeart/2005/8/layout/hierarchy1"/>
    <dgm:cxn modelId="{334897CC-DC35-44C7-8049-F816F48F0FAE}" type="presOf" srcId="{8249F8DF-7A65-45B7-925D-400B76CB5DF2}" destId="{8D2070FD-7CF7-4391-962A-A29ED55FEB94}" srcOrd="0" destOrd="0" presId="urn:microsoft.com/office/officeart/2005/8/layout/hierarchy1"/>
    <dgm:cxn modelId="{B3F33DDC-E73B-4478-923D-9851257B724C}" srcId="{2174C1A5-86E2-4928-A541-C631039799E9}" destId="{8249F8DF-7A65-45B7-925D-400B76CB5DF2}" srcOrd="0" destOrd="0" parTransId="{3AAE87ED-1ACE-493D-ADA5-73C3BB31702A}" sibTransId="{91CA2630-974A-4988-B0CC-0A95F7E5D1A4}"/>
    <dgm:cxn modelId="{2B8FA244-9742-48ED-99F4-B98124435054}" type="presOf" srcId="{ADB77CFC-3EA6-4826-BFEF-6F358E1953F0}" destId="{C802385A-BC76-4CFB-B061-C7BE6ECE6EF3}" srcOrd="0" destOrd="0" presId="urn:microsoft.com/office/officeart/2005/8/layout/hierarchy1"/>
    <dgm:cxn modelId="{F7EDCEAD-8837-42A7-BE60-DEA847AB5495}" type="presOf" srcId="{28753639-DF8B-4EB1-B90C-C8BD64974565}" destId="{1E8FC75F-A9B6-446F-8D23-2C61A048A42E}" srcOrd="0" destOrd="0" presId="urn:microsoft.com/office/officeart/2005/8/layout/hierarchy1"/>
    <dgm:cxn modelId="{FD2D212D-7822-4150-9684-C163430DAF66}" srcId="{E55E282F-D57D-4B1F-9FFA-B2F997EF635F}" destId="{CA6E5226-B4B1-4EF9-8DD8-836A123D092C}" srcOrd="1" destOrd="0" parTransId="{E433ECCF-3DED-4B23-9AA5-38D74A6C5DEA}" sibTransId="{BEECD26B-B5F8-4884-83FD-731863A3598B}"/>
    <dgm:cxn modelId="{21240C5B-E2B7-4F09-86E3-517F4114EA6F}" srcId="{E55E282F-D57D-4B1F-9FFA-B2F997EF635F}" destId="{71B5C751-8279-4FF4-A6DE-A33B45E8DA77}" srcOrd="0" destOrd="0" parTransId="{CFE0B481-36D7-423A-8D6D-46832F24A128}" sibTransId="{4546D734-4E82-490B-AF3F-D442B9E9C483}"/>
    <dgm:cxn modelId="{E0B1701A-F9A1-4C97-A9B1-07FAD4A7285B}" srcId="{8249F8DF-7A65-45B7-925D-400B76CB5DF2}" destId="{E55E282F-D57D-4B1F-9FFA-B2F997EF635F}" srcOrd="0" destOrd="0" parTransId="{7C89CE2B-E0AA-467A-8225-C793B00A9669}" sibTransId="{F249C37B-ABE5-4DB7-93E3-A0C45E27F16C}"/>
    <dgm:cxn modelId="{DD1A5F2A-97E1-4360-B80A-3738D61C0FA4}" srcId="{E55E282F-D57D-4B1F-9FFA-B2F997EF635F}" destId="{4A2BDF15-C17F-4F49-BBAE-E162E1792BB3}" srcOrd="3" destOrd="0" parTransId="{39FD099B-EF3F-4705-861F-E9C4D62CAC63}" sibTransId="{D8DA8F30-7827-4DEA-87F0-2C0B5D56F74A}"/>
    <dgm:cxn modelId="{49D8F9BC-1FEB-4A58-8579-1F9E7773AAF4}" type="presOf" srcId="{CA6E5226-B4B1-4EF9-8DD8-836A123D092C}" destId="{77ABAB5B-86A5-46BB-9C75-C142FC3FFE26}" srcOrd="0" destOrd="0" presId="urn:microsoft.com/office/officeart/2005/8/layout/hierarchy1"/>
    <dgm:cxn modelId="{25E7397A-2148-441F-8511-2D26502F701A}" type="presOf" srcId="{E433ECCF-3DED-4B23-9AA5-38D74A6C5DEA}" destId="{710323BB-A3F3-4CA2-A1FC-CE8C11D61F04}" srcOrd="0" destOrd="0" presId="urn:microsoft.com/office/officeart/2005/8/layout/hierarchy1"/>
    <dgm:cxn modelId="{E1C25360-5992-4791-9191-A4BB00583334}" srcId="{8249F8DF-7A65-45B7-925D-400B76CB5DF2}" destId="{8B834230-6AAF-4FF9-8BC2-A248A9E0028F}" srcOrd="1" destOrd="0" parTransId="{C2819D06-D488-4AA5-8113-87CDF86BFBA3}" sibTransId="{FACF93B3-D932-4ED5-8191-B764FD357B12}"/>
    <dgm:cxn modelId="{BBCB4399-C0D0-4D16-8BCD-95B8F71BBFAD}" type="presOf" srcId="{7C89CE2B-E0AA-467A-8225-C793B00A9669}" destId="{834574CF-260E-4D3F-9131-DABAFB81E31A}" srcOrd="0" destOrd="0" presId="urn:microsoft.com/office/officeart/2005/8/layout/hierarchy1"/>
    <dgm:cxn modelId="{0CB1CF86-7BAA-4F8A-9445-24AD427D7E99}" type="presOf" srcId="{8B834230-6AAF-4FF9-8BC2-A248A9E0028F}" destId="{2F64E40F-19C6-4C58-A26C-BD6F40F2764F}" srcOrd="0" destOrd="0" presId="urn:microsoft.com/office/officeart/2005/8/layout/hierarchy1"/>
    <dgm:cxn modelId="{F461C67C-7AA5-41EF-8D5D-F5E96D76F2CD}" type="presOf" srcId="{CFE0B481-36D7-423A-8D6D-46832F24A128}" destId="{34D3174C-3501-43F1-A87D-94AEB74DB605}" srcOrd="0" destOrd="0" presId="urn:microsoft.com/office/officeart/2005/8/layout/hierarchy1"/>
    <dgm:cxn modelId="{6EBED752-59CA-474E-96F8-D93D4E7AEB56}" type="presOf" srcId="{4A2BDF15-C17F-4F49-BBAE-E162E1792BB3}" destId="{3B843468-F595-4436-BC69-72983FF2B980}" srcOrd="0" destOrd="0" presId="urn:microsoft.com/office/officeart/2005/8/layout/hierarchy1"/>
    <dgm:cxn modelId="{FD57D34D-C008-4079-A563-29ED88989936}" type="presOf" srcId="{2174C1A5-86E2-4928-A541-C631039799E9}" destId="{00244706-941E-4A91-984E-0670FBD698C0}" srcOrd="0" destOrd="0" presId="urn:microsoft.com/office/officeart/2005/8/layout/hierarchy1"/>
    <dgm:cxn modelId="{03F4E4CB-41E5-41DC-BE94-7F507FCB2349}" type="presOf" srcId="{E55E282F-D57D-4B1F-9FFA-B2F997EF635F}" destId="{787E6BCB-CB21-4DEC-BC8B-5C51863367A9}" srcOrd="0" destOrd="0" presId="urn:microsoft.com/office/officeart/2005/8/layout/hierarchy1"/>
    <dgm:cxn modelId="{8CCE10DB-DA87-4D0B-8B5D-09001FCD28D8}" type="presOf" srcId="{C2819D06-D488-4AA5-8113-87CDF86BFBA3}" destId="{8CF8D97C-2486-4757-805D-8332B0D1FFDD}" srcOrd="0" destOrd="0" presId="urn:microsoft.com/office/officeart/2005/8/layout/hierarchy1"/>
    <dgm:cxn modelId="{AA95F10D-232E-43CA-9935-E4CBFB3B4B26}" srcId="{E55E282F-D57D-4B1F-9FFA-B2F997EF635F}" destId="{28753639-DF8B-4EB1-B90C-C8BD64974565}" srcOrd="2" destOrd="0" parTransId="{ADB77CFC-3EA6-4826-BFEF-6F358E1953F0}" sibTransId="{E8CA942F-480D-4177-A9AA-B20C8AE9D031}"/>
    <dgm:cxn modelId="{2C8A06BD-627D-4C1E-BA10-FF9AFD73A435}" type="presOf" srcId="{71B5C751-8279-4FF4-A6DE-A33B45E8DA77}" destId="{8D5C7224-7E31-45C2-9216-B7227B94F190}" srcOrd="0" destOrd="0" presId="urn:microsoft.com/office/officeart/2005/8/layout/hierarchy1"/>
    <dgm:cxn modelId="{9711BD23-5408-4711-ABC4-1FF861FB62F3}" type="presParOf" srcId="{00244706-941E-4A91-984E-0670FBD698C0}" destId="{0916C55C-03F8-432D-A753-919A948F5739}" srcOrd="0" destOrd="0" presId="urn:microsoft.com/office/officeart/2005/8/layout/hierarchy1"/>
    <dgm:cxn modelId="{54BBEC7F-F14C-4383-85DB-EC49C5D97EAA}" type="presParOf" srcId="{0916C55C-03F8-432D-A753-919A948F5739}" destId="{3D479321-53ED-4895-BC7F-44D3DEA546F4}" srcOrd="0" destOrd="0" presId="urn:microsoft.com/office/officeart/2005/8/layout/hierarchy1"/>
    <dgm:cxn modelId="{801A4E17-A344-48FC-9097-4F7C5E667C12}" type="presParOf" srcId="{3D479321-53ED-4895-BC7F-44D3DEA546F4}" destId="{46C4E54D-DB9E-4AB1-9C0B-8D508B12D22B}" srcOrd="0" destOrd="0" presId="urn:microsoft.com/office/officeart/2005/8/layout/hierarchy1"/>
    <dgm:cxn modelId="{B7407C42-D7E3-41DD-AEE7-D0A8FCF6C57B}" type="presParOf" srcId="{3D479321-53ED-4895-BC7F-44D3DEA546F4}" destId="{8D2070FD-7CF7-4391-962A-A29ED55FEB94}" srcOrd="1" destOrd="0" presId="urn:microsoft.com/office/officeart/2005/8/layout/hierarchy1"/>
    <dgm:cxn modelId="{F7FF560D-4D02-4C74-A4C0-C7C0713B4928}" type="presParOf" srcId="{0916C55C-03F8-432D-A753-919A948F5739}" destId="{7448E8FA-B35B-4053-AB76-A8525AB608FB}" srcOrd="1" destOrd="0" presId="urn:microsoft.com/office/officeart/2005/8/layout/hierarchy1"/>
    <dgm:cxn modelId="{82783EFA-C371-456C-AA43-CA54D44953AA}" type="presParOf" srcId="{7448E8FA-B35B-4053-AB76-A8525AB608FB}" destId="{834574CF-260E-4D3F-9131-DABAFB81E31A}" srcOrd="0" destOrd="0" presId="urn:microsoft.com/office/officeart/2005/8/layout/hierarchy1"/>
    <dgm:cxn modelId="{4ECE39F3-059B-4D7A-A990-131C7C5F7422}" type="presParOf" srcId="{7448E8FA-B35B-4053-AB76-A8525AB608FB}" destId="{8405831C-DB40-4462-AA00-4BBD787C5FC2}" srcOrd="1" destOrd="0" presId="urn:microsoft.com/office/officeart/2005/8/layout/hierarchy1"/>
    <dgm:cxn modelId="{0D3C2229-646E-434A-BD4D-A44F6A9F6A68}" type="presParOf" srcId="{8405831C-DB40-4462-AA00-4BBD787C5FC2}" destId="{067BD077-EDA2-4CA3-81DF-85CCB4E61BBA}" srcOrd="0" destOrd="0" presId="urn:microsoft.com/office/officeart/2005/8/layout/hierarchy1"/>
    <dgm:cxn modelId="{BD9B3C9A-C06D-454F-96D9-F3A950303EB2}" type="presParOf" srcId="{067BD077-EDA2-4CA3-81DF-85CCB4E61BBA}" destId="{A5203BC9-0D07-45A8-BBE9-5FD6E45BDFDA}" srcOrd="0" destOrd="0" presId="urn:microsoft.com/office/officeart/2005/8/layout/hierarchy1"/>
    <dgm:cxn modelId="{63BB9446-9105-4DD0-A932-E201FCA911CD}" type="presParOf" srcId="{067BD077-EDA2-4CA3-81DF-85CCB4E61BBA}" destId="{787E6BCB-CB21-4DEC-BC8B-5C51863367A9}" srcOrd="1" destOrd="0" presId="urn:microsoft.com/office/officeart/2005/8/layout/hierarchy1"/>
    <dgm:cxn modelId="{EB3DAA75-5B58-48A0-B256-4C9BE144F005}" type="presParOf" srcId="{8405831C-DB40-4462-AA00-4BBD787C5FC2}" destId="{0CBFB635-C82F-4F43-AA20-9DC60DC3C119}" srcOrd="1" destOrd="0" presId="urn:microsoft.com/office/officeart/2005/8/layout/hierarchy1"/>
    <dgm:cxn modelId="{E6A04685-7E7A-4ED8-A366-5CBC36A91BD1}" type="presParOf" srcId="{0CBFB635-C82F-4F43-AA20-9DC60DC3C119}" destId="{34D3174C-3501-43F1-A87D-94AEB74DB605}" srcOrd="0" destOrd="0" presId="urn:microsoft.com/office/officeart/2005/8/layout/hierarchy1"/>
    <dgm:cxn modelId="{E0E10EA8-D26E-43D4-9F1F-AEB4F305C13C}" type="presParOf" srcId="{0CBFB635-C82F-4F43-AA20-9DC60DC3C119}" destId="{8E40D724-DD2F-479D-977C-B2C3D38AA1A1}" srcOrd="1" destOrd="0" presId="urn:microsoft.com/office/officeart/2005/8/layout/hierarchy1"/>
    <dgm:cxn modelId="{9BE6E9C0-90A9-427C-A98C-81ACA2867617}" type="presParOf" srcId="{8E40D724-DD2F-479D-977C-B2C3D38AA1A1}" destId="{2B16C031-FF3A-464D-B8CF-F1CA5E919852}" srcOrd="0" destOrd="0" presId="urn:microsoft.com/office/officeart/2005/8/layout/hierarchy1"/>
    <dgm:cxn modelId="{41368265-F5B4-4ED8-97FD-4235451CBC8F}" type="presParOf" srcId="{2B16C031-FF3A-464D-B8CF-F1CA5E919852}" destId="{62C1F228-2274-48CD-BC9C-F2B291510B32}" srcOrd="0" destOrd="0" presId="urn:microsoft.com/office/officeart/2005/8/layout/hierarchy1"/>
    <dgm:cxn modelId="{8F25256D-9DC4-4A55-9DD2-9B2933723D8F}" type="presParOf" srcId="{2B16C031-FF3A-464D-B8CF-F1CA5E919852}" destId="{8D5C7224-7E31-45C2-9216-B7227B94F190}" srcOrd="1" destOrd="0" presId="urn:microsoft.com/office/officeart/2005/8/layout/hierarchy1"/>
    <dgm:cxn modelId="{EA45AA9A-D443-4CBE-A1E2-3C13FAD5CD77}" type="presParOf" srcId="{8E40D724-DD2F-479D-977C-B2C3D38AA1A1}" destId="{1FACCF74-6B06-464D-93E9-2E13BC2E0FCA}" srcOrd="1" destOrd="0" presId="urn:microsoft.com/office/officeart/2005/8/layout/hierarchy1"/>
    <dgm:cxn modelId="{6C609EA9-9B09-4980-AD92-C55E4B5D57ED}" type="presParOf" srcId="{0CBFB635-C82F-4F43-AA20-9DC60DC3C119}" destId="{710323BB-A3F3-4CA2-A1FC-CE8C11D61F04}" srcOrd="2" destOrd="0" presId="urn:microsoft.com/office/officeart/2005/8/layout/hierarchy1"/>
    <dgm:cxn modelId="{7D443418-55C4-44FA-A981-B5E0131547AD}" type="presParOf" srcId="{0CBFB635-C82F-4F43-AA20-9DC60DC3C119}" destId="{F5114C6B-F6F5-4166-A0E3-1CC548F827F7}" srcOrd="3" destOrd="0" presId="urn:microsoft.com/office/officeart/2005/8/layout/hierarchy1"/>
    <dgm:cxn modelId="{080D84A5-CA42-4414-8565-F3B5F6C703B3}" type="presParOf" srcId="{F5114C6B-F6F5-4166-A0E3-1CC548F827F7}" destId="{CC3D1C0B-ABDB-4A46-A0EE-235DBCFF6DF3}" srcOrd="0" destOrd="0" presId="urn:microsoft.com/office/officeart/2005/8/layout/hierarchy1"/>
    <dgm:cxn modelId="{A318F37A-7EA1-4CA4-B3F4-4B79E2C62CC5}" type="presParOf" srcId="{CC3D1C0B-ABDB-4A46-A0EE-235DBCFF6DF3}" destId="{A9592FA0-ED9B-434F-8781-54D627B3CA97}" srcOrd="0" destOrd="0" presId="urn:microsoft.com/office/officeart/2005/8/layout/hierarchy1"/>
    <dgm:cxn modelId="{4ADB5511-99EE-4593-BE23-07738500F83A}" type="presParOf" srcId="{CC3D1C0B-ABDB-4A46-A0EE-235DBCFF6DF3}" destId="{77ABAB5B-86A5-46BB-9C75-C142FC3FFE26}" srcOrd="1" destOrd="0" presId="urn:microsoft.com/office/officeart/2005/8/layout/hierarchy1"/>
    <dgm:cxn modelId="{326D6483-8A92-4CD5-A172-08DE50E173BC}" type="presParOf" srcId="{F5114C6B-F6F5-4166-A0E3-1CC548F827F7}" destId="{E5EE6D0C-22B5-4E14-990C-F6BC7CD35687}" srcOrd="1" destOrd="0" presId="urn:microsoft.com/office/officeart/2005/8/layout/hierarchy1"/>
    <dgm:cxn modelId="{56015AB4-80B7-4138-BE7C-B5922E83A853}" type="presParOf" srcId="{0CBFB635-C82F-4F43-AA20-9DC60DC3C119}" destId="{C802385A-BC76-4CFB-B061-C7BE6ECE6EF3}" srcOrd="4" destOrd="0" presId="urn:microsoft.com/office/officeart/2005/8/layout/hierarchy1"/>
    <dgm:cxn modelId="{4D6C9874-95C6-4476-850B-570405C5FFCA}" type="presParOf" srcId="{0CBFB635-C82F-4F43-AA20-9DC60DC3C119}" destId="{D1D436E3-47E8-4834-A454-49AA84D99F87}" srcOrd="5" destOrd="0" presId="urn:microsoft.com/office/officeart/2005/8/layout/hierarchy1"/>
    <dgm:cxn modelId="{DD6887A4-C5C6-4974-B897-8E9BC008F8F0}" type="presParOf" srcId="{D1D436E3-47E8-4834-A454-49AA84D99F87}" destId="{59E4DE65-C37D-4393-B8F6-1C9113AB509C}" srcOrd="0" destOrd="0" presId="urn:microsoft.com/office/officeart/2005/8/layout/hierarchy1"/>
    <dgm:cxn modelId="{902F7AE0-A957-4AD9-8E0F-80BACCBFA98C}" type="presParOf" srcId="{59E4DE65-C37D-4393-B8F6-1C9113AB509C}" destId="{C7F73EF2-7F4C-4A42-B7EC-D3FBCA220051}" srcOrd="0" destOrd="0" presId="urn:microsoft.com/office/officeart/2005/8/layout/hierarchy1"/>
    <dgm:cxn modelId="{2AFD9B26-9325-4A45-8960-C38F1533DA58}" type="presParOf" srcId="{59E4DE65-C37D-4393-B8F6-1C9113AB509C}" destId="{1E8FC75F-A9B6-446F-8D23-2C61A048A42E}" srcOrd="1" destOrd="0" presId="urn:microsoft.com/office/officeart/2005/8/layout/hierarchy1"/>
    <dgm:cxn modelId="{632B4CB8-76C0-4D50-8441-0F754BB546D2}" type="presParOf" srcId="{D1D436E3-47E8-4834-A454-49AA84D99F87}" destId="{BDC49560-DB7C-4517-9F2E-9A301F7B0584}" srcOrd="1" destOrd="0" presId="urn:microsoft.com/office/officeart/2005/8/layout/hierarchy1"/>
    <dgm:cxn modelId="{D04CF553-D144-447E-A845-9080F3A7338A}" type="presParOf" srcId="{0CBFB635-C82F-4F43-AA20-9DC60DC3C119}" destId="{BAF9916A-A990-418D-80FC-16B0F07B0D53}" srcOrd="6" destOrd="0" presId="urn:microsoft.com/office/officeart/2005/8/layout/hierarchy1"/>
    <dgm:cxn modelId="{A55CBE6D-076B-4653-86FE-EBEB1F5CB699}" type="presParOf" srcId="{0CBFB635-C82F-4F43-AA20-9DC60DC3C119}" destId="{206EEFA7-8126-4B39-93FF-AD2405CCA7BD}" srcOrd="7" destOrd="0" presId="urn:microsoft.com/office/officeart/2005/8/layout/hierarchy1"/>
    <dgm:cxn modelId="{9FD084BE-75E3-451F-87A5-B2AFA8F03CF4}" type="presParOf" srcId="{206EEFA7-8126-4B39-93FF-AD2405CCA7BD}" destId="{95BBDE71-C4CF-4561-876C-E025F557FD95}" srcOrd="0" destOrd="0" presId="urn:microsoft.com/office/officeart/2005/8/layout/hierarchy1"/>
    <dgm:cxn modelId="{FEB443A3-7F50-4359-8F9D-D1E14E29EFEE}" type="presParOf" srcId="{95BBDE71-C4CF-4561-876C-E025F557FD95}" destId="{126CCC94-3327-44E0-94F8-ABEBDE1E1090}" srcOrd="0" destOrd="0" presId="urn:microsoft.com/office/officeart/2005/8/layout/hierarchy1"/>
    <dgm:cxn modelId="{D74E99BC-B4CB-4298-BC93-89F908F2D1CC}" type="presParOf" srcId="{95BBDE71-C4CF-4561-876C-E025F557FD95}" destId="{3B843468-F595-4436-BC69-72983FF2B980}" srcOrd="1" destOrd="0" presId="urn:microsoft.com/office/officeart/2005/8/layout/hierarchy1"/>
    <dgm:cxn modelId="{D07793A4-6F25-419C-BE33-7441797D9F03}" type="presParOf" srcId="{206EEFA7-8126-4B39-93FF-AD2405CCA7BD}" destId="{33165407-49EF-4C2D-999D-082217984E26}" srcOrd="1" destOrd="0" presId="urn:microsoft.com/office/officeart/2005/8/layout/hierarchy1"/>
    <dgm:cxn modelId="{D176B60B-10E5-44AE-B104-7146A44D817D}" type="presParOf" srcId="{7448E8FA-B35B-4053-AB76-A8525AB608FB}" destId="{8CF8D97C-2486-4757-805D-8332B0D1FFDD}" srcOrd="2" destOrd="0" presId="urn:microsoft.com/office/officeart/2005/8/layout/hierarchy1"/>
    <dgm:cxn modelId="{83B8E8BA-133B-486A-BFC4-7FFA65979D89}" type="presParOf" srcId="{7448E8FA-B35B-4053-AB76-A8525AB608FB}" destId="{4544BE0D-57E6-4AD7-ABCC-A213472AFEA1}" srcOrd="3" destOrd="0" presId="urn:microsoft.com/office/officeart/2005/8/layout/hierarchy1"/>
    <dgm:cxn modelId="{07FE4C33-F53A-4C0D-9D56-3A247776D56A}" type="presParOf" srcId="{4544BE0D-57E6-4AD7-ABCC-A213472AFEA1}" destId="{B336186A-F3FE-4526-9E03-E3517028E50C}" srcOrd="0" destOrd="0" presId="urn:microsoft.com/office/officeart/2005/8/layout/hierarchy1"/>
    <dgm:cxn modelId="{C227921F-0351-4726-9807-23DCACC2B999}" type="presParOf" srcId="{B336186A-F3FE-4526-9E03-E3517028E50C}" destId="{C1B1A940-61CD-4ADE-8CB2-5F4D78154794}" srcOrd="0" destOrd="0" presId="urn:microsoft.com/office/officeart/2005/8/layout/hierarchy1"/>
    <dgm:cxn modelId="{91A3F84E-DADC-4524-AFE4-D837EAD8F323}" type="presParOf" srcId="{B336186A-F3FE-4526-9E03-E3517028E50C}" destId="{2F64E40F-19C6-4C58-A26C-BD6F40F2764F}" srcOrd="1" destOrd="0" presId="urn:microsoft.com/office/officeart/2005/8/layout/hierarchy1"/>
    <dgm:cxn modelId="{6A27258B-294F-4BCC-AA50-E3D44D9AF7E6}" type="presParOf" srcId="{4544BE0D-57E6-4AD7-ABCC-A213472AFEA1}" destId="{1FFC6FCC-0BD2-4117-A8D6-2CCCD6B516FB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72EC0A-99B7-4810-B5E3-136377362FE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AD552-2830-4E86-A817-41FCA450205A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Dumbbell-shaped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Guard cells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3FF5539-FE52-4264-BFA7-8586872A6F89}" type="parTrans" cxnId="{7984D762-6A44-4433-AD38-933F4F5C1408}">
      <dgm:prSet/>
      <dgm:spPr/>
      <dgm:t>
        <a:bodyPr/>
        <a:lstStyle/>
        <a:p>
          <a:endParaRPr lang="en-US"/>
        </a:p>
      </dgm:t>
    </dgm:pt>
    <dgm:pt modelId="{BE9B538F-55D5-43CF-84CF-AFE0E2E664BC}" type="sibTrans" cxnId="{7984D762-6A44-4433-AD38-933F4F5C1408}">
      <dgm:prSet/>
      <dgm:spPr/>
      <dgm:t>
        <a:bodyPr/>
        <a:lstStyle/>
        <a:p>
          <a:endParaRPr lang="en-US"/>
        </a:p>
      </dgm:t>
    </dgm:pt>
    <dgm:pt modelId="{F09D7DF9-DAD0-4F9B-81A3-D8A202E419F9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Gramineae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D534F3B-1EAA-4A00-ACE7-0CE9C66F1541}" type="parTrans" cxnId="{C3FF2A3F-D94A-47C3-AB82-1861D7848712}">
      <dgm:prSet/>
      <dgm:spPr/>
      <dgm:t>
        <a:bodyPr/>
        <a:lstStyle/>
        <a:p>
          <a:endParaRPr lang="en-US"/>
        </a:p>
      </dgm:t>
    </dgm:pt>
    <dgm:pt modelId="{F98FEC33-26F7-4A7E-AAAC-6E8FBE444B7C}" type="sibTrans" cxnId="{C3FF2A3F-D94A-47C3-AB82-1861D7848712}">
      <dgm:prSet/>
      <dgm:spPr/>
      <dgm:t>
        <a:bodyPr/>
        <a:lstStyle/>
        <a:p>
          <a:endParaRPr lang="en-US"/>
        </a:p>
      </dgm:t>
    </dgm:pt>
    <dgm:pt modelId="{9C9C7CAE-C3C7-43F2-BA6A-859C3EDC5085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Absence of</a:t>
          </a:r>
        </a:p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Subsidiary cells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38FC10B-6AAD-4684-9A0F-7DBDF4D1B8C2}" type="parTrans" cxnId="{E4A140E1-D80E-484F-86A9-6F1EF1384316}">
      <dgm:prSet/>
      <dgm:spPr/>
      <dgm:t>
        <a:bodyPr/>
        <a:lstStyle/>
        <a:p>
          <a:endParaRPr lang="en-US"/>
        </a:p>
      </dgm:t>
    </dgm:pt>
    <dgm:pt modelId="{B2352505-36AE-4F9F-B0AA-716E48E16DB7}" type="sibTrans" cxnId="{E4A140E1-D80E-484F-86A9-6F1EF1384316}">
      <dgm:prSet/>
      <dgm:spPr/>
      <dgm:t>
        <a:bodyPr/>
        <a:lstStyle/>
        <a:p>
          <a:endParaRPr lang="en-US"/>
        </a:p>
      </dgm:t>
    </dgm:pt>
    <dgm:pt modelId="{34D6B24B-53FC-4D1C-9B70-8B2926D0EE65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Liliales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53786E3-E129-4879-9CFA-C719108EC048}" type="parTrans" cxnId="{7BB9C316-DAF6-4060-9CC0-B5EE91D4B79E}">
      <dgm:prSet/>
      <dgm:spPr/>
      <dgm:t>
        <a:bodyPr/>
        <a:lstStyle/>
        <a:p>
          <a:endParaRPr lang="en-US"/>
        </a:p>
      </dgm:t>
    </dgm:pt>
    <dgm:pt modelId="{C4184FCD-C4BC-479E-8D56-8886836776C4}" type="sibTrans" cxnId="{7BB9C316-DAF6-4060-9CC0-B5EE91D4B79E}">
      <dgm:prSet/>
      <dgm:spPr/>
      <dgm:t>
        <a:bodyPr/>
        <a:lstStyle/>
        <a:p>
          <a:endParaRPr lang="en-US"/>
        </a:p>
      </dgm:t>
    </dgm:pt>
    <dgm:pt modelId="{B5BD0677-AE8F-4900-9FB0-A10D536DC663}" type="pres">
      <dgm:prSet presAssocID="{6072EC0A-99B7-4810-B5E3-136377362F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31268F-0E60-4286-A339-B8BED4ACC78C}" type="pres">
      <dgm:prSet presAssocID="{949AD552-2830-4E86-A817-41FCA450205A}" presName="linNode" presStyleCnt="0"/>
      <dgm:spPr/>
    </dgm:pt>
    <dgm:pt modelId="{388A2DD8-8EE2-4A6A-998D-ECA6DB208508}" type="pres">
      <dgm:prSet presAssocID="{949AD552-2830-4E86-A817-41FCA450205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6E406-7807-4AC3-A9A7-ED9E6B038BFE}" type="pres">
      <dgm:prSet presAssocID="{949AD552-2830-4E86-A817-41FCA450205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A5A92-1F31-4521-913B-D0CA50C5A0E5}" type="pres">
      <dgm:prSet presAssocID="{BE9B538F-55D5-43CF-84CF-AFE0E2E664BC}" presName="spacing" presStyleCnt="0"/>
      <dgm:spPr/>
    </dgm:pt>
    <dgm:pt modelId="{6AAD4E7F-6E44-4BDB-A957-073ED4542E76}" type="pres">
      <dgm:prSet presAssocID="{9C9C7CAE-C3C7-43F2-BA6A-859C3EDC5085}" presName="linNode" presStyleCnt="0"/>
      <dgm:spPr/>
    </dgm:pt>
    <dgm:pt modelId="{14C50484-43E4-4670-AEA2-F76201A0DDFB}" type="pres">
      <dgm:prSet presAssocID="{9C9C7CAE-C3C7-43F2-BA6A-859C3EDC508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F3072-1009-4829-A345-7E78E94ADDBC}" type="pres">
      <dgm:prSet presAssocID="{9C9C7CAE-C3C7-43F2-BA6A-859C3EDC508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0F1AF-8144-44D9-A3BF-54CC43DC8267}" type="presOf" srcId="{34D6B24B-53FC-4D1C-9B70-8B2926D0EE65}" destId="{FCBF3072-1009-4829-A345-7E78E94ADDBC}" srcOrd="0" destOrd="0" presId="urn:microsoft.com/office/officeart/2005/8/layout/vList6"/>
    <dgm:cxn modelId="{7984D762-6A44-4433-AD38-933F4F5C1408}" srcId="{6072EC0A-99B7-4810-B5E3-136377362FE7}" destId="{949AD552-2830-4E86-A817-41FCA450205A}" srcOrd="0" destOrd="0" parTransId="{23FF5539-FE52-4264-BFA7-8586872A6F89}" sibTransId="{BE9B538F-55D5-43CF-84CF-AFE0E2E664BC}"/>
    <dgm:cxn modelId="{7BB9C316-DAF6-4060-9CC0-B5EE91D4B79E}" srcId="{9C9C7CAE-C3C7-43F2-BA6A-859C3EDC5085}" destId="{34D6B24B-53FC-4D1C-9B70-8B2926D0EE65}" srcOrd="0" destOrd="0" parTransId="{853786E3-E129-4879-9CFA-C719108EC048}" sibTransId="{C4184FCD-C4BC-479E-8D56-8886836776C4}"/>
    <dgm:cxn modelId="{48F3B994-8DFC-43F5-9491-561C0872BCE4}" type="presOf" srcId="{949AD552-2830-4E86-A817-41FCA450205A}" destId="{388A2DD8-8EE2-4A6A-998D-ECA6DB208508}" srcOrd="0" destOrd="0" presId="urn:microsoft.com/office/officeart/2005/8/layout/vList6"/>
    <dgm:cxn modelId="{89AA5A0C-7389-443E-BFAE-A8E0FBB4FCFC}" type="presOf" srcId="{6072EC0A-99B7-4810-B5E3-136377362FE7}" destId="{B5BD0677-AE8F-4900-9FB0-A10D536DC663}" srcOrd="0" destOrd="0" presId="urn:microsoft.com/office/officeart/2005/8/layout/vList6"/>
    <dgm:cxn modelId="{CA387421-6CD9-479D-9F2F-7F170FF48982}" type="presOf" srcId="{F09D7DF9-DAD0-4F9B-81A3-D8A202E419F9}" destId="{A106E406-7807-4AC3-A9A7-ED9E6B038BFE}" srcOrd="0" destOrd="0" presId="urn:microsoft.com/office/officeart/2005/8/layout/vList6"/>
    <dgm:cxn modelId="{E4A140E1-D80E-484F-86A9-6F1EF1384316}" srcId="{6072EC0A-99B7-4810-B5E3-136377362FE7}" destId="{9C9C7CAE-C3C7-43F2-BA6A-859C3EDC5085}" srcOrd="1" destOrd="0" parTransId="{138FC10B-6AAD-4684-9A0F-7DBDF4D1B8C2}" sibTransId="{B2352505-36AE-4F9F-B0AA-716E48E16DB7}"/>
    <dgm:cxn modelId="{2A12B2ED-975C-44E4-B0C2-A607503CB638}" type="presOf" srcId="{9C9C7CAE-C3C7-43F2-BA6A-859C3EDC5085}" destId="{14C50484-43E4-4670-AEA2-F76201A0DDFB}" srcOrd="0" destOrd="0" presId="urn:microsoft.com/office/officeart/2005/8/layout/vList6"/>
    <dgm:cxn modelId="{C3FF2A3F-D94A-47C3-AB82-1861D7848712}" srcId="{949AD552-2830-4E86-A817-41FCA450205A}" destId="{F09D7DF9-DAD0-4F9B-81A3-D8A202E419F9}" srcOrd="0" destOrd="0" parTransId="{FD534F3B-1EAA-4A00-ACE7-0CE9C66F1541}" sibTransId="{F98FEC33-26F7-4A7E-AAAC-6E8FBE444B7C}"/>
    <dgm:cxn modelId="{85923724-FD98-4BCA-8430-0BE1F92C5AF5}" type="presParOf" srcId="{B5BD0677-AE8F-4900-9FB0-A10D536DC663}" destId="{A931268F-0E60-4286-A339-B8BED4ACC78C}" srcOrd="0" destOrd="0" presId="urn:microsoft.com/office/officeart/2005/8/layout/vList6"/>
    <dgm:cxn modelId="{91580DB8-820B-4D8A-A799-C219FE3A3A77}" type="presParOf" srcId="{A931268F-0E60-4286-A339-B8BED4ACC78C}" destId="{388A2DD8-8EE2-4A6A-998D-ECA6DB208508}" srcOrd="0" destOrd="0" presId="urn:microsoft.com/office/officeart/2005/8/layout/vList6"/>
    <dgm:cxn modelId="{C0838CA9-5D4F-4BD4-85CC-1023F160E3C8}" type="presParOf" srcId="{A931268F-0E60-4286-A339-B8BED4ACC78C}" destId="{A106E406-7807-4AC3-A9A7-ED9E6B038BFE}" srcOrd="1" destOrd="0" presId="urn:microsoft.com/office/officeart/2005/8/layout/vList6"/>
    <dgm:cxn modelId="{8395D214-E982-4C51-9A14-3BB550EA7777}" type="presParOf" srcId="{B5BD0677-AE8F-4900-9FB0-A10D536DC663}" destId="{F9FA5A92-1F31-4521-913B-D0CA50C5A0E5}" srcOrd="1" destOrd="0" presId="urn:microsoft.com/office/officeart/2005/8/layout/vList6"/>
    <dgm:cxn modelId="{8924E41D-449E-4969-9454-B453E03F9F60}" type="presParOf" srcId="{B5BD0677-AE8F-4900-9FB0-A10D536DC663}" destId="{6AAD4E7F-6E44-4BDB-A957-073ED4542E76}" srcOrd="2" destOrd="0" presId="urn:microsoft.com/office/officeart/2005/8/layout/vList6"/>
    <dgm:cxn modelId="{8CB0BA77-26BE-443E-84EA-759235D1C265}" type="presParOf" srcId="{6AAD4E7F-6E44-4BDB-A957-073ED4542E76}" destId="{14C50484-43E4-4670-AEA2-F76201A0DDFB}" srcOrd="0" destOrd="0" presId="urn:microsoft.com/office/officeart/2005/8/layout/vList6"/>
    <dgm:cxn modelId="{0A03CEF6-C227-46ED-BD3F-30C2C196F3F7}" type="presParOf" srcId="{6AAD4E7F-6E44-4BDB-A957-073ED4542E76}" destId="{FCBF3072-1009-4829-A345-7E78E94ADDBC}" srcOrd="1" destOrd="0" presId="urn:microsoft.com/office/officeart/2005/8/layout/vList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BDA2BC-9B4F-49B4-B217-ECFFB0D1FB4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4AEF9-5AC9-483F-85FF-4ED5DA6188D8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Advanced</a:t>
          </a:r>
          <a:endParaRPr lang="en-US" sz="1800" dirty="0">
            <a:solidFill>
              <a:schemeClr val="tx1"/>
            </a:solidFill>
          </a:endParaRPr>
        </a:p>
      </dgm:t>
    </dgm:pt>
    <dgm:pt modelId="{44A7DF00-AF9D-4997-8286-2556E841B5E0}" type="parTrans" cxnId="{32976A7B-630C-46EE-83DA-FE4BE90A096A}">
      <dgm:prSet/>
      <dgm:spPr/>
      <dgm:t>
        <a:bodyPr/>
        <a:lstStyle/>
        <a:p>
          <a:endParaRPr lang="en-US"/>
        </a:p>
      </dgm:t>
    </dgm:pt>
    <dgm:pt modelId="{55C61BEE-1A7C-4B9A-AA17-A038EB6FA28F}" type="sibTrans" cxnId="{32976A7B-630C-46EE-83DA-FE4BE90A096A}">
      <dgm:prSet/>
      <dgm:spPr/>
      <dgm:t>
        <a:bodyPr/>
        <a:lstStyle/>
        <a:p>
          <a:endParaRPr lang="en-US"/>
        </a:p>
      </dgm:t>
    </dgm:pt>
    <dgm:pt modelId="{F7A57144-77AF-4951-B01F-8F907DC7824F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Unilacunar</a:t>
          </a:r>
          <a:r>
            <a:rPr lang="en-US" sz="1800" b="1" dirty="0" smtClean="0">
              <a:solidFill>
                <a:schemeClr val="tx1"/>
              </a:solidFill>
            </a:rPr>
            <a:t>,</a:t>
          </a:r>
          <a:endParaRPr lang="en-US" sz="1800" dirty="0">
            <a:solidFill>
              <a:schemeClr val="tx1"/>
            </a:solidFill>
          </a:endParaRPr>
        </a:p>
      </dgm:t>
    </dgm:pt>
    <dgm:pt modelId="{C3A8EFD1-5742-46DD-A89B-938CCEC96938}" type="parTrans" cxnId="{95A91755-EA2E-41A5-BC1B-2ADCAB05DC9A}">
      <dgm:prSet/>
      <dgm:spPr/>
      <dgm:t>
        <a:bodyPr/>
        <a:lstStyle/>
        <a:p>
          <a:endParaRPr lang="en-US"/>
        </a:p>
      </dgm:t>
    </dgm:pt>
    <dgm:pt modelId="{CC9E9B63-2DB3-4338-AEA6-72C5F02D1979}" type="sibTrans" cxnId="{95A91755-EA2E-41A5-BC1B-2ADCAB05DC9A}">
      <dgm:prSet/>
      <dgm:spPr/>
      <dgm:t>
        <a:bodyPr/>
        <a:lstStyle/>
        <a:p>
          <a:endParaRPr lang="en-US"/>
        </a:p>
      </dgm:t>
    </dgm:pt>
    <dgm:pt modelId="{E890FE23-2200-470E-8736-FA2D1ECA8101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Magnoliales, </a:t>
          </a:r>
          <a:r>
            <a:rPr lang="en-US" sz="1800" b="1" dirty="0" err="1" smtClean="0">
              <a:solidFill>
                <a:schemeClr val="tx1"/>
              </a:solidFill>
            </a:rPr>
            <a:t>Piperales</a:t>
          </a:r>
          <a:r>
            <a:rPr lang="en-US" sz="1800" b="1" dirty="0" smtClean="0">
              <a:solidFill>
                <a:schemeClr val="tx1"/>
              </a:solidFill>
            </a:rPr>
            <a:t> and </a:t>
          </a:r>
          <a:r>
            <a:rPr lang="en-US" sz="1800" b="1" dirty="0" err="1" smtClean="0">
              <a:solidFill>
                <a:schemeClr val="tx1"/>
              </a:solidFill>
            </a:rPr>
            <a:t>Asterales</a:t>
          </a:r>
          <a:r>
            <a:rPr lang="en-US" sz="1800" b="1" dirty="0" smtClean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AD23DBF3-9861-4A12-AD2E-22A0A3FFD61A}" type="parTrans" cxnId="{70EB5799-D550-498E-9051-6EE56CFF078F}">
      <dgm:prSet/>
      <dgm:spPr/>
      <dgm:t>
        <a:bodyPr/>
        <a:lstStyle/>
        <a:p>
          <a:endParaRPr lang="en-US"/>
        </a:p>
      </dgm:t>
    </dgm:pt>
    <dgm:pt modelId="{5E618122-5575-4EBF-9355-F5473AFBFB07}" type="sibTrans" cxnId="{70EB5799-D550-498E-9051-6EE56CFF078F}">
      <dgm:prSet/>
      <dgm:spPr/>
      <dgm:t>
        <a:bodyPr/>
        <a:lstStyle/>
        <a:p>
          <a:endParaRPr lang="en-US"/>
        </a:p>
      </dgm:t>
    </dgm:pt>
    <dgm:pt modelId="{7EC66677-48FD-4B68-90CC-C1E73B275283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multiilacunar</a:t>
          </a:r>
          <a:r>
            <a:rPr lang="en-US" sz="1800" b="1" dirty="0" smtClean="0">
              <a:solidFill>
                <a:schemeClr val="tx1"/>
              </a:solidFill>
            </a:rPr>
            <a:t>. </a:t>
          </a:r>
          <a:endParaRPr lang="en-US" sz="1800" dirty="0">
            <a:solidFill>
              <a:schemeClr val="tx1"/>
            </a:solidFill>
          </a:endParaRPr>
        </a:p>
      </dgm:t>
    </dgm:pt>
    <dgm:pt modelId="{4F56F07C-D615-4D12-9A16-5D629FB7D540}" type="sibTrans" cxnId="{C25EA200-3968-419E-B782-123E4E4832F9}">
      <dgm:prSet/>
      <dgm:spPr/>
      <dgm:t>
        <a:bodyPr/>
        <a:lstStyle/>
        <a:p>
          <a:endParaRPr lang="en-US"/>
        </a:p>
      </dgm:t>
    </dgm:pt>
    <dgm:pt modelId="{1F7D6C17-E6D7-465B-AE75-6CC5D0496DF1}" type="parTrans" cxnId="{C25EA200-3968-419E-B782-123E4E4832F9}">
      <dgm:prSet/>
      <dgm:spPr/>
      <dgm:t>
        <a:bodyPr/>
        <a:lstStyle/>
        <a:p>
          <a:endParaRPr lang="en-US"/>
        </a:p>
      </dgm:t>
    </dgm:pt>
    <dgm:pt modelId="{24C0A20E-7C54-4EA2-89A9-5DC80D3C9E87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Laurales</a:t>
          </a:r>
          <a:r>
            <a:rPr lang="en-US" sz="1800" b="1" dirty="0" smtClean="0">
              <a:solidFill>
                <a:schemeClr val="tx1"/>
              </a:solidFill>
            </a:rPr>
            <a:t>, </a:t>
          </a:r>
          <a:r>
            <a:rPr lang="en-US" sz="1800" b="1" dirty="0" err="1" smtClean="0">
              <a:solidFill>
                <a:schemeClr val="tx1"/>
              </a:solidFill>
            </a:rPr>
            <a:t>Caryophyllales</a:t>
          </a:r>
          <a:r>
            <a:rPr lang="en-US" sz="1800" b="1" dirty="0" smtClean="0">
              <a:solidFill>
                <a:schemeClr val="tx1"/>
              </a:solidFill>
            </a:rPr>
            <a:t>, </a:t>
          </a:r>
          <a:r>
            <a:rPr lang="en-US" sz="1800" b="1" dirty="0" err="1" smtClean="0">
              <a:solidFill>
                <a:schemeClr val="tx1"/>
              </a:solidFill>
            </a:rPr>
            <a:t>Ericales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42CC36CD-95E3-4FCF-85DF-CE4D3D50AC19}" type="parTrans" cxnId="{FF928E4C-90B8-452A-BBBB-B63E53329FA0}">
      <dgm:prSet/>
      <dgm:spPr/>
      <dgm:t>
        <a:bodyPr/>
        <a:lstStyle/>
        <a:p>
          <a:endParaRPr lang="en-US"/>
        </a:p>
      </dgm:t>
    </dgm:pt>
    <dgm:pt modelId="{ED7293FC-56EC-48FB-A6FD-1195BC01F926}" type="sibTrans" cxnId="{FF928E4C-90B8-452A-BBBB-B63E53329FA0}">
      <dgm:prSet/>
      <dgm:spPr/>
      <dgm:t>
        <a:bodyPr/>
        <a:lstStyle/>
        <a:p>
          <a:endParaRPr lang="en-US"/>
        </a:p>
      </dgm:t>
    </dgm:pt>
    <dgm:pt modelId="{B64FE29E-BABF-4E19-9520-410D620BD37B}" type="pres">
      <dgm:prSet presAssocID="{12BDA2BC-9B4F-49B4-B217-ECFFB0D1FB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9BC866-2611-49A1-9D43-E0BC4B907924}" type="pres">
      <dgm:prSet presAssocID="{D094AEF9-5AC9-483F-85FF-4ED5DA6188D8}" presName="hierRoot1" presStyleCnt="0"/>
      <dgm:spPr/>
    </dgm:pt>
    <dgm:pt modelId="{CB47BE37-DAED-4AFB-B57A-07E3A7F58D0B}" type="pres">
      <dgm:prSet presAssocID="{D094AEF9-5AC9-483F-85FF-4ED5DA6188D8}" presName="composite" presStyleCnt="0"/>
      <dgm:spPr/>
    </dgm:pt>
    <dgm:pt modelId="{C89F5CAC-0ABE-4F72-B0F7-CF1AE960BF91}" type="pres">
      <dgm:prSet presAssocID="{D094AEF9-5AC9-483F-85FF-4ED5DA6188D8}" presName="background" presStyleLbl="node0" presStyleIdx="0" presStyleCnt="1"/>
      <dgm:spPr/>
    </dgm:pt>
    <dgm:pt modelId="{52FB0C6F-052F-421A-855C-0F56A828BE5E}" type="pres">
      <dgm:prSet presAssocID="{D094AEF9-5AC9-483F-85FF-4ED5DA6188D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D6827D-4702-4EC0-8700-5F1BDC4591EE}" type="pres">
      <dgm:prSet presAssocID="{D094AEF9-5AC9-483F-85FF-4ED5DA6188D8}" presName="hierChild2" presStyleCnt="0"/>
      <dgm:spPr/>
    </dgm:pt>
    <dgm:pt modelId="{92D08380-C075-487F-A706-090B36940430}" type="pres">
      <dgm:prSet presAssocID="{C3A8EFD1-5742-46DD-A89B-938CCEC9693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0A3DEB3-67EA-4C69-B51C-1BD1A8B7EEBD}" type="pres">
      <dgm:prSet presAssocID="{F7A57144-77AF-4951-B01F-8F907DC7824F}" presName="hierRoot2" presStyleCnt="0"/>
      <dgm:spPr/>
    </dgm:pt>
    <dgm:pt modelId="{85B070D9-EA9F-495E-94B9-9F0912238CF0}" type="pres">
      <dgm:prSet presAssocID="{F7A57144-77AF-4951-B01F-8F907DC7824F}" presName="composite2" presStyleCnt="0"/>
      <dgm:spPr/>
    </dgm:pt>
    <dgm:pt modelId="{06216C46-622F-49CB-9EE4-2DD94C29F150}" type="pres">
      <dgm:prSet presAssocID="{F7A57144-77AF-4951-B01F-8F907DC7824F}" presName="background2" presStyleLbl="node2" presStyleIdx="0" presStyleCnt="2"/>
      <dgm:spPr/>
    </dgm:pt>
    <dgm:pt modelId="{9F706177-21ED-4447-88C3-577DFE4D9BA4}" type="pres">
      <dgm:prSet presAssocID="{F7A57144-77AF-4951-B01F-8F907DC7824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BD347-432D-44F2-A236-D225ED4F095C}" type="pres">
      <dgm:prSet presAssocID="{F7A57144-77AF-4951-B01F-8F907DC7824F}" presName="hierChild3" presStyleCnt="0"/>
      <dgm:spPr/>
    </dgm:pt>
    <dgm:pt modelId="{6686B3F3-E0ED-4E11-9A9B-08F0EFCF23B6}" type="pres">
      <dgm:prSet presAssocID="{42CC36CD-95E3-4FCF-85DF-CE4D3D50AC19}" presName="Name17" presStyleLbl="parChTrans1D3" presStyleIdx="0" presStyleCnt="2"/>
      <dgm:spPr/>
      <dgm:t>
        <a:bodyPr/>
        <a:lstStyle/>
        <a:p>
          <a:endParaRPr lang="en-US"/>
        </a:p>
      </dgm:t>
    </dgm:pt>
    <dgm:pt modelId="{24A5D701-9189-4181-A5FA-443FE10C0B8C}" type="pres">
      <dgm:prSet presAssocID="{24C0A20E-7C54-4EA2-89A9-5DC80D3C9E87}" presName="hierRoot3" presStyleCnt="0"/>
      <dgm:spPr/>
    </dgm:pt>
    <dgm:pt modelId="{39C245B7-067A-4E87-8B7D-3F858C076286}" type="pres">
      <dgm:prSet presAssocID="{24C0A20E-7C54-4EA2-89A9-5DC80D3C9E87}" presName="composite3" presStyleCnt="0"/>
      <dgm:spPr/>
    </dgm:pt>
    <dgm:pt modelId="{BC842E4E-0F82-4746-89BB-C4F147244286}" type="pres">
      <dgm:prSet presAssocID="{24C0A20E-7C54-4EA2-89A9-5DC80D3C9E87}" presName="background3" presStyleLbl="node3" presStyleIdx="0" presStyleCnt="2"/>
      <dgm:spPr/>
    </dgm:pt>
    <dgm:pt modelId="{F608A997-EDE4-4782-BFBB-3FCEE4479C14}" type="pres">
      <dgm:prSet presAssocID="{24C0A20E-7C54-4EA2-89A9-5DC80D3C9E8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29835E-E54A-47EE-8A2B-08D98D560070}" type="pres">
      <dgm:prSet presAssocID="{24C0A20E-7C54-4EA2-89A9-5DC80D3C9E87}" presName="hierChild4" presStyleCnt="0"/>
      <dgm:spPr/>
    </dgm:pt>
    <dgm:pt modelId="{90FB0B2E-8CB9-4C97-94A8-0330B3E40359}" type="pres">
      <dgm:prSet presAssocID="{1F7D6C17-E6D7-465B-AE75-6CC5D0496DF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A5580D-3D2A-43FA-8471-4B80D267A7A9}" type="pres">
      <dgm:prSet presAssocID="{7EC66677-48FD-4B68-90CC-C1E73B275283}" presName="hierRoot2" presStyleCnt="0"/>
      <dgm:spPr/>
    </dgm:pt>
    <dgm:pt modelId="{AB7F5244-EBFE-41FC-8EB8-75808B971FF1}" type="pres">
      <dgm:prSet presAssocID="{7EC66677-48FD-4B68-90CC-C1E73B275283}" presName="composite2" presStyleCnt="0"/>
      <dgm:spPr/>
    </dgm:pt>
    <dgm:pt modelId="{DCAB3F5C-9393-483D-BEB5-1BF6CDB4807D}" type="pres">
      <dgm:prSet presAssocID="{7EC66677-48FD-4B68-90CC-C1E73B275283}" presName="background2" presStyleLbl="node2" presStyleIdx="1" presStyleCnt="2"/>
      <dgm:spPr/>
    </dgm:pt>
    <dgm:pt modelId="{F1F21101-9939-44BD-B62F-2EDAAF6718D8}" type="pres">
      <dgm:prSet presAssocID="{7EC66677-48FD-4B68-90CC-C1E73B27528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176963-44B9-4517-A924-37F94E97DD4C}" type="pres">
      <dgm:prSet presAssocID="{7EC66677-48FD-4B68-90CC-C1E73B275283}" presName="hierChild3" presStyleCnt="0"/>
      <dgm:spPr/>
    </dgm:pt>
    <dgm:pt modelId="{B89902D6-1E28-4A5F-8141-1B8FD9FAA86E}" type="pres">
      <dgm:prSet presAssocID="{AD23DBF3-9861-4A12-AD2E-22A0A3FFD61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2DE16E6-1002-4EC8-AC03-31EA94083FED}" type="pres">
      <dgm:prSet presAssocID="{E890FE23-2200-470E-8736-FA2D1ECA8101}" presName="hierRoot3" presStyleCnt="0"/>
      <dgm:spPr/>
    </dgm:pt>
    <dgm:pt modelId="{3E9DA757-25C6-41FB-B763-29082D8A660D}" type="pres">
      <dgm:prSet presAssocID="{E890FE23-2200-470E-8736-FA2D1ECA8101}" presName="composite3" presStyleCnt="0"/>
      <dgm:spPr/>
    </dgm:pt>
    <dgm:pt modelId="{CBD5F432-F7B4-4352-82F9-61715518639E}" type="pres">
      <dgm:prSet presAssocID="{E890FE23-2200-470E-8736-FA2D1ECA8101}" presName="background3" presStyleLbl="node3" presStyleIdx="1" presStyleCnt="2"/>
      <dgm:spPr/>
    </dgm:pt>
    <dgm:pt modelId="{538EF2D5-6CBD-440D-A055-F3D8702752B2}" type="pres">
      <dgm:prSet presAssocID="{E890FE23-2200-470E-8736-FA2D1ECA810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E6B474-E154-4168-A9E7-A1628EBCF6C6}" type="pres">
      <dgm:prSet presAssocID="{E890FE23-2200-470E-8736-FA2D1ECA8101}" presName="hierChild4" presStyleCnt="0"/>
      <dgm:spPr/>
    </dgm:pt>
  </dgm:ptLst>
  <dgm:cxnLst>
    <dgm:cxn modelId="{491E3BC7-83EB-4150-B69F-D02BC00B2AA4}" type="presOf" srcId="{24C0A20E-7C54-4EA2-89A9-5DC80D3C9E87}" destId="{F608A997-EDE4-4782-BFBB-3FCEE4479C14}" srcOrd="0" destOrd="0" presId="urn:microsoft.com/office/officeart/2005/8/layout/hierarchy1"/>
    <dgm:cxn modelId="{363DFC0D-7184-4B90-9D79-D8328774A60E}" type="presOf" srcId="{C3A8EFD1-5742-46DD-A89B-938CCEC96938}" destId="{92D08380-C075-487F-A706-090B36940430}" srcOrd="0" destOrd="0" presId="urn:microsoft.com/office/officeart/2005/8/layout/hierarchy1"/>
    <dgm:cxn modelId="{C25EA200-3968-419E-B782-123E4E4832F9}" srcId="{D094AEF9-5AC9-483F-85FF-4ED5DA6188D8}" destId="{7EC66677-48FD-4B68-90CC-C1E73B275283}" srcOrd="1" destOrd="0" parTransId="{1F7D6C17-E6D7-465B-AE75-6CC5D0496DF1}" sibTransId="{4F56F07C-D615-4D12-9A16-5D629FB7D540}"/>
    <dgm:cxn modelId="{8A8E1910-E206-420D-8A67-D186EFA636B2}" type="presOf" srcId="{1F7D6C17-E6D7-465B-AE75-6CC5D0496DF1}" destId="{90FB0B2E-8CB9-4C97-94A8-0330B3E40359}" srcOrd="0" destOrd="0" presId="urn:microsoft.com/office/officeart/2005/8/layout/hierarchy1"/>
    <dgm:cxn modelId="{95A91755-EA2E-41A5-BC1B-2ADCAB05DC9A}" srcId="{D094AEF9-5AC9-483F-85FF-4ED5DA6188D8}" destId="{F7A57144-77AF-4951-B01F-8F907DC7824F}" srcOrd="0" destOrd="0" parTransId="{C3A8EFD1-5742-46DD-A89B-938CCEC96938}" sibTransId="{CC9E9B63-2DB3-4338-AEA6-72C5F02D1979}"/>
    <dgm:cxn modelId="{32976A7B-630C-46EE-83DA-FE4BE90A096A}" srcId="{12BDA2BC-9B4F-49B4-B217-ECFFB0D1FB4D}" destId="{D094AEF9-5AC9-483F-85FF-4ED5DA6188D8}" srcOrd="0" destOrd="0" parTransId="{44A7DF00-AF9D-4997-8286-2556E841B5E0}" sibTransId="{55C61BEE-1A7C-4B9A-AA17-A038EB6FA28F}"/>
    <dgm:cxn modelId="{B0A9BBAC-6B1C-409C-8D4D-107BA9655970}" type="presOf" srcId="{42CC36CD-95E3-4FCF-85DF-CE4D3D50AC19}" destId="{6686B3F3-E0ED-4E11-9A9B-08F0EFCF23B6}" srcOrd="0" destOrd="0" presId="urn:microsoft.com/office/officeart/2005/8/layout/hierarchy1"/>
    <dgm:cxn modelId="{FF928E4C-90B8-452A-BBBB-B63E53329FA0}" srcId="{F7A57144-77AF-4951-B01F-8F907DC7824F}" destId="{24C0A20E-7C54-4EA2-89A9-5DC80D3C9E87}" srcOrd="0" destOrd="0" parTransId="{42CC36CD-95E3-4FCF-85DF-CE4D3D50AC19}" sibTransId="{ED7293FC-56EC-48FB-A6FD-1195BC01F926}"/>
    <dgm:cxn modelId="{CCF3473C-1880-4ECF-A79D-B12AD5C57179}" type="presOf" srcId="{F7A57144-77AF-4951-B01F-8F907DC7824F}" destId="{9F706177-21ED-4447-88C3-577DFE4D9BA4}" srcOrd="0" destOrd="0" presId="urn:microsoft.com/office/officeart/2005/8/layout/hierarchy1"/>
    <dgm:cxn modelId="{B946FE4B-0F4D-43B7-8580-D07E0CB5D4E0}" type="presOf" srcId="{AD23DBF3-9861-4A12-AD2E-22A0A3FFD61A}" destId="{B89902D6-1E28-4A5F-8141-1B8FD9FAA86E}" srcOrd="0" destOrd="0" presId="urn:microsoft.com/office/officeart/2005/8/layout/hierarchy1"/>
    <dgm:cxn modelId="{7264BFC6-9E0E-40D7-9C1E-8AE57A27A0F8}" type="presOf" srcId="{E890FE23-2200-470E-8736-FA2D1ECA8101}" destId="{538EF2D5-6CBD-440D-A055-F3D8702752B2}" srcOrd="0" destOrd="0" presId="urn:microsoft.com/office/officeart/2005/8/layout/hierarchy1"/>
    <dgm:cxn modelId="{8AB4B6E2-51D4-492E-9D5F-74A6F64E62BE}" type="presOf" srcId="{12BDA2BC-9B4F-49B4-B217-ECFFB0D1FB4D}" destId="{B64FE29E-BABF-4E19-9520-410D620BD37B}" srcOrd="0" destOrd="0" presId="urn:microsoft.com/office/officeart/2005/8/layout/hierarchy1"/>
    <dgm:cxn modelId="{70EB5799-D550-498E-9051-6EE56CFF078F}" srcId="{7EC66677-48FD-4B68-90CC-C1E73B275283}" destId="{E890FE23-2200-470E-8736-FA2D1ECA8101}" srcOrd="0" destOrd="0" parTransId="{AD23DBF3-9861-4A12-AD2E-22A0A3FFD61A}" sibTransId="{5E618122-5575-4EBF-9355-F5473AFBFB07}"/>
    <dgm:cxn modelId="{2B494F5F-998F-487A-B45F-A1EA9CA17D3D}" type="presOf" srcId="{D094AEF9-5AC9-483F-85FF-4ED5DA6188D8}" destId="{52FB0C6F-052F-421A-855C-0F56A828BE5E}" srcOrd="0" destOrd="0" presId="urn:microsoft.com/office/officeart/2005/8/layout/hierarchy1"/>
    <dgm:cxn modelId="{D102D790-CAD8-4A83-9614-2D56769587B1}" type="presOf" srcId="{7EC66677-48FD-4B68-90CC-C1E73B275283}" destId="{F1F21101-9939-44BD-B62F-2EDAAF6718D8}" srcOrd="0" destOrd="0" presId="urn:microsoft.com/office/officeart/2005/8/layout/hierarchy1"/>
    <dgm:cxn modelId="{F6C6FE94-ABAB-424E-9BF7-967C302F151E}" type="presParOf" srcId="{B64FE29E-BABF-4E19-9520-410D620BD37B}" destId="{759BC866-2611-49A1-9D43-E0BC4B907924}" srcOrd="0" destOrd="0" presId="urn:microsoft.com/office/officeart/2005/8/layout/hierarchy1"/>
    <dgm:cxn modelId="{745D3154-F719-4D2A-A93B-57915D6E6336}" type="presParOf" srcId="{759BC866-2611-49A1-9D43-E0BC4B907924}" destId="{CB47BE37-DAED-4AFB-B57A-07E3A7F58D0B}" srcOrd="0" destOrd="0" presId="urn:microsoft.com/office/officeart/2005/8/layout/hierarchy1"/>
    <dgm:cxn modelId="{C2666323-25C4-4430-AE82-EE107DCF17E8}" type="presParOf" srcId="{CB47BE37-DAED-4AFB-B57A-07E3A7F58D0B}" destId="{C89F5CAC-0ABE-4F72-B0F7-CF1AE960BF91}" srcOrd="0" destOrd="0" presId="urn:microsoft.com/office/officeart/2005/8/layout/hierarchy1"/>
    <dgm:cxn modelId="{1D91F155-8ED8-4AB2-8797-FE6E38E4E7B7}" type="presParOf" srcId="{CB47BE37-DAED-4AFB-B57A-07E3A7F58D0B}" destId="{52FB0C6F-052F-421A-855C-0F56A828BE5E}" srcOrd="1" destOrd="0" presId="urn:microsoft.com/office/officeart/2005/8/layout/hierarchy1"/>
    <dgm:cxn modelId="{0E256872-9D8E-4375-8F5E-9B065E868BA5}" type="presParOf" srcId="{759BC866-2611-49A1-9D43-E0BC4B907924}" destId="{30D6827D-4702-4EC0-8700-5F1BDC4591EE}" srcOrd="1" destOrd="0" presId="urn:microsoft.com/office/officeart/2005/8/layout/hierarchy1"/>
    <dgm:cxn modelId="{80FE705F-F998-4801-BC94-B74B40CAD62C}" type="presParOf" srcId="{30D6827D-4702-4EC0-8700-5F1BDC4591EE}" destId="{92D08380-C075-487F-A706-090B36940430}" srcOrd="0" destOrd="0" presId="urn:microsoft.com/office/officeart/2005/8/layout/hierarchy1"/>
    <dgm:cxn modelId="{85357A15-FF20-4885-819E-104FC9999502}" type="presParOf" srcId="{30D6827D-4702-4EC0-8700-5F1BDC4591EE}" destId="{50A3DEB3-67EA-4C69-B51C-1BD1A8B7EEBD}" srcOrd="1" destOrd="0" presId="urn:microsoft.com/office/officeart/2005/8/layout/hierarchy1"/>
    <dgm:cxn modelId="{80AE4103-940F-461A-AA24-EC3AB12F6E1A}" type="presParOf" srcId="{50A3DEB3-67EA-4C69-B51C-1BD1A8B7EEBD}" destId="{85B070D9-EA9F-495E-94B9-9F0912238CF0}" srcOrd="0" destOrd="0" presId="urn:microsoft.com/office/officeart/2005/8/layout/hierarchy1"/>
    <dgm:cxn modelId="{1E9230D1-12D1-4C1A-BF9A-42DECEC0A9DD}" type="presParOf" srcId="{85B070D9-EA9F-495E-94B9-9F0912238CF0}" destId="{06216C46-622F-49CB-9EE4-2DD94C29F150}" srcOrd="0" destOrd="0" presId="urn:microsoft.com/office/officeart/2005/8/layout/hierarchy1"/>
    <dgm:cxn modelId="{69727691-798C-458C-944E-8B65D9171A4A}" type="presParOf" srcId="{85B070D9-EA9F-495E-94B9-9F0912238CF0}" destId="{9F706177-21ED-4447-88C3-577DFE4D9BA4}" srcOrd="1" destOrd="0" presId="urn:microsoft.com/office/officeart/2005/8/layout/hierarchy1"/>
    <dgm:cxn modelId="{41BAD408-86C8-4F8B-8E0E-29BAC869A685}" type="presParOf" srcId="{50A3DEB3-67EA-4C69-B51C-1BD1A8B7EEBD}" destId="{DBCBD347-432D-44F2-A236-D225ED4F095C}" srcOrd="1" destOrd="0" presId="urn:microsoft.com/office/officeart/2005/8/layout/hierarchy1"/>
    <dgm:cxn modelId="{B21ED114-CE1E-4E79-AE77-433828EF0652}" type="presParOf" srcId="{DBCBD347-432D-44F2-A236-D225ED4F095C}" destId="{6686B3F3-E0ED-4E11-9A9B-08F0EFCF23B6}" srcOrd="0" destOrd="0" presId="urn:microsoft.com/office/officeart/2005/8/layout/hierarchy1"/>
    <dgm:cxn modelId="{F5AA1BB9-7123-4FAB-90A6-D9497C7F0BBF}" type="presParOf" srcId="{DBCBD347-432D-44F2-A236-D225ED4F095C}" destId="{24A5D701-9189-4181-A5FA-443FE10C0B8C}" srcOrd="1" destOrd="0" presId="urn:microsoft.com/office/officeart/2005/8/layout/hierarchy1"/>
    <dgm:cxn modelId="{99607ABA-3BC1-4D91-B143-7F6214237E2B}" type="presParOf" srcId="{24A5D701-9189-4181-A5FA-443FE10C0B8C}" destId="{39C245B7-067A-4E87-8B7D-3F858C076286}" srcOrd="0" destOrd="0" presId="urn:microsoft.com/office/officeart/2005/8/layout/hierarchy1"/>
    <dgm:cxn modelId="{F1C33D0B-9BC3-4C7C-B730-7158602D4DA8}" type="presParOf" srcId="{39C245B7-067A-4E87-8B7D-3F858C076286}" destId="{BC842E4E-0F82-4746-89BB-C4F147244286}" srcOrd="0" destOrd="0" presId="urn:microsoft.com/office/officeart/2005/8/layout/hierarchy1"/>
    <dgm:cxn modelId="{8FB141A8-98C0-4706-9971-DAE4B41104FD}" type="presParOf" srcId="{39C245B7-067A-4E87-8B7D-3F858C076286}" destId="{F608A997-EDE4-4782-BFBB-3FCEE4479C14}" srcOrd="1" destOrd="0" presId="urn:microsoft.com/office/officeart/2005/8/layout/hierarchy1"/>
    <dgm:cxn modelId="{FCF9AAD0-0EC7-4F58-8114-221D0FE9D649}" type="presParOf" srcId="{24A5D701-9189-4181-A5FA-443FE10C0B8C}" destId="{BB29835E-E54A-47EE-8A2B-08D98D560070}" srcOrd="1" destOrd="0" presId="urn:microsoft.com/office/officeart/2005/8/layout/hierarchy1"/>
    <dgm:cxn modelId="{192BE345-70BD-405C-9B01-4005F5AEFC6D}" type="presParOf" srcId="{30D6827D-4702-4EC0-8700-5F1BDC4591EE}" destId="{90FB0B2E-8CB9-4C97-94A8-0330B3E40359}" srcOrd="2" destOrd="0" presId="urn:microsoft.com/office/officeart/2005/8/layout/hierarchy1"/>
    <dgm:cxn modelId="{0225FF4A-DA6D-4FB2-8E6A-CA664846F8B2}" type="presParOf" srcId="{30D6827D-4702-4EC0-8700-5F1BDC4591EE}" destId="{1CA5580D-3D2A-43FA-8471-4B80D267A7A9}" srcOrd="3" destOrd="0" presId="urn:microsoft.com/office/officeart/2005/8/layout/hierarchy1"/>
    <dgm:cxn modelId="{6763E162-D692-4706-8AE8-0401837C917A}" type="presParOf" srcId="{1CA5580D-3D2A-43FA-8471-4B80D267A7A9}" destId="{AB7F5244-EBFE-41FC-8EB8-75808B971FF1}" srcOrd="0" destOrd="0" presId="urn:microsoft.com/office/officeart/2005/8/layout/hierarchy1"/>
    <dgm:cxn modelId="{B7E9CE17-B35B-4B2D-A5AF-A2F4DFE639BE}" type="presParOf" srcId="{AB7F5244-EBFE-41FC-8EB8-75808B971FF1}" destId="{DCAB3F5C-9393-483D-BEB5-1BF6CDB4807D}" srcOrd="0" destOrd="0" presId="urn:microsoft.com/office/officeart/2005/8/layout/hierarchy1"/>
    <dgm:cxn modelId="{F77D1AC8-36E4-4B38-8FC0-6B856D01C47D}" type="presParOf" srcId="{AB7F5244-EBFE-41FC-8EB8-75808B971FF1}" destId="{F1F21101-9939-44BD-B62F-2EDAAF6718D8}" srcOrd="1" destOrd="0" presId="urn:microsoft.com/office/officeart/2005/8/layout/hierarchy1"/>
    <dgm:cxn modelId="{A06B6A40-F8EF-4177-86CE-70C56F26E5D2}" type="presParOf" srcId="{1CA5580D-3D2A-43FA-8471-4B80D267A7A9}" destId="{C0176963-44B9-4517-A924-37F94E97DD4C}" srcOrd="1" destOrd="0" presId="urn:microsoft.com/office/officeart/2005/8/layout/hierarchy1"/>
    <dgm:cxn modelId="{0B4F4C4A-81D2-4B12-881E-C6D58EB760E3}" type="presParOf" srcId="{C0176963-44B9-4517-A924-37F94E97DD4C}" destId="{B89902D6-1E28-4A5F-8141-1B8FD9FAA86E}" srcOrd="0" destOrd="0" presId="urn:microsoft.com/office/officeart/2005/8/layout/hierarchy1"/>
    <dgm:cxn modelId="{6BB3C2EE-03F2-40A3-912A-C96F69737B72}" type="presParOf" srcId="{C0176963-44B9-4517-A924-37F94E97DD4C}" destId="{22DE16E6-1002-4EC8-AC03-31EA94083FED}" srcOrd="1" destOrd="0" presId="urn:microsoft.com/office/officeart/2005/8/layout/hierarchy1"/>
    <dgm:cxn modelId="{61F1C626-7E39-47B5-A586-AC96E6865DC6}" type="presParOf" srcId="{22DE16E6-1002-4EC8-AC03-31EA94083FED}" destId="{3E9DA757-25C6-41FB-B763-29082D8A660D}" srcOrd="0" destOrd="0" presId="urn:microsoft.com/office/officeart/2005/8/layout/hierarchy1"/>
    <dgm:cxn modelId="{9071F6CD-4F9C-4AB5-B23B-2D8AC40A708A}" type="presParOf" srcId="{3E9DA757-25C6-41FB-B763-29082D8A660D}" destId="{CBD5F432-F7B4-4352-82F9-61715518639E}" srcOrd="0" destOrd="0" presId="urn:microsoft.com/office/officeart/2005/8/layout/hierarchy1"/>
    <dgm:cxn modelId="{D85CFD97-AA77-412A-B8AF-E0D20DAFE73C}" type="presParOf" srcId="{3E9DA757-25C6-41FB-B763-29082D8A660D}" destId="{538EF2D5-6CBD-440D-A055-F3D8702752B2}" srcOrd="1" destOrd="0" presId="urn:microsoft.com/office/officeart/2005/8/layout/hierarchy1"/>
    <dgm:cxn modelId="{FC6B1A8B-0DD6-4AC3-92BE-2E9539262A92}" type="presParOf" srcId="{22DE16E6-1002-4EC8-AC03-31EA94083FED}" destId="{3DE6B474-E154-4168-A9E7-A1628EBCF6C6}" srcOrd="1" destOrd="0" presId="urn:microsoft.com/office/officeart/2005/8/layout/hierarchy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5F6AFE-9163-4262-BC49-D49F8B7F209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F7F1B27-14F2-4334-A193-732B315DB23C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Primitive </a:t>
          </a:r>
          <a:endParaRPr lang="en-US" dirty="0"/>
        </a:p>
      </dgm:t>
    </dgm:pt>
    <dgm:pt modelId="{95F1268E-B5B5-41F1-BD98-525BBA2E1995}" type="parTrans" cxnId="{1B79E0DE-D3DE-4EC0-B2BB-51195F20B886}">
      <dgm:prSet/>
      <dgm:spPr/>
      <dgm:t>
        <a:bodyPr/>
        <a:lstStyle/>
        <a:p>
          <a:endParaRPr lang="en-US"/>
        </a:p>
      </dgm:t>
    </dgm:pt>
    <dgm:pt modelId="{8735FC79-AF94-4471-863B-260B94146FB4}" type="sibTrans" cxnId="{1B79E0DE-D3DE-4EC0-B2BB-51195F20B886}">
      <dgm:prSet/>
      <dgm:spPr/>
      <dgm:t>
        <a:bodyPr/>
        <a:lstStyle/>
        <a:p>
          <a:endParaRPr lang="en-US"/>
        </a:p>
      </dgm:t>
    </dgm:pt>
    <dgm:pt modelId="{D4924C5B-B8B3-49FD-A80F-9CF8990FC99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/>
            <a:t>trilacunar</a:t>
          </a:r>
          <a:r>
            <a:rPr lang="en-US" b="1" dirty="0" smtClean="0"/>
            <a:t>, </a:t>
          </a:r>
          <a:endParaRPr lang="en-US" dirty="0"/>
        </a:p>
      </dgm:t>
    </dgm:pt>
    <dgm:pt modelId="{DDAA98A1-0F50-4F8A-9B93-9BA706ED41DF}" type="parTrans" cxnId="{A9C55A3B-AED0-4CB2-BA98-5E184B7A99C8}">
      <dgm:prSet/>
      <dgm:spPr/>
      <dgm:t>
        <a:bodyPr/>
        <a:lstStyle/>
        <a:p>
          <a:endParaRPr lang="en-US"/>
        </a:p>
      </dgm:t>
    </dgm:pt>
    <dgm:pt modelId="{314BA783-41F6-4FD7-8430-97517BD33D6B}" type="sibTrans" cxnId="{A9C55A3B-AED0-4CB2-BA98-5E184B7A99C8}">
      <dgm:prSet/>
      <dgm:spPr/>
      <dgm:t>
        <a:bodyPr/>
        <a:lstStyle/>
        <a:p>
          <a:endParaRPr lang="en-US"/>
        </a:p>
      </dgm:t>
    </dgm:pt>
    <dgm:pt modelId="{AB172F80-AC6D-4646-9E79-BD7CF4C98AD3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majority of </a:t>
          </a:r>
          <a:r>
            <a:rPr lang="en-US" b="1" dirty="0" err="1" smtClean="0"/>
            <a:t>dicotyledons</a:t>
          </a:r>
          <a:r>
            <a:rPr lang="en-US" b="1" dirty="0" smtClean="0"/>
            <a:t> </a:t>
          </a:r>
          <a:endParaRPr lang="en-US" b="1" dirty="0"/>
        </a:p>
      </dgm:t>
    </dgm:pt>
    <dgm:pt modelId="{6565DC1F-7EE8-46A0-A811-545CA09CDDA5}" type="parTrans" cxnId="{23EFEE2B-6CA4-44C4-94F8-BB4D94EB29EE}">
      <dgm:prSet/>
      <dgm:spPr/>
      <dgm:t>
        <a:bodyPr/>
        <a:lstStyle/>
        <a:p>
          <a:endParaRPr lang="en-US"/>
        </a:p>
      </dgm:t>
    </dgm:pt>
    <dgm:pt modelId="{7E8A3E25-F18C-4FE6-85C8-4503834439B1}" type="sibTrans" cxnId="{23EFEE2B-6CA4-44C4-94F8-BB4D94EB29EE}">
      <dgm:prSet/>
      <dgm:spPr/>
      <dgm:t>
        <a:bodyPr/>
        <a:lstStyle/>
        <a:p>
          <a:endParaRPr lang="en-US"/>
        </a:p>
      </dgm:t>
    </dgm:pt>
    <dgm:pt modelId="{7C9E1E70-A6BC-48F9-B5DA-CE49DA3AD715}" type="pres">
      <dgm:prSet presAssocID="{455F6AFE-9163-4262-BC49-D49F8B7F2099}" presName="linearFlow" presStyleCnt="0">
        <dgm:presLayoutVars>
          <dgm:resizeHandles val="exact"/>
        </dgm:presLayoutVars>
      </dgm:prSet>
      <dgm:spPr/>
    </dgm:pt>
    <dgm:pt modelId="{F80C4646-077F-4362-8384-B1AD13801A0D}" type="pres">
      <dgm:prSet presAssocID="{0F7F1B27-14F2-4334-A193-732B315DB2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D057B-967E-46BD-A2BE-14C3F5B17AEC}" type="pres">
      <dgm:prSet presAssocID="{8735FC79-AF94-4471-863B-260B94146FB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F675D27-DA8A-4BC0-B6DC-3C5809F664E6}" type="pres">
      <dgm:prSet presAssocID="{8735FC79-AF94-4471-863B-260B94146FB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E2991E7-1D0A-4EE0-AB4A-B54475D6128A}" type="pres">
      <dgm:prSet presAssocID="{D4924C5B-B8B3-49FD-A80F-9CF8990FC9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2B737-20A8-4861-8C48-7ADA3708B34D}" type="pres">
      <dgm:prSet presAssocID="{314BA783-41F6-4FD7-8430-97517BD33D6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754EE68-6A2C-4A2F-B90F-C5C63B600AE8}" type="pres">
      <dgm:prSet presAssocID="{314BA783-41F6-4FD7-8430-97517BD33D6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1FC4CDB-488D-4EF0-8BE0-E66A0BC75D8E}" type="pres">
      <dgm:prSet presAssocID="{AB172F80-AC6D-4646-9E79-BD7CF4C98A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0CDDC-5428-42B3-AE43-E1BC5D8BC79B}" type="presOf" srcId="{AB172F80-AC6D-4646-9E79-BD7CF4C98AD3}" destId="{D1FC4CDB-488D-4EF0-8BE0-E66A0BC75D8E}" srcOrd="0" destOrd="0" presId="urn:microsoft.com/office/officeart/2005/8/layout/process2"/>
    <dgm:cxn modelId="{2FDC673A-2EC6-41F8-A26F-994974FA216E}" type="presOf" srcId="{8735FC79-AF94-4471-863B-260B94146FB4}" destId="{6F675D27-DA8A-4BC0-B6DC-3C5809F664E6}" srcOrd="1" destOrd="0" presId="urn:microsoft.com/office/officeart/2005/8/layout/process2"/>
    <dgm:cxn modelId="{D0C38DAA-D123-4170-89B1-6B555E140701}" type="presOf" srcId="{314BA783-41F6-4FD7-8430-97517BD33D6B}" destId="{6754EE68-6A2C-4A2F-B90F-C5C63B600AE8}" srcOrd="1" destOrd="0" presId="urn:microsoft.com/office/officeart/2005/8/layout/process2"/>
    <dgm:cxn modelId="{D606ABC3-E699-46C9-A772-EDD492D7A50F}" type="presOf" srcId="{455F6AFE-9163-4262-BC49-D49F8B7F2099}" destId="{7C9E1E70-A6BC-48F9-B5DA-CE49DA3AD715}" srcOrd="0" destOrd="0" presId="urn:microsoft.com/office/officeart/2005/8/layout/process2"/>
    <dgm:cxn modelId="{841EDD88-0F32-4387-BD7B-8B5EBEF4885E}" type="presOf" srcId="{D4924C5B-B8B3-49FD-A80F-9CF8990FC994}" destId="{7E2991E7-1D0A-4EE0-AB4A-B54475D6128A}" srcOrd="0" destOrd="0" presId="urn:microsoft.com/office/officeart/2005/8/layout/process2"/>
    <dgm:cxn modelId="{23EFEE2B-6CA4-44C4-94F8-BB4D94EB29EE}" srcId="{455F6AFE-9163-4262-BC49-D49F8B7F2099}" destId="{AB172F80-AC6D-4646-9E79-BD7CF4C98AD3}" srcOrd="2" destOrd="0" parTransId="{6565DC1F-7EE8-46A0-A811-545CA09CDDA5}" sibTransId="{7E8A3E25-F18C-4FE6-85C8-4503834439B1}"/>
    <dgm:cxn modelId="{0B03C5CB-8EF1-45B5-A243-CD4229A1C383}" type="presOf" srcId="{0F7F1B27-14F2-4334-A193-732B315DB23C}" destId="{F80C4646-077F-4362-8384-B1AD13801A0D}" srcOrd="0" destOrd="0" presId="urn:microsoft.com/office/officeart/2005/8/layout/process2"/>
    <dgm:cxn modelId="{A9C55A3B-AED0-4CB2-BA98-5E184B7A99C8}" srcId="{455F6AFE-9163-4262-BC49-D49F8B7F2099}" destId="{D4924C5B-B8B3-49FD-A80F-9CF8990FC994}" srcOrd="1" destOrd="0" parTransId="{DDAA98A1-0F50-4F8A-9B93-9BA706ED41DF}" sibTransId="{314BA783-41F6-4FD7-8430-97517BD33D6B}"/>
    <dgm:cxn modelId="{50242824-4153-49D7-99CA-90D9184856CE}" type="presOf" srcId="{8735FC79-AF94-4471-863B-260B94146FB4}" destId="{791D057B-967E-46BD-A2BE-14C3F5B17AEC}" srcOrd="0" destOrd="0" presId="urn:microsoft.com/office/officeart/2005/8/layout/process2"/>
    <dgm:cxn modelId="{1B79E0DE-D3DE-4EC0-B2BB-51195F20B886}" srcId="{455F6AFE-9163-4262-BC49-D49F8B7F2099}" destId="{0F7F1B27-14F2-4334-A193-732B315DB23C}" srcOrd="0" destOrd="0" parTransId="{95F1268E-B5B5-41F1-BD98-525BBA2E1995}" sibTransId="{8735FC79-AF94-4471-863B-260B94146FB4}"/>
    <dgm:cxn modelId="{5A7048D0-3967-4A5B-8DBC-6015B4CF7EBB}" type="presOf" srcId="{314BA783-41F6-4FD7-8430-97517BD33D6B}" destId="{FCA2B737-20A8-4861-8C48-7ADA3708B34D}" srcOrd="0" destOrd="0" presId="urn:microsoft.com/office/officeart/2005/8/layout/process2"/>
    <dgm:cxn modelId="{F13853AE-017D-40F1-BF9D-538B47173DA4}" type="presParOf" srcId="{7C9E1E70-A6BC-48F9-B5DA-CE49DA3AD715}" destId="{F80C4646-077F-4362-8384-B1AD13801A0D}" srcOrd="0" destOrd="0" presId="urn:microsoft.com/office/officeart/2005/8/layout/process2"/>
    <dgm:cxn modelId="{83EA2C08-339E-444B-8690-D9764598E465}" type="presParOf" srcId="{7C9E1E70-A6BC-48F9-B5DA-CE49DA3AD715}" destId="{791D057B-967E-46BD-A2BE-14C3F5B17AEC}" srcOrd="1" destOrd="0" presId="urn:microsoft.com/office/officeart/2005/8/layout/process2"/>
    <dgm:cxn modelId="{99893FDB-3EB7-4A0A-9E41-B8C814250DD4}" type="presParOf" srcId="{791D057B-967E-46BD-A2BE-14C3F5B17AEC}" destId="{6F675D27-DA8A-4BC0-B6DC-3C5809F664E6}" srcOrd="0" destOrd="0" presId="urn:microsoft.com/office/officeart/2005/8/layout/process2"/>
    <dgm:cxn modelId="{7B1594F7-1873-48EA-BC99-2FA58E35A351}" type="presParOf" srcId="{7C9E1E70-A6BC-48F9-B5DA-CE49DA3AD715}" destId="{7E2991E7-1D0A-4EE0-AB4A-B54475D6128A}" srcOrd="2" destOrd="0" presId="urn:microsoft.com/office/officeart/2005/8/layout/process2"/>
    <dgm:cxn modelId="{55875E71-59C6-40F8-9E43-AA8FA75B80AF}" type="presParOf" srcId="{7C9E1E70-A6BC-48F9-B5DA-CE49DA3AD715}" destId="{FCA2B737-20A8-4861-8C48-7ADA3708B34D}" srcOrd="3" destOrd="0" presId="urn:microsoft.com/office/officeart/2005/8/layout/process2"/>
    <dgm:cxn modelId="{B5796386-54F4-4B6E-851F-B5A441B50ECA}" type="presParOf" srcId="{FCA2B737-20A8-4861-8C48-7ADA3708B34D}" destId="{6754EE68-6A2C-4A2F-B90F-C5C63B600AE8}" srcOrd="0" destOrd="0" presId="urn:microsoft.com/office/officeart/2005/8/layout/process2"/>
    <dgm:cxn modelId="{EFB1C338-26B7-454B-8AE4-FC207AAF50AC}" type="presParOf" srcId="{7C9E1E70-A6BC-48F9-B5DA-CE49DA3AD715}" destId="{D1FC4CDB-488D-4EF0-8BE0-E66A0BC75D8E}" srcOrd="4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182D0-2FAE-4E3B-98E6-BD5A5BEAFF5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98003-ED4B-4332-BD60-01AA7B0A7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98003-ED4B-4332-BD60-01AA7B0A75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63" name="Picture 39" descr=" htrd hrt aef erh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72517"/>
                </a:solidFill>
              </a:rPr>
              <a:t>Page </a:t>
            </a:r>
            <a:fld id="{ADA9068D-128E-4F84-870E-3B8309A513E0}" type="slidenum">
              <a:rPr lang="fr-FR" b="1">
                <a:solidFill>
                  <a:srgbClr val="372517"/>
                </a:solidFill>
              </a:rPr>
              <a:pPr/>
              <a:t>‹#›</a:t>
            </a:fld>
            <a:endParaRPr lang="fr-FR" b="1">
              <a:solidFill>
                <a:srgbClr val="372517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Documents and Settings\pcuser\Desktop\bismill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96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Trends of evolution in the parts of xylem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438400" y="2667000"/>
            <a:ext cx="634405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2667000"/>
            <a:ext cx="19475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Scalariform pitting  in Primitive plants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8862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781800" y="57150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6019800"/>
            <a:ext cx="3505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Alternate circular pitting  in Advanced plants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19200" y="18288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3.Lateral wall specialization</a:t>
            </a:r>
            <a:endParaRPr lang="en-US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944562"/>
          </a:xfrm>
        </p:spPr>
        <p:txBody>
          <a:bodyPr/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Trends of evolution in the parts of xylem</a:t>
            </a:r>
            <a:br>
              <a:rPr lang="en-US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676400"/>
            <a:ext cx="3429001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Advanced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Ring-porous wood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http://www.treedictionary.com/DICT2003/IMAGES/diiffuse%20por.jpg"/>
          <p:cNvPicPr>
            <a:picLocks noGrp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13000" contrast="2000"/>
          </a:blip>
          <a:srcRect/>
          <a:stretch>
            <a:fillRect/>
          </a:stretch>
        </p:blipFill>
        <p:spPr bwMode="auto">
          <a:xfrm>
            <a:off x="1524000" y="32766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ttp://www.treedictionary.com/DICT2003/IMAGES/ring%20RED%20MICRO%202a.jpg"/>
          <p:cNvPicPr>
            <a:picLocks noGrp="1"/>
          </p:cNvPicPr>
          <p:nvPr>
            <p:ph sz="quarter" idx="4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12000" contrast="12000"/>
          </a:blip>
          <a:srcRect/>
          <a:stretch>
            <a:fillRect/>
          </a:stretch>
        </p:blipFill>
        <p:spPr bwMode="auto">
          <a:xfrm>
            <a:off x="5105400" y="3352800"/>
            <a:ext cx="2395941" cy="321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43000" y="2362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Primitive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Diffuse-porous wood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3357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Vessel abundance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 of use of wood anatomy in taxonomy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727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Specialized features of Amentiferae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71600" y="2286000"/>
            <a:ext cx="3200400" cy="4572000"/>
          </a:xfrm>
        </p:spPr>
        <p:txBody>
          <a:bodyPr/>
          <a:lstStyle/>
          <a:p>
            <a:pPr lvl="0"/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members with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Simple perforation 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plates 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Ring porous wood 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965575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Primitive features of            Magnoliales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267200" y="2438400"/>
            <a:ext cx="4419601" cy="4114799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 genera of Magnoliales are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vesselless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Vessels are long with narrow diameter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Vessels have oblique end walls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Scalariform pitting on lateral walls of vessels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Scalariform perforation plates on vessels 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Diffuse porous wood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Foliar Anatomy</a:t>
            </a:r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449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Epidermis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Stomata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Trichomes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Epidermis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C4E54D-DB9E-4AB1-9C0B-8D508B12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6C4E54D-DB9E-4AB1-9C0B-8D508B12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6C4E54D-DB9E-4AB1-9C0B-8D508B12D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2070FD-7CF7-4391-962A-A29ED55FE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8D2070FD-7CF7-4391-962A-A29ED55FE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D2070FD-7CF7-4391-962A-A29ED55FE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4574CF-260E-4D3F-9131-DABAFB81E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34574CF-260E-4D3F-9131-DABAFB81E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34574CF-260E-4D3F-9131-DABAFB81E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203BC9-0D07-45A8-BBE9-5FD6E4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A5203BC9-0D07-45A8-BBE9-5FD6E4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A5203BC9-0D07-45A8-BBE9-5FD6E4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7E6BCB-CB21-4DEC-BC8B-5C5186336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87E6BCB-CB21-4DEC-BC8B-5C5186336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87E6BCB-CB21-4DEC-BC8B-5C5186336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F8D97C-2486-4757-805D-8332B0D1F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CF8D97C-2486-4757-805D-8332B0D1F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CF8D97C-2486-4757-805D-8332B0D1F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B1A940-61CD-4ADE-8CB2-5F4D7815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C1B1A940-61CD-4ADE-8CB2-5F4D7815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1B1A940-61CD-4ADE-8CB2-5F4D78154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64E40F-19C6-4C58-A26C-BD6F40F27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F64E40F-19C6-4C58-A26C-BD6F40F27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F64E40F-19C6-4C58-A26C-BD6F40F27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D3174C-3501-43F1-A87D-94AEB74DB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34D3174C-3501-43F1-A87D-94AEB74DB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34D3174C-3501-43F1-A87D-94AEB74DB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C1F228-2274-48CD-BC9C-F2B291510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62C1F228-2274-48CD-BC9C-F2B291510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62C1F228-2274-48CD-BC9C-F2B291510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5C7224-7E31-45C2-9216-B7227B94F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8D5C7224-7E31-45C2-9216-B7227B94F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8D5C7224-7E31-45C2-9216-B7227B94F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0323BB-A3F3-4CA2-A1FC-CE8C11D61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710323BB-A3F3-4CA2-A1FC-CE8C11D61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710323BB-A3F3-4CA2-A1FC-CE8C11D61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592FA0-ED9B-434F-8781-54D627B3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A9592FA0-ED9B-434F-8781-54D627B3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A9592FA0-ED9B-434F-8781-54D627B3C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ABAB5B-86A5-46BB-9C75-C142FC3FF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77ABAB5B-86A5-46BB-9C75-C142FC3FF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77ABAB5B-86A5-46BB-9C75-C142FC3FF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02385A-BC76-4CFB-B061-C7BE6ECE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C802385A-BC76-4CFB-B061-C7BE6ECE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C802385A-BC76-4CFB-B061-C7BE6ECE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73EF2-7F4C-4A42-B7EC-D3FBCA220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C7F73EF2-7F4C-4A42-B7EC-D3FBCA220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C7F73EF2-7F4C-4A42-B7EC-D3FBCA220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8FC75F-A9B6-446F-8D23-2C61A048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1E8FC75F-A9B6-446F-8D23-2C61A048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1E8FC75F-A9B6-446F-8D23-2C61A048A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9916A-A990-418D-80FC-16B0F07B0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BAF9916A-A990-418D-80FC-16B0F07B0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BAF9916A-A990-418D-80FC-16B0F07B0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6CCC94-3327-44E0-94F8-ABEBDE1E1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126CCC94-3327-44E0-94F8-ABEBDE1E1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126CCC94-3327-44E0-94F8-ABEBDE1E1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843468-F595-4436-BC69-72983FF2B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graphicEl>
                                              <a:dgm id="{3B843468-F595-4436-BC69-72983FF2B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graphicEl>
                                              <a:dgm id="{3B843468-F595-4436-BC69-72983FF2B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 of use of epidermal character in taxonomy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828800"/>
            <a:ext cx="441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6096000"/>
            <a:ext cx="5254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Lower epidermal cells of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Sacchrum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Stomata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Ranunculaceous or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Anomocytic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stomata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Rubiaceous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Paracytic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971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b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Stomata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Caryophyllaceous or Diacytic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Cruciferous or Anisocytic</a:t>
            </a: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,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00400"/>
            <a:ext cx="2667000" cy="203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2352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Examples of use of stomatal character in taxonomy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2514600"/>
          <a:ext cx="70866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A2DD8-8EE2-4A6A-998D-ECA6DB208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88A2DD8-8EE2-4A6A-998D-ECA6DB208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6E406-7807-4AC3-A9A7-ED9E6B038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106E406-7807-4AC3-A9A7-ED9E6B038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C50484-43E4-4670-AEA2-F76201A0D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4C50484-43E4-4670-AEA2-F76201A0D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F3072-1009-4829-A345-7E78E94A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CBF3072-1009-4829-A345-7E78E94AD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Reliability of stomata as taxonomic tool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391400" cy="4221163"/>
          </a:xfrm>
        </p:spPr>
        <p:txBody>
          <a:bodyPr/>
          <a:lstStyle/>
          <a:p>
            <a:endParaRPr lang="en-US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Lippia nodiflora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an example where all the four types of stomata have been reported to occur on the same leaf.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0"/>
            <a:ext cx="7162800" cy="2286000"/>
          </a:xfrm>
        </p:spPr>
        <p:txBody>
          <a:bodyPr/>
          <a:lstStyle/>
          <a:p>
            <a:pPr>
              <a:buNone/>
            </a:pP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Significance of anatomical Characters in Taxonomy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Dr.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Shabnum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Shaheen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981200"/>
          <a:ext cx="7543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89916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Family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 of trichome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Malphigiaceae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 shaped unicellular hairs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Urticaceae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Stinging hairs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Bromeliaceae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Scale hairs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Malvaceae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Stellate and tufted hairs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Trichomes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 of two Different types of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trichomes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38600" cy="53641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Stinging Hair</a:t>
            </a: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403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Stellate trichome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www.depauw.edu/univ/naturepark/natural%20history/images/stinging%20nettle%20trichom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438400"/>
            <a:ext cx="266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p6-cichorieae.e-taxonomy.eu/portal/files/cdm-portal-cichorieae/images/stellate_hair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Floral Anatomy</a:t>
            </a:r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Floral anatomy of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Annonaceae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Calycanthaceae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Menispermaceae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confirms that all these families originated from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Ranunculaceae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Formerly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Cyperaceae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Gramineae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were considered in one single order. But Hutchison separated them in two different orders, 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Cyperales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Graminales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the basis of floral anatomical evidences. 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Nodal Anatomy</a:t>
            </a:r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762000" y="1295400"/>
          <a:ext cx="403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13716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9F5CAC-0ABE-4F72-B0F7-CF1AE960B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C89F5CAC-0ABE-4F72-B0F7-CF1AE960B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2FB0C6F-052F-421A-855C-0F56A828B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52FB0C6F-052F-421A-855C-0F56A828B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D08380-C075-487F-A706-090B36940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92D08380-C075-487F-A706-090B36940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6216C46-622F-49CB-9EE4-2DD94C29F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06216C46-622F-49CB-9EE4-2DD94C29F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F706177-21ED-4447-88C3-577DFE4D9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9F706177-21ED-4447-88C3-577DFE4D9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686B3F3-E0ED-4E11-9A9B-08F0EFCF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6686B3F3-E0ED-4E11-9A9B-08F0EFCF2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C842E4E-0F82-4746-89BB-C4F147244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BC842E4E-0F82-4746-89BB-C4F147244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608A997-EDE4-4782-BFBB-3FCEE447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F608A997-EDE4-4782-BFBB-3FCEE447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0FB0B2E-8CB9-4C97-94A8-0330B3E40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90FB0B2E-8CB9-4C97-94A8-0330B3E40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AB3F5C-9393-483D-BEB5-1BF6CDB48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graphicEl>
                                              <a:dgm id="{DCAB3F5C-9393-483D-BEB5-1BF6CDB48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F21101-9939-44BD-B62F-2EDAAF671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dgm id="{F1F21101-9939-44BD-B62F-2EDAAF671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9902D6-1E28-4A5F-8141-1B8FD9FAA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>
                                            <p:graphicEl>
                                              <a:dgm id="{B89902D6-1E28-4A5F-8141-1B8FD9FAA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D5F432-F7B4-4352-82F9-617155186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>
                                            <p:graphicEl>
                                              <a:dgm id="{CBD5F432-F7B4-4352-82F9-617155186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38EF2D5-6CBD-440D-A055-F3D870275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>
                                            <p:graphicEl>
                                              <a:dgm id="{538EF2D5-6CBD-440D-A055-F3D870275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533400" y="838200"/>
          <a:ext cx="3886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33400"/>
            <a:ext cx="487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0C4646-077F-4362-8384-B1AD13801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80C4646-077F-4362-8384-B1AD13801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1D057B-967E-46BD-A2BE-14C3F5B17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791D057B-967E-46BD-A2BE-14C3F5B17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E2991E7-1D0A-4EE0-AB4A-B54475D61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7E2991E7-1D0A-4EE0-AB4A-B54475D61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A2B737-20A8-4861-8C48-7ADA3708B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FCA2B737-20A8-4861-8C48-7ADA3708B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FC4CDB-488D-4EF0-8BE0-E66A0BC75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D1FC4CDB-488D-4EF0-8BE0-E66A0BC75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Mineral inclusions</a:t>
            </a:r>
            <a: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4114800" cy="5486400"/>
          </a:xfrm>
        </p:spPr>
        <p:txBody>
          <a:bodyPr/>
          <a:lstStyle/>
          <a:p>
            <a:pPr marL="571500" indent="-57150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Crystals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Druses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Nerium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oleander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343400" cy="579120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Raphides of Vanilla Root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7000"/>
          </a:blip>
          <a:srcRect/>
          <a:stretch>
            <a:fillRect/>
          </a:stretch>
        </p:blipFill>
        <p:spPr bwMode="auto">
          <a:xfrm>
            <a:off x="1295400" y="29718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971800"/>
            <a:ext cx="32678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More common in </a:t>
            </a:r>
            <a:r>
              <a:rPr lang="en-US" b="1" dirty="0" err="1" smtClean="0">
                <a:solidFill>
                  <a:schemeClr val="bg1"/>
                </a:solidFill>
              </a:rPr>
              <a:t>dicotyledons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867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More common in monocotyledons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609600"/>
            <a:ext cx="3581400" cy="6019800"/>
          </a:xfrm>
        </p:spPr>
        <p:txBody>
          <a:bodyPr/>
          <a:lstStyle/>
          <a:p>
            <a:pPr marL="571500" indent="-57150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Silica bodies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Silica bodies are always absent in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Juncaceae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but always present in the family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Thurniaceae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So this character can be used  as taxonomic tool for identification and classification</a:t>
            </a:r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6019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Silica bodies &amp; the epidermis of 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Schizachyrium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sanguineum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7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are the Anatomical characters?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Internal form and structure of plant   organs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133600" y="3124200"/>
          <a:ext cx="6172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A5D503-B74A-4885-9BD4-329451D48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2A5D503-B74A-4885-9BD4-329451D48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19DAE-38A3-4E81-B2A4-023666ED3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2D19DAE-38A3-4E81-B2A4-023666ED3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0E5CD-BCEA-4E72-9CB4-8CD41959A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040E5CD-BCEA-4E72-9CB4-8CD41959A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93B9E4-50CD-4139-93A2-0023C5DAC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A693B9E4-50CD-4139-93A2-0023C5DAC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82D42-4E81-4234-AE3B-FD154AE81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2E82D42-4E81-4234-AE3B-FD154AE81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547074-3DD7-419F-864E-450CEFA41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9C547074-3DD7-419F-864E-450CEFA41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F1B16-DF03-4CAB-A41C-A0288EC33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A5F1B16-DF03-4CAB-A41C-A0288EC33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Anatomy in Plant Taxonomy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162800" cy="5181600"/>
          </a:xfrm>
        </p:spPr>
        <p:txBody>
          <a:bodyPr/>
          <a:lstStyle/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590800" y="1905000"/>
          <a:ext cx="6248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BE0A70-2BA7-4250-A7AF-4969362EB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EBE0A70-2BA7-4250-A7AF-4969362EB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646B6-4355-4886-A7E7-63575929D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8C646B6-4355-4886-A7E7-63575929D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AD8B6E-D47A-4720-98CA-DFF4FF0F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9FAD8B6E-D47A-4720-98CA-DFF4FF0F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4CEE7C-F950-4A8C-B645-A98B04DE0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C4CEE7C-F950-4A8C-B645-A98B04DE0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D5C178-E346-4687-B243-F6E3922BB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A0D5C178-E346-4687-B243-F6E3922BB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3C3F13-7F9B-457A-9137-1EAC871B4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C3C3F13-7F9B-457A-9137-1EAC871B4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Anatomy in Plant Taxonomy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812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D6D61B-1010-468B-BB5F-93A5D856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AD6D61B-1010-468B-BB5F-93A5D856B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5DF232-B184-4503-88E1-49E750CA5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C5DF232-B184-4503-88E1-49E750CA5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FF7CD1-FAEA-4C11-B093-FC5D98E01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4FF7CD1-FAEA-4C11-B093-FC5D98E01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F52EDE-E8AD-431D-A115-0705FD661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AF52EDE-E8AD-431D-A115-0705FD661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A330F4-938A-4447-80D5-AEF09DEDB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6A330F4-938A-4447-80D5-AEF09DEDB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Parts </a:t>
            </a:r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plants used as taxonomic tools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6781800" cy="42671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Wood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Nodes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inclusions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Wood </a:t>
            </a:r>
            <a:r>
              <a:rPr 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Anatomy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86600" cy="4876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Wood =  secondary xylem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4384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3EC49F-179C-41A1-AD0A-24D77FBC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B3EC49F-179C-41A1-AD0A-24D77FBC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FA3182-F80D-47D1-BAC2-E9AC1F549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8FA3182-F80D-47D1-BAC2-E9AC1F549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A14CC-E52D-4C7A-8623-4E51B6588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BDA14CC-E52D-4C7A-8623-4E51B6588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CECD6C-999C-452F-B40D-FF3CD4683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8CECD6C-999C-452F-B40D-FF3CD4683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010E12-887E-48D8-848A-4B7D59022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C0010E12-887E-48D8-848A-4B7D59022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6EA48-9AC3-4BF7-B65E-7525E4C0B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E76EA48-9AC3-4BF7-B65E-7525E4C0BD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34D693-A75A-4B58-9854-40773C777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734D693-A75A-4B58-9854-40773C777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3E7BF-52F4-4D09-8BA6-EFE268859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AF3E7BF-52F4-4D09-8BA6-EFE268859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B6E6B-0B99-4A2A-ACE5-12EA0BFBD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25B6E6B-0B99-4A2A-ACE5-12EA0BFBD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C500E6-818B-4A8F-B52D-F35D57F53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3C500E6-818B-4A8F-B52D-F35D57F53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4C8613-48EB-453B-A9AA-1EFCDB6FC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44C8613-48EB-453B-A9AA-1EFCDB6FC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Trends of evolution in the parts of xylem</a:t>
            </a:r>
            <a:endParaRPr lang="en-US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5029200"/>
          </a:xfrm>
        </p:spPr>
        <p:txBody>
          <a:bodyPr/>
          <a:lstStyle/>
          <a:p>
            <a:pPr marL="514350" lvl="0" indent="-51435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Increase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F/V ration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length of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vessel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elements     =    V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length of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tracheids (or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)=    F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362200" y="3429000"/>
          <a:ext cx="52578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34ED6-1C42-4ABF-8966-045B8E96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F834ED6-1C42-4ABF-8966-045B8E96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F834ED6-1C42-4ABF-8966-045B8E967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5B9FC-E461-429B-9815-6A1499C5F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175B9FC-E461-429B-9815-6A1499C5F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175B9FC-E461-429B-9815-6A1499C5F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FAF554-959F-470C-8862-56930A455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8FAF554-959F-470C-8862-56930A455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8FAF554-959F-470C-8862-56930A455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F2626E-1666-4BC4-A7F5-B69F6D815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0F2626E-1666-4BC4-A7F5-B69F6D815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0F2626E-1666-4BC4-A7F5-B69F6D815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Trends of evolution in the parts of xylem</a:t>
            </a:r>
            <a:b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Perforation plate morphology specialization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0"/>
            <a:ext cx="5638800" cy="438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2819400"/>
            <a:ext cx="14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Primitive vessel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Elongated  and numerous scalariform perforation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4419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Advanced vessel  </a:t>
            </a:r>
            <a:r>
              <a:rPr lang="en-US" b="1" dirty="0" smtClean="0">
                <a:solidFill>
                  <a:schemeClr val="bg1"/>
                </a:solidFill>
              </a:rPr>
              <a:t>shorter and with simple perforation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162300" y="33147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rot="5400000" flipH="1" flipV="1">
            <a:off x="7410450" y="3676650"/>
            <a:ext cx="10668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576</Words>
  <Application>Microsoft Office PowerPoint</Application>
  <PresentationFormat>On-screen Show (4:3)</PresentationFormat>
  <Paragraphs>193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Modèle par défaut</vt:lpstr>
      <vt:lpstr>Slide 1</vt:lpstr>
      <vt:lpstr>              </vt:lpstr>
      <vt:lpstr>What are the Anatomical characters?</vt:lpstr>
      <vt:lpstr>History of Anatomy in Plant Taxonomy </vt:lpstr>
      <vt:lpstr>History of Anatomy in Plant Taxonomy </vt:lpstr>
      <vt:lpstr>Parts of plants used as taxonomic tools </vt:lpstr>
      <vt:lpstr>1. Wood Anatomy </vt:lpstr>
      <vt:lpstr>Trends of evolution in the parts of xylem</vt:lpstr>
      <vt:lpstr>Trends of evolution in the parts of xylem 2.Perforation plate morphology specialization </vt:lpstr>
      <vt:lpstr>Trends of evolution in the parts of xylem</vt:lpstr>
      <vt:lpstr>Trends of evolution in the parts of xylem </vt:lpstr>
      <vt:lpstr>Example of use of wood anatomy in taxonomy</vt:lpstr>
      <vt:lpstr>2. Foliar Anatomy </vt:lpstr>
      <vt:lpstr>       Epidermis </vt:lpstr>
      <vt:lpstr>Example of use of epidermal character in taxonomy </vt:lpstr>
      <vt:lpstr>Stomata </vt:lpstr>
      <vt:lpstr>Stomata </vt:lpstr>
      <vt:lpstr>Examples of use of stomatal character in taxonomy </vt:lpstr>
      <vt:lpstr>Reliability of stomata as taxonomic tool </vt:lpstr>
      <vt:lpstr>Trichomes </vt:lpstr>
      <vt:lpstr>Comparison of two Different types of trichomes</vt:lpstr>
      <vt:lpstr>3.Floral Anatomy </vt:lpstr>
      <vt:lpstr>4. Nodal Anatomy </vt:lpstr>
      <vt:lpstr>Slide 24</vt:lpstr>
      <vt:lpstr>5. Mineral inclusions 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Anatomical Characters</dc:title>
  <dc:creator>kashif</dc:creator>
  <cp:lastModifiedBy>hp</cp:lastModifiedBy>
  <cp:revision>223</cp:revision>
  <dcterms:created xsi:type="dcterms:W3CDTF">2011-05-19T12:55:47Z</dcterms:created>
  <dcterms:modified xsi:type="dcterms:W3CDTF">2020-05-08T12:34:29Z</dcterms:modified>
</cp:coreProperties>
</file>