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6" r:id="rId2"/>
    <p:sldId id="256" r:id="rId3"/>
    <p:sldId id="263" r:id="rId4"/>
    <p:sldId id="269" r:id="rId5"/>
    <p:sldId id="270" r:id="rId6"/>
    <p:sldId id="264" r:id="rId7"/>
    <p:sldId id="266" r:id="rId8"/>
    <p:sldId id="265" r:id="rId9"/>
    <p:sldId id="257" r:id="rId10"/>
    <p:sldId id="267" r:id="rId11"/>
    <p:sldId id="268" r:id="rId12"/>
    <p:sldId id="259" r:id="rId13"/>
    <p:sldId id="260" r:id="rId14"/>
    <p:sldId id="261" r:id="rId15"/>
    <p:sldId id="274" r:id="rId16"/>
    <p:sldId id="275" r:id="rId17"/>
    <p:sldId id="272" r:id="rId18"/>
    <p:sldId id="273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0559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00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46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80214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39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28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56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66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07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08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0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9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77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82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72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3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4B966E-09C1-48CC-B53D-D13893B61345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0B7797-2879-4F64-8FA3-687CE742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C0F6E-11CB-4521-89D9-DCD513BF2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86891" y="755923"/>
            <a:ext cx="9755187" cy="2799825"/>
          </a:xfrm>
        </p:spPr>
        <p:txBody>
          <a:bodyPr>
            <a:noAutofit/>
          </a:bodyPr>
          <a:lstStyle/>
          <a:p>
            <a:pPr algn="ctr"/>
            <a:r>
              <a:rPr lang="en-US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br>
              <a:rPr lang="en-US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 Dr. </a:t>
            </a:r>
            <a:r>
              <a:rPr lang="en-US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Shabnum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Shaheen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21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2B9AD-EEF7-40B8-96A2-4E11A565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23DBF73-8BA8-4FB0-849A-F875874525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3826" y="463825"/>
            <a:ext cx="11264347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16133-CFA9-4D53-A50C-A4202E92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17B9F37-6370-4863-A4F4-E2BBCE9690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7079" y="490330"/>
            <a:ext cx="11211338" cy="57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83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93D18-F2A9-4D4C-B653-632FE551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E58098-BBD1-48CD-9D93-169D51124A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FC4A74-E53C-4139-A348-6F1CA2D3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490330"/>
            <a:ext cx="11198087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00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03948-9569-4AB5-AD3C-92966194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FB9E3FF-84BD-462B-915D-9D861558B8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0331" y="490330"/>
            <a:ext cx="1118483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36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BA8A-4009-4066-88E0-A32439F4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F2F8D1B-561C-48AE-A8E6-B98C112B6D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7078" y="463825"/>
            <a:ext cx="11224591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08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83B54-5E89-4DFD-BFE8-B523C72B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4794662-4376-485C-882D-B20617F5AD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3826" y="477078"/>
            <a:ext cx="1126434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211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1C0B5-42D9-466F-A67D-5016DD8F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024BF23-74D6-4514-8E38-3A0FA77215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0574" y="463825"/>
            <a:ext cx="11264347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62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003A3-38CF-40B1-AC54-8946C717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357BAC0-32C1-4685-AEC4-7F4CD0369A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82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80A1B-8D19-46E8-9D00-7254C7A7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8EE8D41-F018-4684-AA86-37A8B4276B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3582" y="477078"/>
            <a:ext cx="11237843" cy="60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79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E29D8-3550-4A0D-8107-8E5DFB60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324C06-547B-49F0-A9A2-5CB2D3B001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D454DF-C212-4F6D-B0C7-94C204C55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53"/>
            <a:ext cx="12192000" cy="66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0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24B09D-A1F7-4E0C-9F8E-67B73A50F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490330"/>
            <a:ext cx="11184835" cy="58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20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C8EB4-2973-476D-A12B-B9EE5F4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D469B6-788C-49D2-92E9-6895633138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E259FF-8D0A-46E2-86E6-AB665E20F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"/>
            <a:ext cx="12192000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26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9C4D0-0C21-411A-A7AF-108BA81E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26C01C8-AF2E-43C0-9189-7F66882200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7078" y="477077"/>
            <a:ext cx="11251095" cy="59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40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F10DE-09B1-43A4-A9F0-C58E1660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8616B8B-54BC-4043-9B04-8F6FD8CFC8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516266"/>
            <a:ext cx="11714921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6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AD6E8-F30D-42A3-BD01-9160D384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80770E-2A29-495B-A4D9-89C834E18F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67752D-A256-47A7-917B-2C79E8B1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" y="477078"/>
            <a:ext cx="11392854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79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47760-7E4B-44C9-BD7B-6CA54ED3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7950C86-2841-43C5-8109-B0A29B2890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7078" y="477078"/>
            <a:ext cx="11237843" cy="58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72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AD664-20C8-4A47-83CA-05536748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1C2B551-1E2B-42DF-85E7-155D8964FC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3582" y="490330"/>
            <a:ext cx="11224591" cy="59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22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DFE11F-6F86-4FCA-B05A-8E6702C6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490330"/>
            <a:ext cx="11211340" cy="59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526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105</TotalTime>
  <Words>0</Words>
  <Application>Microsoft Office PowerPoint</Application>
  <PresentationFormat>Custom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Main Event</vt:lpstr>
      <vt:lpstr> Plan Of Work  By: Dr. Shabnum Shaheen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mian AQ</dc:creator>
  <cp:lastModifiedBy>hp</cp:lastModifiedBy>
  <cp:revision>16</cp:revision>
  <dcterms:created xsi:type="dcterms:W3CDTF">2019-05-03T06:37:34Z</dcterms:created>
  <dcterms:modified xsi:type="dcterms:W3CDTF">2020-05-13T13:09:16Z</dcterms:modified>
</cp:coreProperties>
</file>