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sldIdLst>
    <p:sldId id="256" r:id="rId2"/>
    <p:sldId id="275" r:id="rId3"/>
    <p:sldId id="269" r:id="rId4"/>
    <p:sldId id="268" r:id="rId5"/>
    <p:sldId id="267" r:id="rId6"/>
    <p:sldId id="266" r:id="rId7"/>
    <p:sldId id="264" r:id="rId8"/>
    <p:sldId id="265" r:id="rId9"/>
    <p:sldId id="263" r:id="rId10"/>
    <p:sldId id="262" r:id="rId11"/>
    <p:sldId id="261" r:id="rId12"/>
    <p:sldId id="260" r:id="rId13"/>
    <p:sldId id="259" r:id="rId14"/>
    <p:sldId id="258" r:id="rId15"/>
    <p:sldId id="271" r:id="rId16"/>
    <p:sldId id="270"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20E16E5C-C4DF-421B-B820-B30BCE7666E4}" type="datetimeFigureOut">
              <a:rPr lang="en-US" smtClean="0"/>
              <a:pPr/>
              <a:t>5/13/2020</a:t>
            </a:fld>
            <a:endParaRPr lang="en-US"/>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A2DC465C-4A11-46D3-B562-404273EA1CF6}" type="slidenum">
              <a:rPr lang="en-US" smtClean="0"/>
              <a:pPr/>
              <a:t>‹#›</a:t>
            </a:fld>
            <a:endParaRPr lang="en-US"/>
          </a:p>
        </p:txBody>
      </p:sp>
      <p:cxnSp>
        <p:nvCxnSpPr>
          <p:cNvPr id="9" name="Straight Connector 8"/>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881221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xmlns="">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DC465C-4A11-46D3-B562-404273EA1CF6}" type="slidenum">
              <a:rPr lang="en-US" smtClean="0"/>
              <a:pPr/>
              <a:t>‹#›</a:t>
            </a:fld>
            <a:endParaRPr lang="en-US"/>
          </a:p>
        </p:txBody>
      </p:sp>
    </p:spTree>
    <p:extLst>
      <p:ext uri="{BB962C8B-B14F-4D97-AF65-F5344CB8AC3E}">
        <p14:creationId xmlns:p14="http://schemas.microsoft.com/office/powerpoint/2010/main" xmlns="" val="10142092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2A4AFB99-0EAB-4182-AFF8-E214C82A68F6}" type="datetimeFigureOut">
              <a:rPr lang="en-US" smtClean="0"/>
              <a:pPr/>
              <a:t>5/13/2020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A2DC465C-4A11-46D3-B562-404273EA1CF6}" type="slidenum">
              <a:rPr lang="en-US" smtClean="0"/>
              <a:pPr/>
              <a:t>‹#›</a:t>
            </a:fld>
            <a:endParaRPr lang="en-US"/>
          </a:p>
        </p:txBody>
      </p:sp>
      <p:cxnSp>
        <p:nvCxnSpPr>
          <p:cNvPr id="13" name="Straight Connector 12"/>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8836568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E16E5C-C4DF-421B-B820-B30BCE7666E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C465C-4A11-46D3-B562-404273EA1CF6}" type="slidenum">
              <a:rPr lang="en-US" smtClean="0"/>
              <a:pPr/>
              <a:t>‹#›</a:t>
            </a:fld>
            <a:endParaRPr lang="en-US"/>
          </a:p>
        </p:txBody>
      </p:sp>
    </p:spTree>
    <p:extLst>
      <p:ext uri="{BB962C8B-B14F-4D97-AF65-F5344CB8AC3E}">
        <p14:creationId xmlns:p14="http://schemas.microsoft.com/office/powerpoint/2010/main" xmlns="" val="39155470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5A61015F-7CC6-4D0A-9D87-873EA4C304CC}" type="datetimeFigureOut">
              <a:rPr lang="en-US" smtClean="0"/>
              <a:pPr/>
              <a:t>5/13/2020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A2DC465C-4A11-46D3-B562-404273EA1CF6}" type="slidenum">
              <a:rPr lang="en-US" smtClean="0"/>
              <a:pPr/>
              <a:t>‹#›</a:t>
            </a:fld>
            <a:endParaRPr lang="en-US"/>
          </a:p>
        </p:txBody>
      </p:sp>
      <p:cxnSp>
        <p:nvCxnSpPr>
          <p:cNvPr id="10" name="Straight Connector 9"/>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5035615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DC465C-4A11-46D3-B562-404273EA1CF6}" type="slidenum">
              <a:rPr lang="en-US" smtClean="0"/>
              <a:pPr/>
              <a:t>‹#›</a:t>
            </a:fld>
            <a:endParaRPr lang="en-US"/>
          </a:p>
        </p:txBody>
      </p:sp>
    </p:spTree>
    <p:extLst>
      <p:ext uri="{BB962C8B-B14F-4D97-AF65-F5344CB8AC3E}">
        <p14:creationId xmlns:p14="http://schemas.microsoft.com/office/powerpoint/2010/main" xmlns="" val="27085973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pPr/>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DC465C-4A11-46D3-B562-404273EA1CF6}" type="slidenum">
              <a:rPr lang="en-US" smtClean="0"/>
              <a:pPr/>
              <a:t>‹#›</a:t>
            </a:fld>
            <a:endParaRPr lang="en-US"/>
          </a:p>
        </p:txBody>
      </p:sp>
    </p:spTree>
    <p:extLst>
      <p:ext uri="{BB962C8B-B14F-4D97-AF65-F5344CB8AC3E}">
        <p14:creationId xmlns:p14="http://schemas.microsoft.com/office/powerpoint/2010/main" xmlns="" val="28282718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pPr/>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DC465C-4A11-46D3-B562-404273EA1CF6}" type="slidenum">
              <a:rPr lang="en-US" smtClean="0"/>
              <a:pPr/>
              <a:t>‹#›</a:t>
            </a:fld>
            <a:endParaRPr lang="en-US"/>
          </a:p>
        </p:txBody>
      </p:sp>
    </p:spTree>
    <p:extLst>
      <p:ext uri="{BB962C8B-B14F-4D97-AF65-F5344CB8AC3E}">
        <p14:creationId xmlns:p14="http://schemas.microsoft.com/office/powerpoint/2010/main" xmlns="" val="15263559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pPr/>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DC465C-4A11-46D3-B562-404273EA1CF6}" type="slidenum">
              <a:rPr lang="en-US" smtClean="0"/>
              <a:pPr/>
              <a:t>‹#›</a:t>
            </a:fld>
            <a:endParaRPr lang="en-US"/>
          </a:p>
        </p:txBody>
      </p:sp>
    </p:spTree>
    <p:extLst>
      <p:ext uri="{BB962C8B-B14F-4D97-AF65-F5344CB8AC3E}">
        <p14:creationId xmlns:p14="http://schemas.microsoft.com/office/powerpoint/2010/main" xmlns="" val="302856133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DC465C-4A11-46D3-B562-404273EA1CF6}" type="slidenum">
              <a:rPr lang="en-US" smtClean="0"/>
              <a:pPr/>
              <a:t>‹#›</a:t>
            </a:fld>
            <a:endParaRPr lang="en-US"/>
          </a:p>
        </p:txBody>
      </p:sp>
    </p:spTree>
    <p:extLst>
      <p:ext uri="{BB962C8B-B14F-4D97-AF65-F5344CB8AC3E}">
        <p14:creationId xmlns:p14="http://schemas.microsoft.com/office/powerpoint/2010/main" xmlns="" val="3091599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DC465C-4A11-46D3-B562-404273EA1CF6}" type="slidenum">
              <a:rPr lang="en-US" smtClean="0"/>
              <a:pPr/>
              <a:t>‹#›</a:t>
            </a:fld>
            <a:endParaRPr lang="en-US"/>
          </a:p>
        </p:txBody>
      </p:sp>
    </p:spTree>
    <p:extLst>
      <p:ext uri="{BB962C8B-B14F-4D97-AF65-F5344CB8AC3E}">
        <p14:creationId xmlns:p14="http://schemas.microsoft.com/office/powerpoint/2010/main" xmlns="" val="17961197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90298CD5-6C1E-4009-B41F-6DF62E31D3BE}" type="datetimeFigureOut">
              <a:rPr lang="en-US" smtClean="0"/>
              <a:pPr/>
              <a:t>5/13/2020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A2DC465C-4A11-46D3-B562-404273EA1CF6}" type="slidenum">
              <a:rPr lang="en-US" smtClean="0"/>
              <a:pPr/>
              <a:t>‹#›</a:t>
            </a:fld>
            <a:endParaRPr lang="en-US"/>
          </a:p>
        </p:txBody>
      </p:sp>
      <p:cxnSp>
        <p:nvCxnSpPr>
          <p:cNvPr id="10" name="Straight Connector 9"/>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519052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ransition>
    <p:fade thruBlk="1"/>
  </p:transition>
  <p:timing>
    <p:tnLst>
      <p:par>
        <p:cTn id="1" dur="indefinite" restart="never" nodeType="tmRoot"/>
      </p:par>
    </p:tnLst>
  </p:timing>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12" y="1143293"/>
            <a:ext cx="8456531" cy="4268965"/>
          </a:xfrm>
        </p:spPr>
        <p:txBody>
          <a:bodyPr/>
          <a:lstStyle/>
          <a:p>
            <a:r>
              <a:rPr lang="en-US" dirty="0"/>
              <a:t>R</a:t>
            </a:r>
            <a:r>
              <a:rPr lang="en-US" dirty="0" smtClean="0"/>
              <a:t>esearch Project Preparation Steps</a:t>
            </a:r>
            <a:endParaRPr lang="en-US" dirty="0"/>
          </a:p>
        </p:txBody>
      </p:sp>
      <p:sp>
        <p:nvSpPr>
          <p:cNvPr id="3" name="Subtitle 2"/>
          <p:cNvSpPr>
            <a:spLocks noGrp="1"/>
          </p:cNvSpPr>
          <p:nvPr>
            <p:ph type="subTitle" idx="1"/>
          </p:nvPr>
        </p:nvSpPr>
        <p:spPr/>
        <p:txBody>
          <a:bodyPr>
            <a:normAutofit/>
          </a:bodyPr>
          <a:lstStyle/>
          <a:p>
            <a:r>
              <a:rPr lang="en-US" sz="2400" b="1" dirty="0" smtClean="0"/>
              <a:t>By: Dr. </a:t>
            </a:r>
            <a:r>
              <a:rPr lang="en-US" sz="2400" b="1" dirty="0" err="1" smtClean="0"/>
              <a:t>Shabunum</a:t>
            </a:r>
            <a:r>
              <a:rPr lang="en-US" sz="2400" b="1" dirty="0" smtClean="0"/>
              <a:t> </a:t>
            </a:r>
            <a:r>
              <a:rPr lang="en-US" sz="2400" b="1" dirty="0" err="1" smtClean="0"/>
              <a:t>Shaheen</a:t>
            </a:r>
            <a:endParaRPr lang="en-US" sz="2400" b="1" dirty="0" smtClean="0"/>
          </a:p>
        </p:txBody>
      </p:sp>
    </p:spTree>
    <p:extLst>
      <p:ext uri="{BB962C8B-B14F-4D97-AF65-F5344CB8AC3E}">
        <p14:creationId xmlns:p14="http://schemas.microsoft.com/office/powerpoint/2010/main" xmlns="" val="1019984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t>
            </a:r>
            <a:r>
              <a:rPr lang="en-US" b="1" dirty="0" smtClean="0"/>
              <a:t>able of contents</a:t>
            </a:r>
            <a:endParaRPr lang="en-US" dirty="0"/>
          </a:p>
        </p:txBody>
      </p:sp>
      <p:sp>
        <p:nvSpPr>
          <p:cNvPr id="3" name="Content Placeholder 2"/>
          <p:cNvSpPr>
            <a:spLocks noGrp="1"/>
          </p:cNvSpPr>
          <p:nvPr>
            <p:ph idx="1"/>
          </p:nvPr>
        </p:nvSpPr>
        <p:spPr/>
        <p:txBody>
          <a:bodyPr/>
          <a:lstStyle/>
          <a:p>
            <a:r>
              <a:rPr lang="en-US" dirty="0" smtClean="0"/>
              <a:t>Longer research projects often include a table of contents on the third page, listing each major section of your paper.</a:t>
            </a:r>
          </a:p>
          <a:p>
            <a:r>
              <a:rPr lang="en-US" dirty="0" smtClean="0"/>
              <a:t>Brief proposals that only span a few pages do not often need a table of contents. Leaving out a table of contents is common, but depends on the type of research you’re doing and the institution you’re submitting the proposal to.</a:t>
            </a:r>
          </a:p>
          <a:p>
            <a:r>
              <a:rPr lang="en-US" dirty="0" smtClean="0"/>
              <a:t>Especially long proposals may also need a list of illustrations, figures, or tables.</a:t>
            </a:r>
          </a:p>
          <a:p>
            <a:r>
              <a:rPr lang="en-US" dirty="0" smtClean="0"/>
              <a:t>List all major parts and divisions of the proposal.</a:t>
            </a:r>
          </a:p>
        </p:txBody>
      </p:sp>
    </p:spTree>
    <p:extLst>
      <p:ext uri="{BB962C8B-B14F-4D97-AF65-F5344CB8AC3E}">
        <p14:creationId xmlns:p14="http://schemas.microsoft.com/office/powerpoint/2010/main" xmlns="" val="4037386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141" y="559678"/>
            <a:ext cx="4393581" cy="4952492"/>
          </a:xfrm>
        </p:spPr>
        <p:txBody>
          <a:bodyPr/>
          <a:lstStyle/>
          <a:p>
            <a:r>
              <a:rPr lang="en-US" b="1" dirty="0" smtClean="0"/>
              <a:t>Introduction</a:t>
            </a:r>
            <a:endParaRPr lang="en-US" dirty="0"/>
          </a:p>
        </p:txBody>
      </p:sp>
      <p:sp>
        <p:nvSpPr>
          <p:cNvPr id="3" name="Content Placeholder 2"/>
          <p:cNvSpPr>
            <a:spLocks noGrp="1"/>
          </p:cNvSpPr>
          <p:nvPr>
            <p:ph idx="1"/>
          </p:nvPr>
        </p:nvSpPr>
        <p:spPr/>
        <p:txBody>
          <a:bodyPr/>
          <a:lstStyle/>
          <a:p>
            <a:r>
              <a:rPr lang="en-US" dirty="0" smtClean="0"/>
              <a:t>The introduction should contain "Statement of Problem," "Purpose of Research," and "Significance of Research" or “Background and Significance” sections. </a:t>
            </a:r>
          </a:p>
          <a:p>
            <a:r>
              <a:rPr lang="en-US" dirty="0" smtClean="0"/>
              <a:t>Write "Statement of Problem" before moving into a paragraph detailing the problem. When writing this part of the introduction, seek to answer the question: why does this research need to be conducted and what new issues does this research raise?</a:t>
            </a:r>
          </a:p>
          <a:p>
            <a:r>
              <a:rPr lang="en-US" dirty="0" smtClean="0"/>
              <a:t>Type "Purpose of Study" before writing this section of the introduction. Identify the goal of the study in one precise terms.</a:t>
            </a:r>
            <a:endParaRPr lang="en-US" dirty="0"/>
          </a:p>
        </p:txBody>
      </p:sp>
    </p:spTree>
    <p:extLst>
      <p:ext uri="{BB962C8B-B14F-4D97-AF65-F5344CB8AC3E}">
        <p14:creationId xmlns:p14="http://schemas.microsoft.com/office/powerpoint/2010/main" xmlns="" val="2826462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569066"/>
            <a:ext cx="4523678" cy="4952492"/>
          </a:xfrm>
        </p:spPr>
        <p:txBody>
          <a:bodyPr>
            <a:normAutofit/>
          </a:bodyPr>
          <a:lstStyle/>
          <a:p>
            <a:r>
              <a:rPr lang="en-US" b="1" dirty="0" smtClean="0"/>
              <a:t/>
            </a:r>
            <a:br>
              <a:rPr lang="en-US" b="1" dirty="0" smtClean="0"/>
            </a:br>
            <a:r>
              <a:rPr lang="en-US" b="1" dirty="0" smtClean="0"/>
              <a:t>Introduction</a:t>
            </a:r>
            <a:br>
              <a:rPr lang="en-US" b="1" dirty="0" smtClean="0"/>
            </a:br>
            <a:r>
              <a:rPr lang="en-US" b="1" dirty="0" smtClean="0"/>
              <a:t>                                                               </a:t>
            </a:r>
            <a:r>
              <a:rPr lang="en-US" sz="2200" dirty="0" smtClean="0"/>
              <a:t>Continue…</a:t>
            </a:r>
            <a:endParaRPr lang="en-US" sz="2200" dirty="0"/>
          </a:p>
        </p:txBody>
      </p:sp>
      <p:sp>
        <p:nvSpPr>
          <p:cNvPr id="3" name="Content Placeholder 2"/>
          <p:cNvSpPr>
            <a:spLocks noGrp="1"/>
          </p:cNvSpPr>
          <p:nvPr>
            <p:ph idx="1"/>
          </p:nvPr>
        </p:nvSpPr>
        <p:spPr/>
        <p:txBody>
          <a:bodyPr/>
          <a:lstStyle/>
          <a:p>
            <a:r>
              <a:rPr lang="en-US" dirty="0" smtClean="0"/>
              <a:t>Type "Significance of Research." In the paragraph below, answer why the area of research is important and identify the type of research or analysis proposed.</a:t>
            </a:r>
            <a:endParaRPr lang="en-US" dirty="0"/>
          </a:p>
        </p:txBody>
      </p:sp>
    </p:spTree>
    <p:extLst>
      <p:ext uri="{BB962C8B-B14F-4D97-AF65-F5344CB8AC3E}">
        <p14:creationId xmlns:p14="http://schemas.microsoft.com/office/powerpoint/2010/main" xmlns="" val="3182122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Literature Review </a:t>
            </a:r>
            <a:endParaRPr lang="en-US" dirty="0"/>
          </a:p>
        </p:txBody>
      </p:sp>
      <p:sp>
        <p:nvSpPr>
          <p:cNvPr id="3" name="Content Placeholder 2"/>
          <p:cNvSpPr>
            <a:spLocks noGrp="1"/>
          </p:cNvSpPr>
          <p:nvPr>
            <p:ph idx="1"/>
          </p:nvPr>
        </p:nvSpPr>
        <p:spPr/>
        <p:txBody>
          <a:bodyPr/>
          <a:lstStyle/>
          <a:p>
            <a:r>
              <a:rPr lang="en-US" dirty="0" smtClean="0"/>
              <a:t>In this section, you’ll show your readers that you’re aware of current and past research in your topic and demonstrate that your research will make a significant and substantial contribution to it. You’ll give credit to other researchers who have laid the groundwork, evaluate and synthesize their work, and differentiate your own research.</a:t>
            </a:r>
            <a:endParaRPr lang="en-US" dirty="0"/>
          </a:p>
        </p:txBody>
      </p:sp>
    </p:spTree>
    <p:extLst>
      <p:ext uri="{BB962C8B-B14F-4D97-AF65-F5344CB8AC3E}">
        <p14:creationId xmlns:p14="http://schemas.microsoft.com/office/powerpoint/2010/main" xmlns="" val="3653861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smtClean="0"/>
              <a:t>Describe the proposed research.</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This section is the heart of the proposal and should include all information about your proposed methodology. </a:t>
            </a:r>
          </a:p>
          <a:p>
            <a:r>
              <a:rPr lang="en-US" dirty="0" smtClean="0"/>
              <a:t>This section can also be titled "Methodology.“</a:t>
            </a:r>
          </a:p>
          <a:p>
            <a:pPr marL="0" indent="0">
              <a:buNone/>
            </a:pPr>
            <a:endParaRPr lang="en-US" dirty="0" smtClean="0"/>
          </a:p>
          <a:p>
            <a:r>
              <a:rPr lang="en-US" dirty="0" smtClean="0"/>
              <a:t>The set up and information in this section will depend on whether your research is qualitative and quantitative. You’ll likely have subsections like "Research Design," "Instrumentation," "Data Collection and Analysis Procedures." </a:t>
            </a:r>
            <a:endParaRPr lang="en-US" dirty="0"/>
          </a:p>
        </p:txBody>
      </p:sp>
    </p:spTree>
    <p:extLst>
      <p:ext uri="{BB962C8B-B14F-4D97-AF65-F5344CB8AC3E}">
        <p14:creationId xmlns:p14="http://schemas.microsoft.com/office/powerpoint/2010/main" xmlns="" val="2664970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smtClean="0"/>
              <a:t>Describe relevant institutional resources.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If you are planning this research with institutional background, include a "Description of Relevant Institutional Resources" section to describe what your institution can offer.</a:t>
            </a:r>
          </a:p>
          <a:p>
            <a:r>
              <a:rPr lang="en-US" dirty="0" smtClean="0"/>
              <a:t>Identify information like the institution's past competence or contributions within the field of research, the university's supportive services, or the institution's research facilities.</a:t>
            </a:r>
            <a:endParaRPr lang="en-US" dirty="0"/>
          </a:p>
        </p:txBody>
      </p:sp>
    </p:spTree>
    <p:extLst>
      <p:ext uri="{BB962C8B-B14F-4D97-AF65-F5344CB8AC3E}">
        <p14:creationId xmlns:p14="http://schemas.microsoft.com/office/powerpoint/2010/main" xmlns="" val="1674593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
            </a:r>
            <a:r>
              <a:rPr lang="en-US" b="1" dirty="0" smtClean="0"/>
              <a:t>eferences</a:t>
            </a:r>
            <a:endParaRPr lang="en-US" dirty="0"/>
          </a:p>
        </p:txBody>
      </p:sp>
      <p:sp>
        <p:nvSpPr>
          <p:cNvPr id="3" name="Content Placeholder 2"/>
          <p:cNvSpPr>
            <a:spLocks noGrp="1"/>
          </p:cNvSpPr>
          <p:nvPr>
            <p:ph idx="1"/>
          </p:nvPr>
        </p:nvSpPr>
        <p:spPr/>
        <p:txBody>
          <a:bodyPr/>
          <a:lstStyle/>
          <a:p>
            <a:pPr algn="just"/>
            <a:r>
              <a:rPr lang="en-US" dirty="0"/>
              <a:t>List the references, alphabetically by first author, that have been quoted in the proposal. Provide complete bibliographical details for each reference: i.e., for journal articles, full name(s), year of publication, full title, name of journal, volume number, and page numbers; for books, name(s) of authors(s), year of publication, full title, place of publication, and </a:t>
            </a:r>
            <a:r>
              <a:rPr lang="en-US" dirty="0" smtClean="0"/>
              <a:t>publisher.</a:t>
            </a:r>
            <a:endParaRPr lang="en-US" dirty="0"/>
          </a:p>
        </p:txBody>
      </p:sp>
    </p:spTree>
    <p:extLst>
      <p:ext uri="{BB962C8B-B14F-4D97-AF65-F5344CB8AC3E}">
        <p14:creationId xmlns:p14="http://schemas.microsoft.com/office/powerpoint/2010/main" xmlns="" val="4065557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smtClean="0"/>
              <a:t>Include appendices, if necessary</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Appendices are common to most types of research proposal. They include any supporting documents that are necessary for readers to understand the proposal</a:t>
            </a:r>
            <a:endParaRPr lang="en-US" dirty="0"/>
          </a:p>
        </p:txBody>
      </p:sp>
    </p:spTree>
    <p:extLst>
      <p:ext uri="{BB962C8B-B14F-4D97-AF65-F5344CB8AC3E}">
        <p14:creationId xmlns:p14="http://schemas.microsoft.com/office/powerpoint/2010/main" xmlns="" val="32635898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smtClean="0"/>
              <a:t>Project  budget and duration </a:t>
            </a:r>
            <a:r>
              <a:rPr lang="en-US" b="1" dirty="0"/>
              <a:t>of project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Indicate the anticipated costs you need the funding source to meet and specify items being paid for by other funding sources. </a:t>
            </a:r>
          </a:p>
          <a:p>
            <a:r>
              <a:rPr lang="en-US" dirty="0" smtClean="0"/>
              <a:t>Each cost should include justifying information.</a:t>
            </a:r>
          </a:p>
          <a:p>
            <a:r>
              <a:rPr lang="en-US" dirty="0"/>
              <a:t>Provide information on how much time would be needed for recruiting subjects for the study, collecting samples/specimens, follow-up of subjects, laboratory tests, data analysis, and for report writing. </a:t>
            </a:r>
          </a:p>
        </p:txBody>
      </p:sp>
      <p:grpSp>
        <p:nvGrpSpPr>
          <p:cNvPr id="5" name="Google Shape;2858;p37"/>
          <p:cNvGrpSpPr/>
          <p:nvPr/>
        </p:nvGrpSpPr>
        <p:grpSpPr>
          <a:xfrm>
            <a:off x="7549377" y="3546089"/>
            <a:ext cx="3033130" cy="2810106"/>
            <a:chOff x="2152775" y="305709"/>
            <a:chExt cx="4264823" cy="4762415"/>
          </a:xfrm>
        </p:grpSpPr>
        <p:grpSp>
          <p:nvGrpSpPr>
            <p:cNvPr id="6" name="Google Shape;2859;p37"/>
            <p:cNvGrpSpPr/>
            <p:nvPr/>
          </p:nvGrpSpPr>
          <p:grpSpPr>
            <a:xfrm>
              <a:off x="2593845" y="3487641"/>
              <a:ext cx="936028" cy="696373"/>
              <a:chOff x="4403470" y="4229766"/>
              <a:chExt cx="936028" cy="696373"/>
            </a:xfrm>
          </p:grpSpPr>
          <p:sp>
            <p:nvSpPr>
              <p:cNvPr id="509" name="Google Shape;2860;p37"/>
              <p:cNvSpPr/>
              <p:nvPr/>
            </p:nvSpPr>
            <p:spPr>
              <a:xfrm>
                <a:off x="4403470" y="4414647"/>
                <a:ext cx="883852" cy="511492"/>
              </a:xfrm>
              <a:custGeom>
                <a:avLst/>
                <a:gdLst/>
                <a:ahLst/>
                <a:cxnLst/>
                <a:rect l="l" t="t" r="r" b="b"/>
                <a:pathLst>
                  <a:path w="883852" h="511492" extrusionOk="0">
                    <a:moveTo>
                      <a:pt x="883852" y="255746"/>
                    </a:moveTo>
                    <a:cubicBezTo>
                      <a:pt x="883852" y="396991"/>
                      <a:pt x="685995" y="511492"/>
                      <a:pt x="441926" y="511492"/>
                    </a:cubicBezTo>
                    <a:cubicBezTo>
                      <a:pt x="197857" y="511492"/>
                      <a:pt x="0" y="396991"/>
                      <a:pt x="0" y="255746"/>
                    </a:cubicBezTo>
                    <a:cubicBezTo>
                      <a:pt x="0" y="114501"/>
                      <a:pt x="197857" y="0"/>
                      <a:pt x="441926" y="0"/>
                    </a:cubicBezTo>
                    <a:cubicBezTo>
                      <a:pt x="685995" y="0"/>
                      <a:pt x="883852" y="114501"/>
                      <a:pt x="883852" y="255746"/>
                    </a:cubicBezTo>
                    <a:close/>
                  </a:path>
                </a:pathLst>
              </a:custGeom>
              <a:solidFill>
                <a:srgbClr val="D6D8E5">
                  <a:alpha val="2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0" name="Google Shape;2861;p37"/>
              <p:cNvSpPr/>
              <p:nvPr/>
            </p:nvSpPr>
            <p:spPr>
              <a:xfrm>
                <a:off x="4455646" y="4339304"/>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2"/>
                      <a:pt x="197857" y="0"/>
                      <a:pt x="441926" y="0"/>
                    </a:cubicBezTo>
                    <a:cubicBezTo>
                      <a:pt x="685995" y="0"/>
                      <a:pt x="883852" y="114502"/>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1" name="Google Shape;2862;p37"/>
              <p:cNvSpPr/>
              <p:nvPr/>
            </p:nvSpPr>
            <p:spPr>
              <a:xfrm>
                <a:off x="4455741" y="4482465"/>
                <a:ext cx="87339" cy="116490"/>
              </a:xfrm>
              <a:custGeom>
                <a:avLst/>
                <a:gdLst/>
                <a:ahLst/>
                <a:cxnLst/>
                <a:rect l="l" t="t" r="r" b="b"/>
                <a:pathLst>
                  <a:path w="87339" h="116490" extrusionOk="0">
                    <a:moveTo>
                      <a:pt x="0" y="116491"/>
                    </a:moveTo>
                    <a:lnTo>
                      <a:pt x="0" y="0"/>
                    </a:lnTo>
                    <a:lnTo>
                      <a:pt x="87340"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2" name="Google Shape;2863;p37"/>
              <p:cNvSpPr/>
              <p:nvPr/>
            </p:nvSpPr>
            <p:spPr>
              <a:xfrm>
                <a:off x="5272972" y="4485513"/>
                <a:ext cx="66526" cy="157067"/>
              </a:xfrm>
              <a:custGeom>
                <a:avLst/>
                <a:gdLst/>
                <a:ahLst/>
                <a:cxnLst/>
                <a:rect l="l" t="t" r="r" b="b"/>
                <a:pathLst>
                  <a:path w="66526" h="157067" extrusionOk="0">
                    <a:moveTo>
                      <a:pt x="66527" y="0"/>
                    </a:moveTo>
                    <a:lnTo>
                      <a:pt x="66527" y="109538"/>
                    </a:lnTo>
                    <a:lnTo>
                      <a:pt x="21859"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3" name="Google Shape;2864;p37"/>
              <p:cNvSpPr/>
              <p:nvPr/>
            </p:nvSpPr>
            <p:spPr>
              <a:xfrm>
                <a:off x="4455646" y="4229766"/>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2"/>
                      <a:pt x="197857" y="0"/>
                      <a:pt x="441926" y="0"/>
                    </a:cubicBezTo>
                    <a:cubicBezTo>
                      <a:pt x="685995" y="0"/>
                      <a:pt x="883852" y="114502"/>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4" name="Google Shape;2865;p37"/>
              <p:cNvSpPr/>
              <p:nvPr/>
            </p:nvSpPr>
            <p:spPr>
              <a:xfrm>
                <a:off x="4581266" y="4299370"/>
                <a:ext cx="632693" cy="366117"/>
              </a:xfrm>
              <a:custGeom>
                <a:avLst/>
                <a:gdLst/>
                <a:ahLst/>
                <a:cxnLst/>
                <a:rect l="l" t="t" r="r" b="b"/>
                <a:pathLst>
                  <a:path w="632693" h="366117" extrusionOk="0">
                    <a:moveTo>
                      <a:pt x="632116" y="194048"/>
                    </a:moveTo>
                    <a:cubicBezTo>
                      <a:pt x="627555" y="237101"/>
                      <a:pt x="596952" y="279773"/>
                      <a:pt x="540025" y="312539"/>
                    </a:cubicBezTo>
                    <a:cubicBezTo>
                      <a:pt x="416476" y="383977"/>
                      <a:pt x="216136" y="383977"/>
                      <a:pt x="92586" y="312539"/>
                    </a:cubicBezTo>
                    <a:cubicBezTo>
                      <a:pt x="35564" y="279487"/>
                      <a:pt x="4962" y="237101"/>
                      <a:pt x="590" y="194048"/>
                    </a:cubicBezTo>
                    <a:cubicBezTo>
                      <a:pt x="-4732" y="143661"/>
                      <a:pt x="25965" y="92130"/>
                      <a:pt x="92586" y="53650"/>
                    </a:cubicBezTo>
                    <a:cubicBezTo>
                      <a:pt x="216136" y="-17883"/>
                      <a:pt x="416476" y="-17883"/>
                      <a:pt x="540025" y="53650"/>
                    </a:cubicBezTo>
                    <a:cubicBezTo>
                      <a:pt x="607121" y="92130"/>
                      <a:pt x="637343" y="143661"/>
                      <a:pt x="632116"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5" name="Google Shape;2866;p37"/>
              <p:cNvSpPr/>
              <p:nvPr/>
            </p:nvSpPr>
            <p:spPr>
              <a:xfrm>
                <a:off x="4581856" y="4321278"/>
                <a:ext cx="631526" cy="344209"/>
              </a:xfrm>
              <a:custGeom>
                <a:avLst/>
                <a:gdLst/>
                <a:ahLst/>
                <a:cxnLst/>
                <a:rect l="l" t="t" r="r" b="b"/>
                <a:pathLst>
                  <a:path w="631526" h="344209" extrusionOk="0">
                    <a:moveTo>
                      <a:pt x="631527" y="172141"/>
                    </a:moveTo>
                    <a:cubicBezTo>
                      <a:pt x="626965" y="215194"/>
                      <a:pt x="596363" y="257866"/>
                      <a:pt x="539435" y="290632"/>
                    </a:cubicBezTo>
                    <a:cubicBezTo>
                      <a:pt x="415886" y="362069"/>
                      <a:pt x="215546" y="362069"/>
                      <a:pt x="91997" y="290632"/>
                    </a:cubicBezTo>
                    <a:cubicBezTo>
                      <a:pt x="34974" y="257580"/>
                      <a:pt x="4372" y="215194"/>
                      <a:pt x="0" y="172141"/>
                    </a:cubicBezTo>
                    <a:cubicBezTo>
                      <a:pt x="4372" y="129088"/>
                      <a:pt x="35069" y="86416"/>
                      <a:pt x="91997" y="53650"/>
                    </a:cubicBezTo>
                    <a:cubicBezTo>
                      <a:pt x="215546" y="-17883"/>
                      <a:pt x="415886" y="-17883"/>
                      <a:pt x="539435" y="53650"/>
                    </a:cubicBezTo>
                    <a:cubicBezTo>
                      <a:pt x="596363" y="86701"/>
                      <a:pt x="626965" y="129088"/>
                      <a:pt x="631527" y="172141"/>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6" name="Google Shape;2867;p37"/>
              <p:cNvSpPr/>
              <p:nvPr/>
            </p:nvSpPr>
            <p:spPr>
              <a:xfrm>
                <a:off x="4743040" y="4404074"/>
                <a:ext cx="295357" cy="184784"/>
              </a:xfrm>
              <a:custGeom>
                <a:avLst/>
                <a:gdLst/>
                <a:ahLst/>
                <a:cxnLst/>
                <a:rect l="l" t="t" r="r" b="b"/>
                <a:pathLst>
                  <a:path w="295357" h="184784" extrusionOk="0">
                    <a:moveTo>
                      <a:pt x="149875" y="29432"/>
                    </a:moveTo>
                    <a:cubicBezTo>
                      <a:pt x="145990" y="29423"/>
                      <a:pt x="142111" y="29737"/>
                      <a:pt x="138280" y="30385"/>
                    </a:cubicBezTo>
                    <a:cubicBezTo>
                      <a:pt x="133053" y="31147"/>
                      <a:pt x="127256" y="32195"/>
                      <a:pt x="120793" y="33528"/>
                    </a:cubicBezTo>
                    <a:cubicBezTo>
                      <a:pt x="114331" y="34862"/>
                      <a:pt x="107678" y="36576"/>
                      <a:pt x="100645" y="38671"/>
                    </a:cubicBezTo>
                    <a:cubicBezTo>
                      <a:pt x="93878" y="40719"/>
                      <a:pt x="87271" y="43272"/>
                      <a:pt x="80877" y="46292"/>
                    </a:cubicBezTo>
                    <a:lnTo>
                      <a:pt x="131722" y="75629"/>
                    </a:lnTo>
                    <a:lnTo>
                      <a:pt x="141226" y="72390"/>
                    </a:lnTo>
                    <a:cubicBezTo>
                      <a:pt x="154151" y="68104"/>
                      <a:pt x="166316" y="64484"/>
                      <a:pt x="177816" y="61436"/>
                    </a:cubicBezTo>
                    <a:cubicBezTo>
                      <a:pt x="188584" y="58598"/>
                      <a:pt x="199589" y="56779"/>
                      <a:pt x="210699" y="56007"/>
                    </a:cubicBezTo>
                    <a:cubicBezTo>
                      <a:pt x="220849" y="55397"/>
                      <a:pt x="231037" y="56102"/>
                      <a:pt x="241016" y="58103"/>
                    </a:cubicBezTo>
                    <a:cubicBezTo>
                      <a:pt x="251062" y="60293"/>
                      <a:pt x="260689" y="64084"/>
                      <a:pt x="269527" y="69342"/>
                    </a:cubicBezTo>
                    <a:cubicBezTo>
                      <a:pt x="278299" y="73743"/>
                      <a:pt x="285826" y="80296"/>
                      <a:pt x="291386" y="88392"/>
                    </a:cubicBezTo>
                    <a:cubicBezTo>
                      <a:pt x="295112" y="94317"/>
                      <a:pt x="296281" y="101498"/>
                      <a:pt x="294617" y="108299"/>
                    </a:cubicBezTo>
                    <a:cubicBezTo>
                      <a:pt x="292460" y="115776"/>
                      <a:pt x="288364" y="122549"/>
                      <a:pt x="282738" y="127921"/>
                    </a:cubicBezTo>
                    <a:cubicBezTo>
                      <a:pt x="275762" y="134922"/>
                      <a:pt x="267978" y="141065"/>
                      <a:pt x="259548" y="146209"/>
                    </a:cubicBezTo>
                    <a:lnTo>
                      <a:pt x="291861" y="165259"/>
                    </a:lnTo>
                    <a:lnTo>
                      <a:pt x="274279" y="175451"/>
                    </a:lnTo>
                    <a:lnTo>
                      <a:pt x="241681" y="156401"/>
                    </a:lnTo>
                    <a:cubicBezTo>
                      <a:pt x="226162" y="164068"/>
                      <a:pt x="209929" y="170193"/>
                      <a:pt x="193212" y="174688"/>
                    </a:cubicBezTo>
                    <a:cubicBezTo>
                      <a:pt x="175734" y="179604"/>
                      <a:pt x="157863" y="182975"/>
                      <a:pt x="139801" y="184785"/>
                    </a:cubicBezTo>
                    <a:lnTo>
                      <a:pt x="122219" y="154305"/>
                    </a:lnTo>
                    <a:cubicBezTo>
                      <a:pt x="126957" y="154276"/>
                      <a:pt x="131688" y="153924"/>
                      <a:pt x="136379" y="153257"/>
                    </a:cubicBezTo>
                    <a:cubicBezTo>
                      <a:pt x="142842" y="152495"/>
                      <a:pt x="149875" y="151257"/>
                      <a:pt x="157763" y="149638"/>
                    </a:cubicBezTo>
                    <a:cubicBezTo>
                      <a:pt x="165651" y="148019"/>
                      <a:pt x="173824" y="145733"/>
                      <a:pt x="182568" y="143256"/>
                    </a:cubicBezTo>
                    <a:cubicBezTo>
                      <a:pt x="191055" y="140684"/>
                      <a:pt x="199342" y="137503"/>
                      <a:pt x="207373" y="133731"/>
                    </a:cubicBezTo>
                    <a:lnTo>
                      <a:pt x="156812" y="104489"/>
                    </a:lnTo>
                    <a:cubicBezTo>
                      <a:pt x="154722" y="105346"/>
                      <a:pt x="152536" y="106109"/>
                      <a:pt x="150255" y="106871"/>
                    </a:cubicBezTo>
                    <a:lnTo>
                      <a:pt x="143317" y="108966"/>
                    </a:lnTo>
                    <a:cubicBezTo>
                      <a:pt x="130582" y="113157"/>
                      <a:pt x="118987" y="116396"/>
                      <a:pt x="108343" y="118491"/>
                    </a:cubicBezTo>
                    <a:cubicBezTo>
                      <a:pt x="98576" y="120768"/>
                      <a:pt x="88616" y="122101"/>
                      <a:pt x="78596" y="122492"/>
                    </a:cubicBezTo>
                    <a:cubicBezTo>
                      <a:pt x="69750" y="122854"/>
                      <a:pt x="60896" y="122015"/>
                      <a:pt x="52271" y="120015"/>
                    </a:cubicBezTo>
                    <a:cubicBezTo>
                      <a:pt x="43727" y="118091"/>
                      <a:pt x="35524" y="114881"/>
                      <a:pt x="27941" y="110490"/>
                    </a:cubicBezTo>
                    <a:cubicBezTo>
                      <a:pt x="19600" y="106099"/>
                      <a:pt x="12355" y="99889"/>
                      <a:pt x="6748" y="92297"/>
                    </a:cubicBezTo>
                    <a:cubicBezTo>
                      <a:pt x="2686" y="86592"/>
                      <a:pt x="675" y="79677"/>
                      <a:pt x="1045" y="72676"/>
                    </a:cubicBezTo>
                    <a:cubicBezTo>
                      <a:pt x="1772" y="65380"/>
                      <a:pt x="4687" y="58464"/>
                      <a:pt x="9409" y="52864"/>
                    </a:cubicBezTo>
                    <a:cubicBezTo>
                      <a:pt x="15218" y="45482"/>
                      <a:pt x="22145" y="39053"/>
                      <a:pt x="29937" y="33814"/>
                    </a:cubicBezTo>
                    <a:lnTo>
                      <a:pt x="0" y="16478"/>
                    </a:lnTo>
                    <a:lnTo>
                      <a:pt x="17677" y="6858"/>
                    </a:lnTo>
                    <a:lnTo>
                      <a:pt x="47424" y="24003"/>
                    </a:lnTo>
                    <a:cubicBezTo>
                      <a:pt x="61333" y="17050"/>
                      <a:pt x="75962" y="11659"/>
                      <a:pt x="91046" y="7906"/>
                    </a:cubicBezTo>
                    <a:cubicBezTo>
                      <a:pt x="105358" y="4277"/>
                      <a:pt x="119901" y="1629"/>
                      <a:pt x="134574" y="0"/>
                    </a:cubicBezTo>
                    <a:close/>
                    <a:moveTo>
                      <a:pt x="63485" y="82772"/>
                    </a:moveTo>
                    <a:cubicBezTo>
                      <a:pt x="70153" y="86639"/>
                      <a:pt x="77868" y="88306"/>
                      <a:pt x="85534" y="87535"/>
                    </a:cubicBezTo>
                    <a:cubicBezTo>
                      <a:pt x="95850" y="86363"/>
                      <a:pt x="106013" y="84096"/>
                      <a:pt x="115851" y="80772"/>
                    </a:cubicBezTo>
                    <a:lnTo>
                      <a:pt x="68332" y="53245"/>
                    </a:lnTo>
                    <a:cubicBezTo>
                      <a:pt x="50845" y="64675"/>
                      <a:pt x="49230" y="74514"/>
                      <a:pt x="63485" y="82772"/>
                    </a:cubicBezTo>
                    <a:close/>
                    <a:moveTo>
                      <a:pt x="230372" y="96774"/>
                    </a:moveTo>
                    <a:cubicBezTo>
                      <a:pt x="223130" y="92793"/>
                      <a:pt x="214786" y="91288"/>
                      <a:pt x="206612" y="92488"/>
                    </a:cubicBezTo>
                    <a:cubicBezTo>
                      <a:pt x="195331" y="93945"/>
                      <a:pt x="184202" y="96403"/>
                      <a:pt x="173349" y="99822"/>
                    </a:cubicBezTo>
                    <a:lnTo>
                      <a:pt x="220868" y="127159"/>
                    </a:lnTo>
                    <a:cubicBezTo>
                      <a:pt x="240892" y="114776"/>
                      <a:pt x="244057" y="104651"/>
                      <a:pt x="230372" y="9677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7" name="Google Shape;2868;p37"/>
              <p:cNvSpPr/>
              <p:nvPr/>
            </p:nvSpPr>
            <p:spPr>
              <a:xfrm>
                <a:off x="4865259" y="4541234"/>
                <a:ext cx="19007" cy="25527"/>
              </a:xfrm>
              <a:custGeom>
                <a:avLst/>
                <a:gdLst/>
                <a:ahLst/>
                <a:cxnLst/>
                <a:rect l="l" t="t" r="r" b="b"/>
                <a:pathLst>
                  <a:path w="19007" h="25527" extrusionOk="0">
                    <a:moveTo>
                      <a:pt x="0" y="17145"/>
                    </a:moveTo>
                    <a:cubicBezTo>
                      <a:pt x="0" y="15907"/>
                      <a:pt x="0" y="0"/>
                      <a:pt x="0" y="0"/>
                    </a:cubicBezTo>
                    <a:lnTo>
                      <a:pt x="19008" y="12478"/>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8" name="Google Shape;2869;p37"/>
              <p:cNvSpPr/>
              <p:nvPr/>
            </p:nvSpPr>
            <p:spPr>
              <a:xfrm>
                <a:off x="4992800" y="4552092"/>
                <a:ext cx="42006" cy="19716"/>
              </a:xfrm>
              <a:custGeom>
                <a:avLst/>
                <a:gdLst/>
                <a:ahLst/>
                <a:cxnLst/>
                <a:rect l="l" t="t" r="r" b="b"/>
                <a:pathLst>
                  <a:path w="42006" h="19716" extrusionOk="0">
                    <a:moveTo>
                      <a:pt x="42007" y="17240"/>
                    </a:moveTo>
                    <a:lnTo>
                      <a:pt x="42007" y="0"/>
                    </a:lnTo>
                    <a:lnTo>
                      <a:pt x="0" y="3238"/>
                    </a:lnTo>
                    <a:lnTo>
                      <a:pt x="24045" y="19717"/>
                    </a:lnTo>
                    <a:lnTo>
                      <a:pt x="42007" y="17240"/>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9" name="Google Shape;2870;p37"/>
              <p:cNvSpPr/>
              <p:nvPr/>
            </p:nvSpPr>
            <p:spPr>
              <a:xfrm>
                <a:off x="5006866" y="4488941"/>
                <a:ext cx="31457" cy="17335"/>
              </a:xfrm>
              <a:custGeom>
                <a:avLst/>
                <a:gdLst/>
                <a:ahLst/>
                <a:cxnLst/>
                <a:rect l="l" t="t" r="r" b="b"/>
                <a:pathLst>
                  <a:path w="31457" h="17335" extrusionOk="0">
                    <a:moveTo>
                      <a:pt x="31458" y="17336"/>
                    </a:moveTo>
                    <a:lnTo>
                      <a:pt x="31458" y="0"/>
                    </a:lnTo>
                    <a:lnTo>
                      <a:pt x="0" y="11430"/>
                    </a:lnTo>
                    <a:lnTo>
                      <a:pt x="31458"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0" name="Google Shape;2871;p37"/>
              <p:cNvSpPr/>
              <p:nvPr/>
            </p:nvSpPr>
            <p:spPr>
              <a:xfrm>
                <a:off x="4908026" y="4495323"/>
                <a:ext cx="47328" cy="33051"/>
              </a:xfrm>
              <a:custGeom>
                <a:avLst/>
                <a:gdLst/>
                <a:ahLst/>
                <a:cxnLst/>
                <a:rect l="l" t="t" r="r" b="b"/>
                <a:pathLst>
                  <a:path w="47328" h="33051" extrusionOk="0">
                    <a:moveTo>
                      <a:pt x="0" y="10001"/>
                    </a:moveTo>
                    <a:lnTo>
                      <a:pt x="10454" y="0"/>
                    </a:lnTo>
                    <a:lnTo>
                      <a:pt x="47329" y="25527"/>
                    </a:lnTo>
                    <a:lnTo>
                      <a:pt x="45048" y="33052"/>
                    </a:lnTo>
                    <a:cubicBezTo>
                      <a:pt x="45048" y="33052"/>
                      <a:pt x="17487" y="21431"/>
                      <a:pt x="16537" y="2076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1" name="Google Shape;2872;p37"/>
              <p:cNvSpPr/>
              <p:nvPr/>
            </p:nvSpPr>
            <p:spPr>
              <a:xfrm>
                <a:off x="4811468" y="4440078"/>
                <a:ext cx="58923" cy="38957"/>
              </a:xfrm>
              <a:custGeom>
                <a:avLst/>
                <a:gdLst/>
                <a:ahLst/>
                <a:cxnLst/>
                <a:rect l="l" t="t" r="r" b="b"/>
                <a:pathLst>
                  <a:path w="58923" h="38957" extrusionOk="0">
                    <a:moveTo>
                      <a:pt x="0" y="11144"/>
                    </a:moveTo>
                    <a:lnTo>
                      <a:pt x="48945" y="38957"/>
                    </a:lnTo>
                    <a:lnTo>
                      <a:pt x="58924" y="31718"/>
                    </a:lnTo>
                    <a:cubicBezTo>
                      <a:pt x="58924" y="31718"/>
                      <a:pt x="52841" y="24670"/>
                      <a:pt x="52366" y="23908"/>
                    </a:cubicBezTo>
                    <a:cubicBezTo>
                      <a:pt x="47964" y="18878"/>
                      <a:pt x="42800" y="14573"/>
                      <a:pt x="37065" y="11144"/>
                    </a:cubicBezTo>
                    <a:cubicBezTo>
                      <a:pt x="33453" y="10478"/>
                      <a:pt x="10169" y="0"/>
                      <a:pt x="10169"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2" name="Google Shape;2873;p37"/>
              <p:cNvSpPr/>
              <p:nvPr/>
            </p:nvSpPr>
            <p:spPr>
              <a:xfrm>
                <a:off x="4865639" y="4409027"/>
                <a:ext cx="27275" cy="24479"/>
              </a:xfrm>
              <a:custGeom>
                <a:avLst/>
                <a:gdLst/>
                <a:ahLst/>
                <a:cxnLst/>
                <a:rect l="l" t="t" r="r" b="b"/>
                <a:pathLst>
                  <a:path w="27275" h="24479" extrusionOk="0">
                    <a:moveTo>
                      <a:pt x="27276" y="24479"/>
                    </a:moveTo>
                    <a:lnTo>
                      <a:pt x="27276" y="7334"/>
                    </a:lnTo>
                    <a:lnTo>
                      <a:pt x="4752" y="0"/>
                    </a:lnTo>
                    <a:lnTo>
                      <a:pt x="0" y="13430"/>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3" name="Google Shape;2874;p37"/>
              <p:cNvSpPr/>
              <p:nvPr/>
            </p:nvSpPr>
            <p:spPr>
              <a:xfrm>
                <a:off x="4743421" y="4403978"/>
                <a:ext cx="26040" cy="19431"/>
              </a:xfrm>
              <a:custGeom>
                <a:avLst/>
                <a:gdLst/>
                <a:ahLst/>
                <a:cxnLst/>
                <a:rect l="l" t="t" r="r" b="b"/>
                <a:pathLst>
                  <a:path w="26040" h="19431" extrusionOk="0">
                    <a:moveTo>
                      <a:pt x="0" y="17145"/>
                    </a:moveTo>
                    <a:lnTo>
                      <a:pt x="0" y="0"/>
                    </a:lnTo>
                    <a:lnTo>
                      <a:pt x="26040"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4" name="Google Shape;2875;p37"/>
              <p:cNvSpPr/>
              <p:nvPr/>
            </p:nvSpPr>
            <p:spPr>
              <a:xfrm>
                <a:off x="4744371" y="4461509"/>
                <a:ext cx="29936" cy="30289"/>
              </a:xfrm>
              <a:custGeom>
                <a:avLst/>
                <a:gdLst/>
                <a:ahLst/>
                <a:cxnLst/>
                <a:rect l="l" t="t" r="r" b="b"/>
                <a:pathLst>
                  <a:path w="29936" h="30289" extrusionOk="0">
                    <a:moveTo>
                      <a:pt x="0" y="17907"/>
                    </a:moveTo>
                    <a:lnTo>
                      <a:pt x="0" y="0"/>
                    </a:lnTo>
                    <a:lnTo>
                      <a:pt x="29937" y="0"/>
                    </a:lnTo>
                    <a:lnTo>
                      <a:pt x="22619" y="16002"/>
                    </a:lnTo>
                    <a:lnTo>
                      <a:pt x="9694"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5" name="Google Shape;2876;p37"/>
              <p:cNvSpPr/>
              <p:nvPr/>
            </p:nvSpPr>
            <p:spPr>
              <a:xfrm>
                <a:off x="4743040" y="4386929"/>
                <a:ext cx="295352" cy="185070"/>
              </a:xfrm>
              <a:custGeom>
                <a:avLst/>
                <a:gdLst/>
                <a:ahLst/>
                <a:cxnLst/>
                <a:rect l="l" t="t" r="r" b="b"/>
                <a:pathLst>
                  <a:path w="295352" h="185070" extrusionOk="0">
                    <a:moveTo>
                      <a:pt x="149875" y="29432"/>
                    </a:moveTo>
                    <a:cubicBezTo>
                      <a:pt x="145994" y="29432"/>
                      <a:pt x="142119" y="29718"/>
                      <a:pt x="138280" y="30289"/>
                    </a:cubicBezTo>
                    <a:cubicBezTo>
                      <a:pt x="133053" y="31051"/>
                      <a:pt x="127256" y="32099"/>
                      <a:pt x="120793" y="33528"/>
                    </a:cubicBezTo>
                    <a:cubicBezTo>
                      <a:pt x="114331" y="34957"/>
                      <a:pt x="107678" y="36576"/>
                      <a:pt x="100645" y="38671"/>
                    </a:cubicBezTo>
                    <a:cubicBezTo>
                      <a:pt x="93881" y="40691"/>
                      <a:pt x="87274" y="43205"/>
                      <a:pt x="80877" y="46196"/>
                    </a:cubicBezTo>
                    <a:lnTo>
                      <a:pt x="131722" y="75629"/>
                    </a:lnTo>
                    <a:lnTo>
                      <a:pt x="141226" y="72390"/>
                    </a:lnTo>
                    <a:cubicBezTo>
                      <a:pt x="154151" y="68104"/>
                      <a:pt x="166316" y="64484"/>
                      <a:pt x="177816" y="61436"/>
                    </a:cubicBezTo>
                    <a:cubicBezTo>
                      <a:pt x="188574" y="58550"/>
                      <a:pt x="199589" y="56740"/>
                      <a:pt x="210699" y="56007"/>
                    </a:cubicBezTo>
                    <a:cubicBezTo>
                      <a:pt x="220849" y="55369"/>
                      <a:pt x="231037" y="56045"/>
                      <a:pt x="241016" y="58007"/>
                    </a:cubicBezTo>
                    <a:cubicBezTo>
                      <a:pt x="251052" y="60274"/>
                      <a:pt x="260670" y="64094"/>
                      <a:pt x="269527" y="69342"/>
                    </a:cubicBezTo>
                    <a:cubicBezTo>
                      <a:pt x="278328" y="73705"/>
                      <a:pt x="285855" y="80258"/>
                      <a:pt x="291386" y="88392"/>
                    </a:cubicBezTo>
                    <a:cubicBezTo>
                      <a:pt x="295112" y="94278"/>
                      <a:pt x="296271" y="101432"/>
                      <a:pt x="294617" y="108204"/>
                    </a:cubicBezTo>
                    <a:cubicBezTo>
                      <a:pt x="292508" y="115700"/>
                      <a:pt x="288402" y="122482"/>
                      <a:pt x="282738" y="127825"/>
                    </a:cubicBezTo>
                    <a:cubicBezTo>
                      <a:pt x="275762" y="134855"/>
                      <a:pt x="267978" y="141027"/>
                      <a:pt x="259548" y="146209"/>
                    </a:cubicBezTo>
                    <a:lnTo>
                      <a:pt x="291861" y="165259"/>
                    </a:lnTo>
                    <a:lnTo>
                      <a:pt x="274279" y="175546"/>
                    </a:lnTo>
                    <a:lnTo>
                      <a:pt x="241681" y="156496"/>
                    </a:lnTo>
                    <a:cubicBezTo>
                      <a:pt x="226181" y="164239"/>
                      <a:pt x="209939" y="170402"/>
                      <a:pt x="193212" y="174879"/>
                    </a:cubicBezTo>
                    <a:cubicBezTo>
                      <a:pt x="175668" y="179784"/>
                      <a:pt x="157733" y="183194"/>
                      <a:pt x="139611" y="185071"/>
                    </a:cubicBezTo>
                    <a:lnTo>
                      <a:pt x="122219" y="154305"/>
                    </a:lnTo>
                    <a:cubicBezTo>
                      <a:pt x="125355" y="154305"/>
                      <a:pt x="130107" y="154305"/>
                      <a:pt x="136379" y="153257"/>
                    </a:cubicBezTo>
                    <a:cubicBezTo>
                      <a:pt x="142652" y="152209"/>
                      <a:pt x="149875" y="151257"/>
                      <a:pt x="157763" y="149542"/>
                    </a:cubicBezTo>
                    <a:cubicBezTo>
                      <a:pt x="165651" y="147828"/>
                      <a:pt x="173824" y="145732"/>
                      <a:pt x="182568" y="143161"/>
                    </a:cubicBezTo>
                    <a:cubicBezTo>
                      <a:pt x="191074" y="140636"/>
                      <a:pt x="199361" y="137446"/>
                      <a:pt x="207373" y="133636"/>
                    </a:cubicBezTo>
                    <a:lnTo>
                      <a:pt x="156812" y="104394"/>
                    </a:lnTo>
                    <a:cubicBezTo>
                      <a:pt x="154722" y="105156"/>
                      <a:pt x="152536" y="106013"/>
                      <a:pt x="150255" y="106680"/>
                    </a:cubicBezTo>
                    <a:lnTo>
                      <a:pt x="143317" y="108871"/>
                    </a:lnTo>
                    <a:cubicBezTo>
                      <a:pt x="130582" y="113062"/>
                      <a:pt x="118987" y="116300"/>
                      <a:pt x="108343" y="118396"/>
                    </a:cubicBezTo>
                    <a:cubicBezTo>
                      <a:pt x="98576" y="120672"/>
                      <a:pt x="88616" y="122006"/>
                      <a:pt x="78596" y="122396"/>
                    </a:cubicBezTo>
                    <a:cubicBezTo>
                      <a:pt x="69751" y="122711"/>
                      <a:pt x="60903" y="121882"/>
                      <a:pt x="52271" y="119920"/>
                    </a:cubicBezTo>
                    <a:cubicBezTo>
                      <a:pt x="43739" y="117958"/>
                      <a:pt x="35542" y="114748"/>
                      <a:pt x="27941" y="110395"/>
                    </a:cubicBezTo>
                    <a:cubicBezTo>
                      <a:pt x="19600" y="106004"/>
                      <a:pt x="12355" y="99793"/>
                      <a:pt x="6748" y="92202"/>
                    </a:cubicBezTo>
                    <a:cubicBezTo>
                      <a:pt x="2692" y="86496"/>
                      <a:pt x="682" y="79581"/>
                      <a:pt x="1045" y="72580"/>
                    </a:cubicBezTo>
                    <a:cubicBezTo>
                      <a:pt x="1772" y="65284"/>
                      <a:pt x="4687" y="58369"/>
                      <a:pt x="9409" y="52768"/>
                    </a:cubicBezTo>
                    <a:cubicBezTo>
                      <a:pt x="15221" y="45386"/>
                      <a:pt x="22148" y="38957"/>
                      <a:pt x="29937" y="33718"/>
                    </a:cubicBezTo>
                    <a:lnTo>
                      <a:pt x="0" y="16383"/>
                    </a:lnTo>
                    <a:lnTo>
                      <a:pt x="17677" y="6763"/>
                    </a:lnTo>
                    <a:lnTo>
                      <a:pt x="47424" y="24003"/>
                    </a:lnTo>
                    <a:cubicBezTo>
                      <a:pt x="61333" y="17050"/>
                      <a:pt x="75962" y="11659"/>
                      <a:pt x="91046" y="7906"/>
                    </a:cubicBezTo>
                    <a:cubicBezTo>
                      <a:pt x="105348" y="4229"/>
                      <a:pt x="119894" y="1591"/>
                      <a:pt x="134574" y="0"/>
                    </a:cubicBezTo>
                    <a:close/>
                    <a:moveTo>
                      <a:pt x="63485" y="82772"/>
                    </a:moveTo>
                    <a:cubicBezTo>
                      <a:pt x="70169" y="86601"/>
                      <a:pt x="77870" y="88259"/>
                      <a:pt x="85534" y="87535"/>
                    </a:cubicBezTo>
                    <a:cubicBezTo>
                      <a:pt x="95850" y="86363"/>
                      <a:pt x="106013" y="84096"/>
                      <a:pt x="115851" y="80772"/>
                    </a:cubicBezTo>
                    <a:lnTo>
                      <a:pt x="68332" y="53149"/>
                    </a:lnTo>
                    <a:cubicBezTo>
                      <a:pt x="50845" y="64675"/>
                      <a:pt x="49230" y="74486"/>
                      <a:pt x="63485" y="82772"/>
                    </a:cubicBezTo>
                    <a:close/>
                    <a:moveTo>
                      <a:pt x="230372" y="96679"/>
                    </a:moveTo>
                    <a:cubicBezTo>
                      <a:pt x="223120" y="92735"/>
                      <a:pt x="214776" y="91259"/>
                      <a:pt x="206612" y="92488"/>
                    </a:cubicBezTo>
                    <a:cubicBezTo>
                      <a:pt x="195331" y="93907"/>
                      <a:pt x="184202" y="96326"/>
                      <a:pt x="173349" y="99727"/>
                    </a:cubicBezTo>
                    <a:lnTo>
                      <a:pt x="220868" y="127159"/>
                    </a:lnTo>
                    <a:cubicBezTo>
                      <a:pt x="240826" y="114776"/>
                      <a:pt x="244057" y="104680"/>
                      <a:pt x="230372" y="96679"/>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7" name="Google Shape;2877;p37"/>
            <p:cNvGrpSpPr/>
            <p:nvPr/>
          </p:nvGrpSpPr>
          <p:grpSpPr>
            <a:xfrm>
              <a:off x="2682040" y="3351243"/>
              <a:ext cx="883852" cy="621125"/>
              <a:chOff x="4491665" y="4093368"/>
              <a:chExt cx="883852" cy="621125"/>
            </a:xfrm>
          </p:grpSpPr>
          <p:sp>
            <p:nvSpPr>
              <p:cNvPr id="493" name="Google Shape;2878;p37"/>
              <p:cNvSpPr/>
              <p:nvPr/>
            </p:nvSpPr>
            <p:spPr>
              <a:xfrm>
                <a:off x="4491665" y="4203001"/>
                <a:ext cx="883852" cy="511492"/>
              </a:xfrm>
              <a:custGeom>
                <a:avLst/>
                <a:gdLst/>
                <a:ahLst/>
                <a:cxnLst/>
                <a:rect l="l" t="t" r="r" b="b"/>
                <a:pathLst>
                  <a:path w="883852" h="511492" extrusionOk="0">
                    <a:moveTo>
                      <a:pt x="883852" y="255746"/>
                    </a:moveTo>
                    <a:cubicBezTo>
                      <a:pt x="883852" y="396991"/>
                      <a:pt x="685995" y="511492"/>
                      <a:pt x="441926" y="511492"/>
                    </a:cubicBezTo>
                    <a:cubicBezTo>
                      <a:pt x="197857" y="511492"/>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4" name="Google Shape;2879;p37"/>
              <p:cNvSpPr/>
              <p:nvPr/>
            </p:nvSpPr>
            <p:spPr>
              <a:xfrm>
                <a:off x="4491855" y="4346066"/>
                <a:ext cx="87339" cy="116490"/>
              </a:xfrm>
              <a:custGeom>
                <a:avLst/>
                <a:gdLst/>
                <a:ahLst/>
                <a:cxnLst/>
                <a:rect l="l" t="t" r="r" b="b"/>
                <a:pathLst>
                  <a:path w="87339" h="116490" extrusionOk="0">
                    <a:moveTo>
                      <a:pt x="0" y="116491"/>
                    </a:moveTo>
                    <a:lnTo>
                      <a:pt x="0" y="0"/>
                    </a:lnTo>
                    <a:lnTo>
                      <a:pt x="87340"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5" name="Google Shape;2880;p37"/>
              <p:cNvSpPr/>
              <p:nvPr/>
            </p:nvSpPr>
            <p:spPr>
              <a:xfrm>
                <a:off x="5309086" y="4349115"/>
                <a:ext cx="66431" cy="157067"/>
              </a:xfrm>
              <a:custGeom>
                <a:avLst/>
                <a:gdLst/>
                <a:ahLst/>
                <a:cxnLst/>
                <a:rect l="l" t="t" r="r" b="b"/>
                <a:pathLst>
                  <a:path w="66431" h="157067" extrusionOk="0">
                    <a:moveTo>
                      <a:pt x="66432" y="0"/>
                    </a:moveTo>
                    <a:lnTo>
                      <a:pt x="66432" y="109633"/>
                    </a:lnTo>
                    <a:lnTo>
                      <a:pt x="21859" y="157067"/>
                    </a:lnTo>
                    <a:lnTo>
                      <a:pt x="0" y="31623"/>
                    </a:lnTo>
                    <a:lnTo>
                      <a:pt x="66432"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6" name="Google Shape;2881;p37"/>
              <p:cNvSpPr/>
              <p:nvPr/>
            </p:nvSpPr>
            <p:spPr>
              <a:xfrm>
                <a:off x="4491665" y="4093368"/>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7" name="Google Shape;2882;p37"/>
              <p:cNvSpPr/>
              <p:nvPr/>
            </p:nvSpPr>
            <p:spPr>
              <a:xfrm>
                <a:off x="4617381" y="4162996"/>
                <a:ext cx="632721" cy="366093"/>
              </a:xfrm>
              <a:custGeom>
                <a:avLst/>
                <a:gdLst/>
                <a:ahLst/>
                <a:cxnLst/>
                <a:rect l="l" t="t" r="r" b="b"/>
                <a:pathLst>
                  <a:path w="632721" h="366093" extrusionOk="0">
                    <a:moveTo>
                      <a:pt x="632116" y="194024"/>
                    </a:moveTo>
                    <a:cubicBezTo>
                      <a:pt x="627555" y="237172"/>
                      <a:pt x="596952" y="279749"/>
                      <a:pt x="540025" y="312515"/>
                    </a:cubicBezTo>
                    <a:cubicBezTo>
                      <a:pt x="416475" y="383953"/>
                      <a:pt x="216136" y="383953"/>
                      <a:pt x="92586" y="312515"/>
                    </a:cubicBezTo>
                    <a:cubicBezTo>
                      <a:pt x="35564" y="279559"/>
                      <a:pt x="4962" y="237172"/>
                      <a:pt x="590" y="194024"/>
                    </a:cubicBezTo>
                    <a:cubicBezTo>
                      <a:pt x="-4732" y="143637"/>
                      <a:pt x="25965" y="92107"/>
                      <a:pt x="92586" y="53721"/>
                    </a:cubicBezTo>
                    <a:cubicBezTo>
                      <a:pt x="216136" y="-17907"/>
                      <a:pt x="416475" y="-17907"/>
                      <a:pt x="540025" y="53721"/>
                    </a:cubicBezTo>
                    <a:cubicBezTo>
                      <a:pt x="606551" y="92107"/>
                      <a:pt x="637534" y="143637"/>
                      <a:pt x="632116" y="19402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8" name="Google Shape;2883;p37"/>
              <p:cNvSpPr/>
              <p:nvPr/>
            </p:nvSpPr>
            <p:spPr>
              <a:xfrm>
                <a:off x="4617971" y="4184904"/>
                <a:ext cx="631526" cy="344185"/>
              </a:xfrm>
              <a:custGeom>
                <a:avLst/>
                <a:gdLst/>
                <a:ahLst/>
                <a:cxnLst/>
                <a:rect l="l" t="t" r="r" b="b"/>
                <a:pathLst>
                  <a:path w="631526" h="344185" extrusionOk="0">
                    <a:moveTo>
                      <a:pt x="631527" y="172117"/>
                    </a:moveTo>
                    <a:cubicBezTo>
                      <a:pt x="626965" y="215265"/>
                      <a:pt x="596363" y="257842"/>
                      <a:pt x="539435" y="290608"/>
                    </a:cubicBezTo>
                    <a:cubicBezTo>
                      <a:pt x="415886" y="362045"/>
                      <a:pt x="215546" y="362045"/>
                      <a:pt x="91997" y="290608"/>
                    </a:cubicBezTo>
                    <a:cubicBezTo>
                      <a:pt x="34974" y="257651"/>
                      <a:pt x="4372" y="215265"/>
                      <a:pt x="0" y="172117"/>
                    </a:cubicBezTo>
                    <a:cubicBezTo>
                      <a:pt x="4372" y="129064"/>
                      <a:pt x="34974" y="86392"/>
                      <a:pt x="91997" y="53721"/>
                    </a:cubicBezTo>
                    <a:cubicBezTo>
                      <a:pt x="215546" y="-17907"/>
                      <a:pt x="415886" y="-17907"/>
                      <a:pt x="539435" y="53721"/>
                    </a:cubicBezTo>
                    <a:cubicBezTo>
                      <a:pt x="596363" y="86677"/>
                      <a:pt x="627440" y="129064"/>
                      <a:pt x="631527" y="172117"/>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9" name="Google Shape;2884;p37"/>
              <p:cNvSpPr/>
              <p:nvPr/>
            </p:nvSpPr>
            <p:spPr>
              <a:xfrm>
                <a:off x="4779725" y="4267771"/>
                <a:ext cx="295065" cy="184880"/>
              </a:xfrm>
              <a:custGeom>
                <a:avLst/>
                <a:gdLst/>
                <a:ahLst/>
                <a:cxnLst/>
                <a:rect l="l" t="t" r="r" b="b"/>
                <a:pathLst>
                  <a:path w="295065" h="184880" extrusionOk="0">
                    <a:moveTo>
                      <a:pt x="149304" y="29337"/>
                    </a:moveTo>
                    <a:cubicBezTo>
                      <a:pt x="145417" y="29375"/>
                      <a:pt x="141549" y="29689"/>
                      <a:pt x="137710" y="30289"/>
                    </a:cubicBezTo>
                    <a:cubicBezTo>
                      <a:pt x="132483" y="31052"/>
                      <a:pt x="126685" y="32099"/>
                      <a:pt x="120223" y="33433"/>
                    </a:cubicBezTo>
                    <a:cubicBezTo>
                      <a:pt x="113760" y="34766"/>
                      <a:pt x="107013" y="36576"/>
                      <a:pt x="100075" y="38671"/>
                    </a:cubicBezTo>
                    <a:cubicBezTo>
                      <a:pt x="93311" y="40691"/>
                      <a:pt x="86703" y="43206"/>
                      <a:pt x="80307" y="46196"/>
                    </a:cubicBezTo>
                    <a:lnTo>
                      <a:pt x="131057" y="75629"/>
                    </a:lnTo>
                    <a:lnTo>
                      <a:pt x="140561" y="72390"/>
                    </a:lnTo>
                    <a:cubicBezTo>
                      <a:pt x="153486" y="68104"/>
                      <a:pt x="165651" y="64389"/>
                      <a:pt x="177151" y="61436"/>
                    </a:cubicBezTo>
                    <a:cubicBezTo>
                      <a:pt x="187899" y="58503"/>
                      <a:pt x="198914" y="56683"/>
                      <a:pt x="210034" y="56007"/>
                    </a:cubicBezTo>
                    <a:cubicBezTo>
                      <a:pt x="220155" y="55321"/>
                      <a:pt x="230315" y="55988"/>
                      <a:pt x="240256" y="58007"/>
                    </a:cubicBezTo>
                    <a:cubicBezTo>
                      <a:pt x="250463" y="60217"/>
                      <a:pt x="260242" y="64037"/>
                      <a:pt x="269242" y="69342"/>
                    </a:cubicBezTo>
                    <a:cubicBezTo>
                      <a:pt x="278024" y="73733"/>
                      <a:pt x="285541" y="80286"/>
                      <a:pt x="291101" y="88392"/>
                    </a:cubicBezTo>
                    <a:cubicBezTo>
                      <a:pt x="294817" y="94317"/>
                      <a:pt x="295986" y="101498"/>
                      <a:pt x="294332" y="108299"/>
                    </a:cubicBezTo>
                    <a:cubicBezTo>
                      <a:pt x="292194" y="115786"/>
                      <a:pt x="288088" y="122568"/>
                      <a:pt x="282453" y="127921"/>
                    </a:cubicBezTo>
                    <a:cubicBezTo>
                      <a:pt x="275477" y="134950"/>
                      <a:pt x="267693" y="141122"/>
                      <a:pt x="259263" y="146304"/>
                    </a:cubicBezTo>
                    <a:lnTo>
                      <a:pt x="291576" y="165354"/>
                    </a:lnTo>
                    <a:lnTo>
                      <a:pt x="273899" y="175546"/>
                    </a:lnTo>
                    <a:lnTo>
                      <a:pt x="241301" y="156496"/>
                    </a:lnTo>
                    <a:cubicBezTo>
                      <a:pt x="225781" y="164202"/>
                      <a:pt x="209549" y="170355"/>
                      <a:pt x="192832" y="174879"/>
                    </a:cubicBezTo>
                    <a:cubicBezTo>
                      <a:pt x="175345" y="179718"/>
                      <a:pt x="157478" y="183061"/>
                      <a:pt x="139421" y="184880"/>
                    </a:cubicBezTo>
                    <a:lnTo>
                      <a:pt x="122409" y="154305"/>
                    </a:lnTo>
                    <a:cubicBezTo>
                      <a:pt x="127146" y="154181"/>
                      <a:pt x="131874" y="153800"/>
                      <a:pt x="136569" y="153162"/>
                    </a:cubicBezTo>
                    <a:cubicBezTo>
                      <a:pt x="143726" y="152352"/>
                      <a:pt x="150835" y="151143"/>
                      <a:pt x="157858" y="149543"/>
                    </a:cubicBezTo>
                    <a:cubicBezTo>
                      <a:pt x="165746" y="147828"/>
                      <a:pt x="174014" y="145732"/>
                      <a:pt x="182758" y="143161"/>
                    </a:cubicBezTo>
                    <a:cubicBezTo>
                      <a:pt x="191245" y="140580"/>
                      <a:pt x="199532" y="137398"/>
                      <a:pt x="207563" y="133636"/>
                    </a:cubicBezTo>
                    <a:lnTo>
                      <a:pt x="157003" y="104394"/>
                    </a:lnTo>
                    <a:lnTo>
                      <a:pt x="150445" y="106680"/>
                    </a:lnTo>
                    <a:lnTo>
                      <a:pt x="143507" y="108776"/>
                    </a:lnTo>
                    <a:cubicBezTo>
                      <a:pt x="130772" y="112967"/>
                      <a:pt x="119177" y="116300"/>
                      <a:pt x="108533" y="118301"/>
                    </a:cubicBezTo>
                    <a:cubicBezTo>
                      <a:pt x="98766" y="120577"/>
                      <a:pt x="88806" y="121911"/>
                      <a:pt x="78786" y="122301"/>
                    </a:cubicBezTo>
                    <a:cubicBezTo>
                      <a:pt x="69941" y="122615"/>
                      <a:pt x="61093" y="121787"/>
                      <a:pt x="52461" y="119825"/>
                    </a:cubicBezTo>
                    <a:cubicBezTo>
                      <a:pt x="43893" y="117881"/>
                      <a:pt x="35661" y="114671"/>
                      <a:pt x="28036" y="110300"/>
                    </a:cubicBezTo>
                    <a:cubicBezTo>
                      <a:pt x="19700" y="105947"/>
                      <a:pt x="12480" y="99717"/>
                      <a:pt x="6938" y="92107"/>
                    </a:cubicBezTo>
                    <a:cubicBezTo>
                      <a:pt x="2819" y="86430"/>
                      <a:pt x="803" y="79496"/>
                      <a:pt x="1235" y="72485"/>
                    </a:cubicBezTo>
                    <a:cubicBezTo>
                      <a:pt x="1979" y="65189"/>
                      <a:pt x="4893" y="58283"/>
                      <a:pt x="9599" y="52673"/>
                    </a:cubicBezTo>
                    <a:cubicBezTo>
                      <a:pt x="15435" y="45310"/>
                      <a:pt x="22357" y="38891"/>
                      <a:pt x="30127" y="33623"/>
                    </a:cubicBezTo>
                    <a:lnTo>
                      <a:pt x="0" y="16954"/>
                    </a:lnTo>
                    <a:lnTo>
                      <a:pt x="17582" y="6763"/>
                    </a:lnTo>
                    <a:lnTo>
                      <a:pt x="47234" y="23908"/>
                    </a:lnTo>
                    <a:cubicBezTo>
                      <a:pt x="61177" y="17059"/>
                      <a:pt x="75797" y="11697"/>
                      <a:pt x="90856" y="7906"/>
                    </a:cubicBezTo>
                    <a:cubicBezTo>
                      <a:pt x="105192" y="4239"/>
                      <a:pt x="119769" y="1591"/>
                      <a:pt x="134479" y="0"/>
                    </a:cubicBezTo>
                    <a:close/>
                    <a:moveTo>
                      <a:pt x="62915" y="82772"/>
                    </a:moveTo>
                    <a:cubicBezTo>
                      <a:pt x="69599" y="86601"/>
                      <a:pt x="77300" y="88259"/>
                      <a:pt x="84964" y="87535"/>
                    </a:cubicBezTo>
                    <a:cubicBezTo>
                      <a:pt x="95260" y="86382"/>
                      <a:pt x="105397" y="84077"/>
                      <a:pt x="115186" y="80677"/>
                    </a:cubicBezTo>
                    <a:lnTo>
                      <a:pt x="67667" y="53150"/>
                    </a:lnTo>
                    <a:cubicBezTo>
                      <a:pt x="50180" y="64579"/>
                      <a:pt x="48659" y="74486"/>
                      <a:pt x="62915" y="82772"/>
                    </a:cubicBezTo>
                    <a:close/>
                    <a:moveTo>
                      <a:pt x="229802" y="96679"/>
                    </a:moveTo>
                    <a:cubicBezTo>
                      <a:pt x="222503" y="92755"/>
                      <a:pt x="214149" y="91250"/>
                      <a:pt x="205947" y="92393"/>
                    </a:cubicBezTo>
                    <a:cubicBezTo>
                      <a:pt x="194704" y="93907"/>
                      <a:pt x="183613" y="96364"/>
                      <a:pt x="172779" y="99727"/>
                    </a:cubicBezTo>
                    <a:lnTo>
                      <a:pt x="220298" y="127063"/>
                    </a:lnTo>
                    <a:cubicBezTo>
                      <a:pt x="240256" y="114776"/>
                      <a:pt x="243487" y="104204"/>
                      <a:pt x="229802" y="96679"/>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0" name="Google Shape;2885;p37"/>
              <p:cNvSpPr/>
              <p:nvPr/>
            </p:nvSpPr>
            <p:spPr>
              <a:xfrm>
                <a:off x="4901754" y="4404931"/>
                <a:ext cx="19007" cy="25527"/>
              </a:xfrm>
              <a:custGeom>
                <a:avLst/>
                <a:gdLst/>
                <a:ahLst/>
                <a:cxnLst/>
                <a:rect l="l" t="t" r="r" b="b"/>
                <a:pathLst>
                  <a:path w="19007" h="25527" extrusionOk="0">
                    <a:moveTo>
                      <a:pt x="0" y="17145"/>
                    </a:moveTo>
                    <a:cubicBezTo>
                      <a:pt x="0" y="15907"/>
                      <a:pt x="0" y="0"/>
                      <a:pt x="0" y="0"/>
                    </a:cubicBezTo>
                    <a:lnTo>
                      <a:pt x="19008" y="12478"/>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1" name="Google Shape;2886;p37"/>
              <p:cNvSpPr/>
              <p:nvPr/>
            </p:nvSpPr>
            <p:spPr>
              <a:xfrm>
                <a:off x="5028819" y="4415790"/>
                <a:ext cx="42101" cy="19716"/>
              </a:xfrm>
              <a:custGeom>
                <a:avLst/>
                <a:gdLst/>
                <a:ahLst/>
                <a:cxnLst/>
                <a:rect l="l" t="t" r="r" b="b"/>
                <a:pathLst>
                  <a:path w="42101" h="19716" extrusionOk="0">
                    <a:moveTo>
                      <a:pt x="42102" y="17145"/>
                    </a:moveTo>
                    <a:lnTo>
                      <a:pt x="42102" y="0"/>
                    </a:lnTo>
                    <a:lnTo>
                      <a:pt x="0" y="3238"/>
                    </a:lnTo>
                    <a:lnTo>
                      <a:pt x="24140" y="19717"/>
                    </a:lnTo>
                    <a:lnTo>
                      <a:pt x="42102"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2" name="Google Shape;2887;p37"/>
              <p:cNvSpPr/>
              <p:nvPr/>
            </p:nvSpPr>
            <p:spPr>
              <a:xfrm>
                <a:off x="5042980" y="4352543"/>
                <a:ext cx="31457" cy="17335"/>
              </a:xfrm>
              <a:custGeom>
                <a:avLst/>
                <a:gdLst/>
                <a:ahLst/>
                <a:cxnLst/>
                <a:rect l="l" t="t" r="r" b="b"/>
                <a:pathLst>
                  <a:path w="31457" h="17335" extrusionOk="0">
                    <a:moveTo>
                      <a:pt x="31458" y="17336"/>
                    </a:moveTo>
                    <a:lnTo>
                      <a:pt x="31458" y="0"/>
                    </a:lnTo>
                    <a:lnTo>
                      <a:pt x="0" y="11430"/>
                    </a:lnTo>
                    <a:lnTo>
                      <a:pt x="31458"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3" name="Google Shape;2888;p37"/>
              <p:cNvSpPr/>
              <p:nvPr/>
            </p:nvSpPr>
            <p:spPr>
              <a:xfrm>
                <a:off x="4944141" y="4358925"/>
                <a:ext cx="47328" cy="33146"/>
              </a:xfrm>
              <a:custGeom>
                <a:avLst/>
                <a:gdLst/>
                <a:ahLst/>
                <a:cxnLst/>
                <a:rect l="l" t="t" r="r" b="b"/>
                <a:pathLst>
                  <a:path w="47328" h="33146" extrusionOk="0">
                    <a:moveTo>
                      <a:pt x="0" y="10096"/>
                    </a:moveTo>
                    <a:lnTo>
                      <a:pt x="10454" y="0"/>
                    </a:lnTo>
                    <a:lnTo>
                      <a:pt x="47329" y="25622"/>
                    </a:lnTo>
                    <a:lnTo>
                      <a:pt x="45048" y="33147"/>
                    </a:lnTo>
                    <a:cubicBezTo>
                      <a:pt x="45048" y="33147"/>
                      <a:pt x="17487" y="21527"/>
                      <a:pt x="16537" y="2076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4" name="Google Shape;2889;p37"/>
              <p:cNvSpPr/>
              <p:nvPr/>
            </p:nvSpPr>
            <p:spPr>
              <a:xfrm>
                <a:off x="4847487" y="4303680"/>
                <a:ext cx="58543" cy="38957"/>
              </a:xfrm>
              <a:custGeom>
                <a:avLst/>
                <a:gdLst/>
                <a:ahLst/>
                <a:cxnLst/>
                <a:rect l="l" t="t" r="r" b="b"/>
                <a:pathLst>
                  <a:path w="58543" h="38957" extrusionOk="0">
                    <a:moveTo>
                      <a:pt x="0" y="11144"/>
                    </a:moveTo>
                    <a:lnTo>
                      <a:pt x="49040" y="38958"/>
                    </a:lnTo>
                    <a:lnTo>
                      <a:pt x="58543" y="31623"/>
                    </a:lnTo>
                    <a:cubicBezTo>
                      <a:pt x="58543" y="31623"/>
                      <a:pt x="52461" y="24575"/>
                      <a:pt x="51986" y="23908"/>
                    </a:cubicBezTo>
                    <a:cubicBezTo>
                      <a:pt x="47612" y="18888"/>
                      <a:pt x="42482" y="14573"/>
                      <a:pt x="36780" y="11144"/>
                    </a:cubicBezTo>
                    <a:cubicBezTo>
                      <a:pt x="33168" y="10383"/>
                      <a:pt x="9884" y="0"/>
                      <a:pt x="9884"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5" name="Google Shape;2890;p37"/>
              <p:cNvSpPr/>
              <p:nvPr/>
            </p:nvSpPr>
            <p:spPr>
              <a:xfrm>
                <a:off x="4901754" y="4272629"/>
                <a:ext cx="27275" cy="24479"/>
              </a:xfrm>
              <a:custGeom>
                <a:avLst/>
                <a:gdLst/>
                <a:ahLst/>
                <a:cxnLst/>
                <a:rect l="l" t="t" r="r" b="b"/>
                <a:pathLst>
                  <a:path w="27275" h="24479" extrusionOk="0">
                    <a:moveTo>
                      <a:pt x="27276" y="24479"/>
                    </a:moveTo>
                    <a:lnTo>
                      <a:pt x="27276" y="7334"/>
                    </a:lnTo>
                    <a:lnTo>
                      <a:pt x="4752" y="0"/>
                    </a:lnTo>
                    <a:lnTo>
                      <a:pt x="0" y="13525"/>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6" name="Google Shape;2891;p37"/>
              <p:cNvSpPr/>
              <p:nvPr/>
            </p:nvSpPr>
            <p:spPr>
              <a:xfrm>
                <a:off x="4779535" y="4267581"/>
                <a:ext cx="26040" cy="19430"/>
              </a:xfrm>
              <a:custGeom>
                <a:avLst/>
                <a:gdLst/>
                <a:ahLst/>
                <a:cxnLst/>
                <a:rect l="l" t="t" r="r" b="b"/>
                <a:pathLst>
                  <a:path w="26040" h="19430" extrusionOk="0">
                    <a:moveTo>
                      <a:pt x="0" y="17145"/>
                    </a:moveTo>
                    <a:lnTo>
                      <a:pt x="0" y="0"/>
                    </a:lnTo>
                    <a:lnTo>
                      <a:pt x="26040"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7" name="Google Shape;2892;p37"/>
              <p:cNvSpPr/>
              <p:nvPr/>
            </p:nvSpPr>
            <p:spPr>
              <a:xfrm>
                <a:off x="4780485" y="4325492"/>
                <a:ext cx="29936" cy="30289"/>
              </a:xfrm>
              <a:custGeom>
                <a:avLst/>
                <a:gdLst/>
                <a:ahLst/>
                <a:cxnLst/>
                <a:rect l="l" t="t" r="r" b="b"/>
                <a:pathLst>
                  <a:path w="29936" h="30289" extrusionOk="0">
                    <a:moveTo>
                      <a:pt x="0" y="17907"/>
                    </a:moveTo>
                    <a:lnTo>
                      <a:pt x="0" y="0"/>
                    </a:lnTo>
                    <a:lnTo>
                      <a:pt x="29937" y="0"/>
                    </a:lnTo>
                    <a:lnTo>
                      <a:pt x="22619" y="16002"/>
                    </a:lnTo>
                    <a:lnTo>
                      <a:pt x="9599"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8" name="Google Shape;2893;p37"/>
              <p:cNvSpPr/>
              <p:nvPr/>
            </p:nvSpPr>
            <p:spPr>
              <a:xfrm>
                <a:off x="4779725" y="4250816"/>
                <a:ext cx="295065" cy="184594"/>
              </a:xfrm>
              <a:custGeom>
                <a:avLst/>
                <a:gdLst/>
                <a:ahLst/>
                <a:cxnLst/>
                <a:rect l="l" t="t" r="r" b="b"/>
                <a:pathLst>
                  <a:path w="295065" h="184594" extrusionOk="0">
                    <a:moveTo>
                      <a:pt x="149304" y="29146"/>
                    </a:moveTo>
                    <a:cubicBezTo>
                      <a:pt x="145417" y="29137"/>
                      <a:pt x="141540" y="29451"/>
                      <a:pt x="137710" y="30099"/>
                    </a:cubicBezTo>
                    <a:cubicBezTo>
                      <a:pt x="132483" y="30861"/>
                      <a:pt x="126685" y="31909"/>
                      <a:pt x="120223" y="33242"/>
                    </a:cubicBezTo>
                    <a:cubicBezTo>
                      <a:pt x="113760" y="34576"/>
                      <a:pt x="107013" y="36290"/>
                      <a:pt x="100075" y="38386"/>
                    </a:cubicBezTo>
                    <a:cubicBezTo>
                      <a:pt x="93308" y="40434"/>
                      <a:pt x="86701" y="42986"/>
                      <a:pt x="80307" y="46006"/>
                    </a:cubicBezTo>
                    <a:lnTo>
                      <a:pt x="131057" y="75343"/>
                    </a:lnTo>
                    <a:lnTo>
                      <a:pt x="140561" y="72199"/>
                    </a:lnTo>
                    <a:cubicBezTo>
                      <a:pt x="153486" y="67818"/>
                      <a:pt x="165651" y="64198"/>
                      <a:pt x="177151" y="61246"/>
                    </a:cubicBezTo>
                    <a:cubicBezTo>
                      <a:pt x="187899" y="58331"/>
                      <a:pt x="198914" y="56474"/>
                      <a:pt x="210034" y="55721"/>
                    </a:cubicBezTo>
                    <a:cubicBezTo>
                      <a:pt x="220155" y="55112"/>
                      <a:pt x="230315" y="55817"/>
                      <a:pt x="240256" y="57817"/>
                    </a:cubicBezTo>
                    <a:cubicBezTo>
                      <a:pt x="250453" y="59988"/>
                      <a:pt x="260242" y="63780"/>
                      <a:pt x="269242" y="69056"/>
                    </a:cubicBezTo>
                    <a:cubicBezTo>
                      <a:pt x="278014" y="73457"/>
                      <a:pt x="285541" y="80010"/>
                      <a:pt x="291101" y="88106"/>
                    </a:cubicBezTo>
                    <a:cubicBezTo>
                      <a:pt x="294817" y="94031"/>
                      <a:pt x="295986" y="101213"/>
                      <a:pt x="294332" y="108013"/>
                    </a:cubicBezTo>
                    <a:cubicBezTo>
                      <a:pt x="292175" y="115491"/>
                      <a:pt x="288079" y="122263"/>
                      <a:pt x="282453" y="127635"/>
                    </a:cubicBezTo>
                    <a:cubicBezTo>
                      <a:pt x="275477" y="134664"/>
                      <a:pt x="267693" y="140837"/>
                      <a:pt x="259263" y="146018"/>
                    </a:cubicBezTo>
                    <a:lnTo>
                      <a:pt x="291576" y="165068"/>
                    </a:lnTo>
                    <a:lnTo>
                      <a:pt x="273899" y="175260"/>
                    </a:lnTo>
                    <a:lnTo>
                      <a:pt x="241301" y="156210"/>
                    </a:lnTo>
                    <a:cubicBezTo>
                      <a:pt x="225762" y="163868"/>
                      <a:pt x="209539" y="170031"/>
                      <a:pt x="192832" y="174593"/>
                    </a:cubicBezTo>
                    <a:cubicBezTo>
                      <a:pt x="175345" y="179432"/>
                      <a:pt x="157478" y="182775"/>
                      <a:pt x="139421" y="184595"/>
                    </a:cubicBezTo>
                    <a:lnTo>
                      <a:pt x="122409" y="154019"/>
                    </a:lnTo>
                    <a:cubicBezTo>
                      <a:pt x="127146" y="153896"/>
                      <a:pt x="131874" y="153514"/>
                      <a:pt x="136569" y="152876"/>
                    </a:cubicBezTo>
                    <a:cubicBezTo>
                      <a:pt x="142937" y="152114"/>
                      <a:pt x="150065" y="150971"/>
                      <a:pt x="157858" y="149257"/>
                    </a:cubicBezTo>
                    <a:cubicBezTo>
                      <a:pt x="165651" y="147542"/>
                      <a:pt x="174014" y="145447"/>
                      <a:pt x="182758" y="142875"/>
                    </a:cubicBezTo>
                    <a:cubicBezTo>
                      <a:pt x="191245" y="140294"/>
                      <a:pt x="199532" y="137112"/>
                      <a:pt x="207563" y="133350"/>
                    </a:cubicBezTo>
                    <a:lnTo>
                      <a:pt x="157003" y="104108"/>
                    </a:lnTo>
                    <a:lnTo>
                      <a:pt x="150445" y="106394"/>
                    </a:lnTo>
                    <a:lnTo>
                      <a:pt x="143507" y="108490"/>
                    </a:lnTo>
                    <a:cubicBezTo>
                      <a:pt x="130772" y="112681"/>
                      <a:pt x="119177" y="116014"/>
                      <a:pt x="108533" y="118015"/>
                    </a:cubicBezTo>
                    <a:cubicBezTo>
                      <a:pt x="98772" y="120310"/>
                      <a:pt x="88807" y="121615"/>
                      <a:pt x="78786" y="121920"/>
                    </a:cubicBezTo>
                    <a:cubicBezTo>
                      <a:pt x="69946" y="122263"/>
                      <a:pt x="61097" y="121463"/>
                      <a:pt x="52461" y="119539"/>
                    </a:cubicBezTo>
                    <a:cubicBezTo>
                      <a:pt x="43906" y="117558"/>
                      <a:pt x="35680" y="114348"/>
                      <a:pt x="28036" y="110014"/>
                    </a:cubicBezTo>
                    <a:cubicBezTo>
                      <a:pt x="19642" y="105928"/>
                      <a:pt x="12295" y="99965"/>
                      <a:pt x="6558" y="92583"/>
                    </a:cubicBezTo>
                    <a:cubicBezTo>
                      <a:pt x="2453" y="86897"/>
                      <a:pt x="439" y="79962"/>
                      <a:pt x="855" y="72962"/>
                    </a:cubicBezTo>
                    <a:cubicBezTo>
                      <a:pt x="1599" y="65665"/>
                      <a:pt x="4512" y="58760"/>
                      <a:pt x="9219" y="53149"/>
                    </a:cubicBezTo>
                    <a:cubicBezTo>
                      <a:pt x="15027" y="45768"/>
                      <a:pt x="21955" y="39338"/>
                      <a:pt x="29747" y="34099"/>
                    </a:cubicBezTo>
                    <a:lnTo>
                      <a:pt x="0" y="16383"/>
                    </a:lnTo>
                    <a:lnTo>
                      <a:pt x="17392" y="6858"/>
                    </a:lnTo>
                    <a:lnTo>
                      <a:pt x="47044" y="24003"/>
                    </a:lnTo>
                    <a:cubicBezTo>
                      <a:pt x="60984" y="17126"/>
                      <a:pt x="75605" y="11725"/>
                      <a:pt x="90666" y="7906"/>
                    </a:cubicBezTo>
                    <a:cubicBezTo>
                      <a:pt x="105021" y="4324"/>
                      <a:pt x="119593" y="1686"/>
                      <a:pt x="134288" y="0"/>
                    </a:cubicBezTo>
                    <a:close/>
                    <a:moveTo>
                      <a:pt x="62915" y="82487"/>
                    </a:moveTo>
                    <a:cubicBezTo>
                      <a:pt x="69567" y="86401"/>
                      <a:pt x="77295" y="88068"/>
                      <a:pt x="84964" y="87249"/>
                    </a:cubicBezTo>
                    <a:cubicBezTo>
                      <a:pt x="95251" y="86087"/>
                      <a:pt x="105383" y="83820"/>
                      <a:pt x="115186" y="80486"/>
                    </a:cubicBezTo>
                    <a:lnTo>
                      <a:pt x="67667" y="52959"/>
                    </a:lnTo>
                    <a:cubicBezTo>
                      <a:pt x="50180" y="64008"/>
                      <a:pt x="48659" y="74295"/>
                      <a:pt x="62915" y="82487"/>
                    </a:cubicBezTo>
                    <a:close/>
                    <a:moveTo>
                      <a:pt x="229802" y="96488"/>
                    </a:moveTo>
                    <a:cubicBezTo>
                      <a:pt x="222531" y="92488"/>
                      <a:pt x="214149" y="90983"/>
                      <a:pt x="205947" y="92202"/>
                    </a:cubicBezTo>
                    <a:cubicBezTo>
                      <a:pt x="194695" y="93669"/>
                      <a:pt x="183604" y="96126"/>
                      <a:pt x="172779" y="99536"/>
                    </a:cubicBezTo>
                    <a:lnTo>
                      <a:pt x="220298" y="126873"/>
                    </a:lnTo>
                    <a:cubicBezTo>
                      <a:pt x="240256" y="114586"/>
                      <a:pt x="243487" y="104394"/>
                      <a:pt x="229802" y="96488"/>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8" name="Google Shape;2894;p37"/>
            <p:cNvGrpSpPr/>
            <p:nvPr/>
          </p:nvGrpSpPr>
          <p:grpSpPr>
            <a:xfrm>
              <a:off x="2654955" y="3219989"/>
              <a:ext cx="883852" cy="621029"/>
              <a:chOff x="4464580" y="3962114"/>
              <a:chExt cx="883852" cy="621029"/>
            </a:xfrm>
          </p:grpSpPr>
          <p:sp>
            <p:nvSpPr>
              <p:cNvPr id="477" name="Google Shape;2895;p37"/>
              <p:cNvSpPr/>
              <p:nvPr/>
            </p:nvSpPr>
            <p:spPr>
              <a:xfrm>
                <a:off x="4464580" y="4071651"/>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8" name="Google Shape;2896;p37"/>
              <p:cNvSpPr/>
              <p:nvPr/>
            </p:nvSpPr>
            <p:spPr>
              <a:xfrm>
                <a:off x="4464770" y="4214812"/>
                <a:ext cx="87339" cy="116490"/>
              </a:xfrm>
              <a:custGeom>
                <a:avLst/>
                <a:gdLst/>
                <a:ahLst/>
                <a:cxnLst/>
                <a:rect l="l" t="t" r="r" b="b"/>
                <a:pathLst>
                  <a:path w="87339" h="116490" extrusionOk="0">
                    <a:moveTo>
                      <a:pt x="0" y="116491"/>
                    </a:moveTo>
                    <a:lnTo>
                      <a:pt x="0" y="0"/>
                    </a:lnTo>
                    <a:lnTo>
                      <a:pt x="87340"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9" name="Google Shape;2897;p37"/>
              <p:cNvSpPr/>
              <p:nvPr/>
            </p:nvSpPr>
            <p:spPr>
              <a:xfrm>
                <a:off x="5281905" y="4217860"/>
                <a:ext cx="66526" cy="157067"/>
              </a:xfrm>
              <a:custGeom>
                <a:avLst/>
                <a:gdLst/>
                <a:ahLst/>
                <a:cxnLst/>
                <a:rect l="l" t="t" r="r" b="b"/>
                <a:pathLst>
                  <a:path w="66526" h="157067" extrusionOk="0">
                    <a:moveTo>
                      <a:pt x="66527" y="0"/>
                    </a:moveTo>
                    <a:lnTo>
                      <a:pt x="66527" y="109538"/>
                    </a:lnTo>
                    <a:lnTo>
                      <a:pt x="21954"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0" name="Google Shape;2898;p37"/>
              <p:cNvSpPr/>
              <p:nvPr/>
            </p:nvSpPr>
            <p:spPr>
              <a:xfrm>
                <a:off x="4464580" y="3962114"/>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1" name="Google Shape;2899;p37"/>
              <p:cNvSpPr/>
              <p:nvPr/>
            </p:nvSpPr>
            <p:spPr>
              <a:xfrm>
                <a:off x="4590295" y="4031718"/>
                <a:ext cx="632609" cy="366117"/>
              </a:xfrm>
              <a:custGeom>
                <a:avLst/>
                <a:gdLst/>
                <a:ahLst/>
                <a:cxnLst/>
                <a:rect l="l" t="t" r="r" b="b"/>
                <a:pathLst>
                  <a:path w="632609" h="366117" extrusionOk="0">
                    <a:moveTo>
                      <a:pt x="632022" y="194048"/>
                    </a:moveTo>
                    <a:cubicBezTo>
                      <a:pt x="627555" y="237101"/>
                      <a:pt x="596953" y="279773"/>
                      <a:pt x="540025" y="312539"/>
                    </a:cubicBezTo>
                    <a:cubicBezTo>
                      <a:pt x="416476" y="383977"/>
                      <a:pt x="216136" y="383977"/>
                      <a:pt x="92586" y="312539"/>
                    </a:cubicBezTo>
                    <a:cubicBezTo>
                      <a:pt x="35564" y="279583"/>
                      <a:pt x="4962" y="237101"/>
                      <a:pt x="590" y="194048"/>
                    </a:cubicBezTo>
                    <a:cubicBezTo>
                      <a:pt x="-4732" y="143661"/>
                      <a:pt x="25965" y="92131"/>
                      <a:pt x="92586" y="53650"/>
                    </a:cubicBezTo>
                    <a:cubicBezTo>
                      <a:pt x="216136" y="-17883"/>
                      <a:pt x="416476" y="-17883"/>
                      <a:pt x="540025" y="53650"/>
                    </a:cubicBezTo>
                    <a:cubicBezTo>
                      <a:pt x="606551" y="92607"/>
                      <a:pt x="637344" y="143661"/>
                      <a:pt x="632022"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2" name="Google Shape;2900;p37"/>
              <p:cNvSpPr/>
              <p:nvPr/>
            </p:nvSpPr>
            <p:spPr>
              <a:xfrm>
                <a:off x="4590885" y="4053625"/>
                <a:ext cx="631431" cy="344209"/>
              </a:xfrm>
              <a:custGeom>
                <a:avLst/>
                <a:gdLst/>
                <a:ahLst/>
                <a:cxnLst/>
                <a:rect l="l" t="t" r="r" b="b"/>
                <a:pathLst>
                  <a:path w="631431" h="344209" extrusionOk="0">
                    <a:moveTo>
                      <a:pt x="631432" y="172140"/>
                    </a:moveTo>
                    <a:cubicBezTo>
                      <a:pt x="626965" y="215194"/>
                      <a:pt x="596363" y="257865"/>
                      <a:pt x="539435" y="290631"/>
                    </a:cubicBezTo>
                    <a:cubicBezTo>
                      <a:pt x="415886" y="362069"/>
                      <a:pt x="215546" y="362069"/>
                      <a:pt x="91997" y="290631"/>
                    </a:cubicBezTo>
                    <a:cubicBezTo>
                      <a:pt x="34974" y="257675"/>
                      <a:pt x="4372" y="215194"/>
                      <a:pt x="0" y="172140"/>
                    </a:cubicBezTo>
                    <a:cubicBezTo>
                      <a:pt x="4372" y="129088"/>
                      <a:pt x="34974" y="86415"/>
                      <a:pt x="91997" y="53649"/>
                    </a:cubicBezTo>
                    <a:cubicBezTo>
                      <a:pt x="215546" y="-17883"/>
                      <a:pt x="415886" y="-17883"/>
                      <a:pt x="539435" y="53649"/>
                    </a:cubicBezTo>
                    <a:cubicBezTo>
                      <a:pt x="596363" y="86701"/>
                      <a:pt x="626965" y="129088"/>
                      <a:pt x="631432" y="172140"/>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3" name="Google Shape;2901;p37"/>
              <p:cNvSpPr/>
              <p:nvPr/>
            </p:nvSpPr>
            <p:spPr>
              <a:xfrm>
                <a:off x="4752449" y="4136612"/>
                <a:ext cx="294752" cy="184784"/>
              </a:xfrm>
              <a:custGeom>
                <a:avLst/>
                <a:gdLst/>
                <a:ahLst/>
                <a:cxnLst/>
                <a:rect l="l" t="t" r="r" b="b"/>
                <a:pathLst>
                  <a:path w="294752" h="184784" extrusionOk="0">
                    <a:moveTo>
                      <a:pt x="149495" y="29242"/>
                    </a:moveTo>
                    <a:cubicBezTo>
                      <a:pt x="145609" y="29232"/>
                      <a:pt x="141731" y="29546"/>
                      <a:pt x="137900" y="30194"/>
                    </a:cubicBezTo>
                    <a:cubicBezTo>
                      <a:pt x="132673" y="30956"/>
                      <a:pt x="126876" y="32004"/>
                      <a:pt x="120413" y="33338"/>
                    </a:cubicBezTo>
                    <a:cubicBezTo>
                      <a:pt x="113950" y="34671"/>
                      <a:pt x="107203" y="36481"/>
                      <a:pt x="100265" y="38481"/>
                    </a:cubicBezTo>
                    <a:cubicBezTo>
                      <a:pt x="93482" y="40576"/>
                      <a:pt x="86847" y="43119"/>
                      <a:pt x="80402" y="46101"/>
                    </a:cubicBezTo>
                    <a:lnTo>
                      <a:pt x="131247" y="75533"/>
                    </a:lnTo>
                    <a:lnTo>
                      <a:pt x="140751" y="72295"/>
                    </a:lnTo>
                    <a:cubicBezTo>
                      <a:pt x="153676" y="68008"/>
                      <a:pt x="165841" y="64294"/>
                      <a:pt x="177341" y="61341"/>
                    </a:cubicBezTo>
                    <a:cubicBezTo>
                      <a:pt x="188099" y="58426"/>
                      <a:pt x="199104" y="56569"/>
                      <a:pt x="210224" y="55816"/>
                    </a:cubicBezTo>
                    <a:cubicBezTo>
                      <a:pt x="220345" y="55207"/>
                      <a:pt x="230505" y="55912"/>
                      <a:pt x="240446" y="57912"/>
                    </a:cubicBezTo>
                    <a:cubicBezTo>
                      <a:pt x="250501" y="60122"/>
                      <a:pt x="260128" y="63951"/>
                      <a:pt x="268957" y="69247"/>
                    </a:cubicBezTo>
                    <a:cubicBezTo>
                      <a:pt x="277758" y="73609"/>
                      <a:pt x="285285" y="80172"/>
                      <a:pt x="290816" y="88297"/>
                    </a:cubicBezTo>
                    <a:cubicBezTo>
                      <a:pt x="294494" y="94240"/>
                      <a:pt x="295653" y="101403"/>
                      <a:pt x="294047" y="108204"/>
                    </a:cubicBezTo>
                    <a:cubicBezTo>
                      <a:pt x="291852" y="115662"/>
                      <a:pt x="287756" y="122425"/>
                      <a:pt x="282167" y="127825"/>
                    </a:cubicBezTo>
                    <a:cubicBezTo>
                      <a:pt x="275163" y="134855"/>
                      <a:pt x="267342" y="141027"/>
                      <a:pt x="258883" y="146209"/>
                    </a:cubicBezTo>
                    <a:lnTo>
                      <a:pt x="291196" y="165259"/>
                    </a:lnTo>
                    <a:lnTo>
                      <a:pt x="273614" y="175450"/>
                    </a:lnTo>
                    <a:lnTo>
                      <a:pt x="241016" y="156400"/>
                    </a:lnTo>
                    <a:cubicBezTo>
                      <a:pt x="225487" y="164068"/>
                      <a:pt x="209254" y="170231"/>
                      <a:pt x="192547" y="174784"/>
                    </a:cubicBezTo>
                    <a:cubicBezTo>
                      <a:pt x="175060" y="179622"/>
                      <a:pt x="157188" y="182966"/>
                      <a:pt x="139135" y="184785"/>
                    </a:cubicBezTo>
                    <a:lnTo>
                      <a:pt x="122314" y="154210"/>
                    </a:lnTo>
                    <a:cubicBezTo>
                      <a:pt x="127083" y="154086"/>
                      <a:pt x="131841" y="153705"/>
                      <a:pt x="136569" y="153067"/>
                    </a:cubicBezTo>
                    <a:cubicBezTo>
                      <a:pt x="142937" y="152305"/>
                      <a:pt x="150065" y="151162"/>
                      <a:pt x="157858" y="149447"/>
                    </a:cubicBezTo>
                    <a:cubicBezTo>
                      <a:pt x="165651" y="147733"/>
                      <a:pt x="174014" y="145637"/>
                      <a:pt x="182663" y="143065"/>
                    </a:cubicBezTo>
                    <a:cubicBezTo>
                      <a:pt x="191178" y="140494"/>
                      <a:pt x="199504" y="137312"/>
                      <a:pt x="207563" y="133540"/>
                    </a:cubicBezTo>
                    <a:lnTo>
                      <a:pt x="157003" y="104299"/>
                    </a:lnTo>
                    <a:lnTo>
                      <a:pt x="150350" y="106585"/>
                    </a:lnTo>
                    <a:lnTo>
                      <a:pt x="143507" y="108680"/>
                    </a:lnTo>
                    <a:cubicBezTo>
                      <a:pt x="130772" y="112871"/>
                      <a:pt x="119083" y="116205"/>
                      <a:pt x="108533" y="118205"/>
                    </a:cubicBezTo>
                    <a:cubicBezTo>
                      <a:pt x="98735" y="120482"/>
                      <a:pt x="88743" y="121825"/>
                      <a:pt x="78691" y="122206"/>
                    </a:cubicBezTo>
                    <a:cubicBezTo>
                      <a:pt x="69880" y="122472"/>
                      <a:pt x="61068" y="121644"/>
                      <a:pt x="52461" y="119729"/>
                    </a:cubicBezTo>
                    <a:cubicBezTo>
                      <a:pt x="43906" y="117748"/>
                      <a:pt x="35680" y="114538"/>
                      <a:pt x="28036" y="110204"/>
                    </a:cubicBezTo>
                    <a:cubicBezTo>
                      <a:pt x="19681" y="106004"/>
                      <a:pt x="12399" y="99946"/>
                      <a:pt x="6748" y="92488"/>
                    </a:cubicBezTo>
                    <a:cubicBezTo>
                      <a:pt x="2599" y="86820"/>
                      <a:pt x="581" y="79877"/>
                      <a:pt x="1045" y="72866"/>
                    </a:cubicBezTo>
                    <a:cubicBezTo>
                      <a:pt x="1795" y="65589"/>
                      <a:pt x="4672" y="58703"/>
                      <a:pt x="9314" y="53054"/>
                    </a:cubicBezTo>
                    <a:cubicBezTo>
                      <a:pt x="15159" y="45672"/>
                      <a:pt x="22117" y="39243"/>
                      <a:pt x="29937" y="34004"/>
                    </a:cubicBezTo>
                    <a:lnTo>
                      <a:pt x="0" y="16669"/>
                    </a:lnTo>
                    <a:lnTo>
                      <a:pt x="17772" y="6763"/>
                    </a:lnTo>
                    <a:lnTo>
                      <a:pt x="47424" y="23908"/>
                    </a:lnTo>
                    <a:cubicBezTo>
                      <a:pt x="61342" y="17002"/>
                      <a:pt x="75969" y="11639"/>
                      <a:pt x="91046" y="7906"/>
                    </a:cubicBezTo>
                    <a:cubicBezTo>
                      <a:pt x="105382" y="4238"/>
                      <a:pt x="119959" y="1591"/>
                      <a:pt x="134669" y="0"/>
                    </a:cubicBezTo>
                    <a:close/>
                    <a:moveTo>
                      <a:pt x="63105" y="82963"/>
                    </a:moveTo>
                    <a:cubicBezTo>
                      <a:pt x="69780" y="86811"/>
                      <a:pt x="77497" y="88449"/>
                      <a:pt x="85154" y="87630"/>
                    </a:cubicBezTo>
                    <a:cubicBezTo>
                      <a:pt x="95447" y="86506"/>
                      <a:pt x="105583" y="84239"/>
                      <a:pt x="115376" y="80867"/>
                    </a:cubicBezTo>
                    <a:lnTo>
                      <a:pt x="67857" y="53340"/>
                    </a:lnTo>
                    <a:cubicBezTo>
                      <a:pt x="50370" y="64484"/>
                      <a:pt x="48849" y="74390"/>
                      <a:pt x="63105" y="82963"/>
                    </a:cubicBezTo>
                    <a:close/>
                    <a:moveTo>
                      <a:pt x="229992" y="96869"/>
                    </a:moveTo>
                    <a:cubicBezTo>
                      <a:pt x="222721" y="92869"/>
                      <a:pt x="214339" y="91364"/>
                      <a:pt x="206137" y="92583"/>
                    </a:cubicBezTo>
                    <a:cubicBezTo>
                      <a:pt x="194894" y="94088"/>
                      <a:pt x="183803" y="96545"/>
                      <a:pt x="172969" y="99917"/>
                    </a:cubicBezTo>
                    <a:lnTo>
                      <a:pt x="220488" y="127254"/>
                    </a:lnTo>
                    <a:cubicBezTo>
                      <a:pt x="240446" y="114681"/>
                      <a:pt x="243677" y="104489"/>
                      <a:pt x="229992" y="96583"/>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4" name="Google Shape;2902;p37"/>
              <p:cNvSpPr/>
              <p:nvPr/>
            </p:nvSpPr>
            <p:spPr>
              <a:xfrm>
                <a:off x="4874763" y="4273581"/>
                <a:ext cx="19007" cy="25621"/>
              </a:xfrm>
              <a:custGeom>
                <a:avLst/>
                <a:gdLst/>
                <a:ahLst/>
                <a:cxnLst/>
                <a:rect l="l" t="t" r="r" b="b"/>
                <a:pathLst>
                  <a:path w="19007" h="25621" extrusionOk="0">
                    <a:moveTo>
                      <a:pt x="0" y="17240"/>
                    </a:moveTo>
                    <a:cubicBezTo>
                      <a:pt x="0" y="16002"/>
                      <a:pt x="0" y="0"/>
                      <a:pt x="0" y="0"/>
                    </a:cubicBezTo>
                    <a:lnTo>
                      <a:pt x="19008" y="12668"/>
                    </a:lnTo>
                    <a:lnTo>
                      <a:pt x="10644" y="25622"/>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5" name="Google Shape;2903;p37"/>
              <p:cNvSpPr/>
              <p:nvPr/>
            </p:nvSpPr>
            <p:spPr>
              <a:xfrm>
                <a:off x="5001734" y="4284535"/>
                <a:ext cx="42006" cy="19716"/>
              </a:xfrm>
              <a:custGeom>
                <a:avLst/>
                <a:gdLst/>
                <a:ahLst/>
                <a:cxnLst/>
                <a:rect l="l" t="t" r="r" b="b"/>
                <a:pathLst>
                  <a:path w="42006" h="19716" extrusionOk="0">
                    <a:moveTo>
                      <a:pt x="42007" y="17145"/>
                    </a:moveTo>
                    <a:lnTo>
                      <a:pt x="42007" y="0"/>
                    </a:lnTo>
                    <a:lnTo>
                      <a:pt x="0" y="3143"/>
                    </a:lnTo>
                    <a:lnTo>
                      <a:pt x="24140"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6" name="Google Shape;2904;p37"/>
              <p:cNvSpPr/>
              <p:nvPr/>
            </p:nvSpPr>
            <p:spPr>
              <a:xfrm>
                <a:off x="5015894" y="4221289"/>
                <a:ext cx="31457" cy="17335"/>
              </a:xfrm>
              <a:custGeom>
                <a:avLst/>
                <a:gdLst/>
                <a:ahLst/>
                <a:cxnLst/>
                <a:rect l="l" t="t" r="r" b="b"/>
                <a:pathLst>
                  <a:path w="31457" h="17335" extrusionOk="0">
                    <a:moveTo>
                      <a:pt x="31458" y="17336"/>
                    </a:moveTo>
                    <a:lnTo>
                      <a:pt x="31458" y="0"/>
                    </a:lnTo>
                    <a:lnTo>
                      <a:pt x="0" y="11430"/>
                    </a:lnTo>
                    <a:lnTo>
                      <a:pt x="31458"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7" name="Google Shape;2905;p37"/>
              <p:cNvSpPr/>
              <p:nvPr/>
            </p:nvSpPr>
            <p:spPr>
              <a:xfrm>
                <a:off x="4917055" y="4227671"/>
                <a:ext cx="47328" cy="33146"/>
              </a:xfrm>
              <a:custGeom>
                <a:avLst/>
                <a:gdLst/>
                <a:ahLst/>
                <a:cxnLst/>
                <a:rect l="l" t="t" r="r" b="b"/>
                <a:pathLst>
                  <a:path w="47328" h="33146" extrusionOk="0">
                    <a:moveTo>
                      <a:pt x="0" y="10096"/>
                    </a:moveTo>
                    <a:lnTo>
                      <a:pt x="10454" y="0"/>
                    </a:lnTo>
                    <a:lnTo>
                      <a:pt x="47329" y="25622"/>
                    </a:lnTo>
                    <a:lnTo>
                      <a:pt x="45048" y="33147"/>
                    </a:lnTo>
                    <a:cubicBezTo>
                      <a:pt x="45048" y="33147"/>
                      <a:pt x="17487" y="21431"/>
                      <a:pt x="16537" y="20764"/>
                    </a:cubicBezTo>
                    <a:cubicBezTo>
                      <a:pt x="15586" y="20098"/>
                      <a:pt x="0" y="10096"/>
                      <a:pt x="0" y="10096"/>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8" name="Google Shape;2906;p37"/>
              <p:cNvSpPr/>
              <p:nvPr/>
            </p:nvSpPr>
            <p:spPr>
              <a:xfrm>
                <a:off x="4820401" y="4172521"/>
                <a:ext cx="58543" cy="38957"/>
              </a:xfrm>
              <a:custGeom>
                <a:avLst/>
                <a:gdLst/>
                <a:ahLst/>
                <a:cxnLst/>
                <a:rect l="l" t="t" r="r" b="b"/>
                <a:pathLst>
                  <a:path w="58543" h="38957" extrusionOk="0">
                    <a:moveTo>
                      <a:pt x="0" y="11049"/>
                    </a:moveTo>
                    <a:lnTo>
                      <a:pt x="49040" y="38957"/>
                    </a:lnTo>
                    <a:lnTo>
                      <a:pt x="58543" y="31623"/>
                    </a:lnTo>
                    <a:cubicBezTo>
                      <a:pt x="58543" y="31623"/>
                      <a:pt x="52366" y="24575"/>
                      <a:pt x="51986" y="23908"/>
                    </a:cubicBezTo>
                    <a:cubicBezTo>
                      <a:pt x="47568" y="18869"/>
                      <a:pt x="42409" y="14526"/>
                      <a:pt x="36685" y="11049"/>
                    </a:cubicBezTo>
                    <a:cubicBezTo>
                      <a:pt x="33073" y="10382"/>
                      <a:pt x="9789" y="0"/>
                      <a:pt x="9789"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9" name="Google Shape;2907;p37"/>
              <p:cNvSpPr/>
              <p:nvPr/>
            </p:nvSpPr>
            <p:spPr>
              <a:xfrm>
                <a:off x="4874573" y="4141374"/>
                <a:ext cx="27370" cy="24479"/>
              </a:xfrm>
              <a:custGeom>
                <a:avLst/>
                <a:gdLst/>
                <a:ahLst/>
                <a:cxnLst/>
                <a:rect l="l" t="t" r="r" b="b"/>
                <a:pathLst>
                  <a:path w="27370" h="24479" extrusionOk="0">
                    <a:moveTo>
                      <a:pt x="27371" y="24479"/>
                    </a:moveTo>
                    <a:lnTo>
                      <a:pt x="27371" y="7334"/>
                    </a:lnTo>
                    <a:lnTo>
                      <a:pt x="4847" y="0"/>
                    </a:lnTo>
                    <a:lnTo>
                      <a:pt x="0" y="13430"/>
                    </a:lnTo>
                    <a:lnTo>
                      <a:pt x="1235" y="19621"/>
                    </a:lnTo>
                    <a:lnTo>
                      <a:pt x="27371"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0" name="Google Shape;2908;p37"/>
              <p:cNvSpPr/>
              <p:nvPr/>
            </p:nvSpPr>
            <p:spPr>
              <a:xfrm>
                <a:off x="4752449" y="4136326"/>
                <a:ext cx="26040" cy="19430"/>
              </a:xfrm>
              <a:custGeom>
                <a:avLst/>
                <a:gdLst/>
                <a:ahLst/>
                <a:cxnLst/>
                <a:rect l="l" t="t" r="r" b="b"/>
                <a:pathLst>
                  <a:path w="26040" h="19430" extrusionOk="0">
                    <a:moveTo>
                      <a:pt x="0" y="17145"/>
                    </a:moveTo>
                    <a:lnTo>
                      <a:pt x="0" y="0"/>
                    </a:lnTo>
                    <a:lnTo>
                      <a:pt x="26040" y="2762"/>
                    </a:lnTo>
                    <a:lnTo>
                      <a:pt x="17582"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1" name="Google Shape;2909;p37"/>
              <p:cNvSpPr/>
              <p:nvPr/>
            </p:nvSpPr>
            <p:spPr>
              <a:xfrm>
                <a:off x="4753400" y="4193857"/>
                <a:ext cx="29936" cy="30480"/>
              </a:xfrm>
              <a:custGeom>
                <a:avLst/>
                <a:gdLst/>
                <a:ahLst/>
                <a:cxnLst/>
                <a:rect l="l" t="t" r="r" b="b"/>
                <a:pathLst>
                  <a:path w="29936" h="30480" extrusionOk="0">
                    <a:moveTo>
                      <a:pt x="0" y="17907"/>
                    </a:moveTo>
                    <a:lnTo>
                      <a:pt x="0" y="0"/>
                    </a:lnTo>
                    <a:lnTo>
                      <a:pt x="29937" y="0"/>
                    </a:lnTo>
                    <a:lnTo>
                      <a:pt x="22619" y="16193"/>
                    </a:lnTo>
                    <a:lnTo>
                      <a:pt x="9599" y="30480"/>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2" name="Google Shape;2910;p37"/>
              <p:cNvSpPr/>
              <p:nvPr/>
            </p:nvSpPr>
            <p:spPr>
              <a:xfrm>
                <a:off x="4752639" y="4119372"/>
                <a:ext cx="294568" cy="184689"/>
              </a:xfrm>
              <a:custGeom>
                <a:avLst/>
                <a:gdLst/>
                <a:ahLst/>
                <a:cxnLst/>
                <a:rect l="l" t="t" r="r" b="b"/>
                <a:pathLst>
                  <a:path w="294568" h="184689" extrusionOk="0">
                    <a:moveTo>
                      <a:pt x="149304" y="29337"/>
                    </a:moveTo>
                    <a:cubicBezTo>
                      <a:pt x="145419" y="29327"/>
                      <a:pt x="141541" y="29642"/>
                      <a:pt x="137710" y="30289"/>
                    </a:cubicBezTo>
                    <a:cubicBezTo>
                      <a:pt x="132483" y="31051"/>
                      <a:pt x="126685" y="32004"/>
                      <a:pt x="120223" y="33433"/>
                    </a:cubicBezTo>
                    <a:cubicBezTo>
                      <a:pt x="113760" y="34862"/>
                      <a:pt x="107013" y="36481"/>
                      <a:pt x="100075" y="38576"/>
                    </a:cubicBezTo>
                    <a:cubicBezTo>
                      <a:pt x="93278" y="40624"/>
                      <a:pt x="86638" y="43177"/>
                      <a:pt x="80212" y="46196"/>
                    </a:cubicBezTo>
                    <a:lnTo>
                      <a:pt x="131057" y="75533"/>
                    </a:lnTo>
                    <a:lnTo>
                      <a:pt x="140561" y="72295"/>
                    </a:lnTo>
                    <a:cubicBezTo>
                      <a:pt x="153486" y="68008"/>
                      <a:pt x="165651" y="64389"/>
                      <a:pt x="177151" y="61341"/>
                    </a:cubicBezTo>
                    <a:cubicBezTo>
                      <a:pt x="187918" y="58503"/>
                      <a:pt x="198924" y="56683"/>
                      <a:pt x="210034" y="55912"/>
                    </a:cubicBezTo>
                    <a:cubicBezTo>
                      <a:pt x="220155" y="55302"/>
                      <a:pt x="230315" y="56007"/>
                      <a:pt x="240256" y="58007"/>
                    </a:cubicBezTo>
                    <a:cubicBezTo>
                      <a:pt x="250301" y="60179"/>
                      <a:pt x="259929" y="63979"/>
                      <a:pt x="268767" y="69247"/>
                    </a:cubicBezTo>
                    <a:cubicBezTo>
                      <a:pt x="277539" y="73647"/>
                      <a:pt x="285066" y="80200"/>
                      <a:pt x="290626" y="88297"/>
                    </a:cubicBezTo>
                    <a:cubicBezTo>
                      <a:pt x="294313" y="94231"/>
                      <a:pt x="295473" y="101403"/>
                      <a:pt x="293857" y="108204"/>
                    </a:cubicBezTo>
                    <a:cubicBezTo>
                      <a:pt x="291662" y="115662"/>
                      <a:pt x="287566" y="122425"/>
                      <a:pt x="281977" y="127825"/>
                    </a:cubicBezTo>
                    <a:cubicBezTo>
                      <a:pt x="274964" y="134826"/>
                      <a:pt x="267151" y="140960"/>
                      <a:pt x="258693" y="146113"/>
                    </a:cubicBezTo>
                    <a:lnTo>
                      <a:pt x="291006" y="165163"/>
                    </a:lnTo>
                    <a:lnTo>
                      <a:pt x="273424" y="175355"/>
                    </a:lnTo>
                    <a:lnTo>
                      <a:pt x="240826" y="156305"/>
                    </a:lnTo>
                    <a:cubicBezTo>
                      <a:pt x="225287" y="163944"/>
                      <a:pt x="209064" y="170069"/>
                      <a:pt x="192357" y="174593"/>
                    </a:cubicBezTo>
                    <a:cubicBezTo>
                      <a:pt x="174879" y="179508"/>
                      <a:pt x="157007" y="182880"/>
                      <a:pt x="138945" y="184690"/>
                    </a:cubicBezTo>
                    <a:lnTo>
                      <a:pt x="122124" y="154210"/>
                    </a:lnTo>
                    <a:cubicBezTo>
                      <a:pt x="126892" y="154133"/>
                      <a:pt x="131651" y="153781"/>
                      <a:pt x="136379" y="153162"/>
                    </a:cubicBezTo>
                    <a:cubicBezTo>
                      <a:pt x="142747" y="152400"/>
                      <a:pt x="149875" y="151162"/>
                      <a:pt x="157668" y="149447"/>
                    </a:cubicBezTo>
                    <a:cubicBezTo>
                      <a:pt x="165461" y="147733"/>
                      <a:pt x="173824" y="145637"/>
                      <a:pt x="182473" y="143161"/>
                    </a:cubicBezTo>
                    <a:cubicBezTo>
                      <a:pt x="190988" y="140589"/>
                      <a:pt x="199313" y="137408"/>
                      <a:pt x="207373" y="133636"/>
                    </a:cubicBezTo>
                    <a:lnTo>
                      <a:pt x="156812" y="104394"/>
                    </a:lnTo>
                    <a:lnTo>
                      <a:pt x="150160" y="106775"/>
                    </a:lnTo>
                    <a:lnTo>
                      <a:pt x="143317" y="108871"/>
                    </a:lnTo>
                    <a:cubicBezTo>
                      <a:pt x="130582" y="113062"/>
                      <a:pt x="118892" y="116300"/>
                      <a:pt x="108343" y="118396"/>
                    </a:cubicBezTo>
                    <a:cubicBezTo>
                      <a:pt x="98545" y="120672"/>
                      <a:pt x="88552" y="122015"/>
                      <a:pt x="78501" y="122396"/>
                    </a:cubicBezTo>
                    <a:cubicBezTo>
                      <a:pt x="69686" y="122758"/>
                      <a:pt x="60862" y="121929"/>
                      <a:pt x="52271" y="119920"/>
                    </a:cubicBezTo>
                    <a:cubicBezTo>
                      <a:pt x="43701" y="117986"/>
                      <a:pt x="35469" y="114767"/>
                      <a:pt x="27846" y="110395"/>
                    </a:cubicBezTo>
                    <a:cubicBezTo>
                      <a:pt x="19529" y="106013"/>
                      <a:pt x="12316" y="99793"/>
                      <a:pt x="6748" y="92202"/>
                    </a:cubicBezTo>
                    <a:cubicBezTo>
                      <a:pt x="2599" y="86535"/>
                      <a:pt x="581" y="79591"/>
                      <a:pt x="1045" y="72580"/>
                    </a:cubicBezTo>
                    <a:cubicBezTo>
                      <a:pt x="1772" y="65303"/>
                      <a:pt x="4652" y="58398"/>
                      <a:pt x="9314" y="52768"/>
                    </a:cubicBezTo>
                    <a:cubicBezTo>
                      <a:pt x="15159" y="45386"/>
                      <a:pt x="22117" y="38957"/>
                      <a:pt x="29937" y="33718"/>
                    </a:cubicBezTo>
                    <a:lnTo>
                      <a:pt x="0" y="16383"/>
                    </a:lnTo>
                    <a:lnTo>
                      <a:pt x="17582" y="6763"/>
                    </a:lnTo>
                    <a:lnTo>
                      <a:pt x="47044" y="24003"/>
                    </a:lnTo>
                    <a:cubicBezTo>
                      <a:pt x="60959" y="17069"/>
                      <a:pt x="75586" y="11668"/>
                      <a:pt x="90666" y="7906"/>
                    </a:cubicBezTo>
                    <a:cubicBezTo>
                      <a:pt x="105011" y="4286"/>
                      <a:pt x="119585" y="1638"/>
                      <a:pt x="134288" y="0"/>
                    </a:cubicBezTo>
                    <a:close/>
                    <a:moveTo>
                      <a:pt x="62915" y="82677"/>
                    </a:moveTo>
                    <a:cubicBezTo>
                      <a:pt x="69578" y="86553"/>
                      <a:pt x="77297" y="88220"/>
                      <a:pt x="84964" y="87439"/>
                    </a:cubicBezTo>
                    <a:cubicBezTo>
                      <a:pt x="95249" y="86268"/>
                      <a:pt x="105380" y="84001"/>
                      <a:pt x="115186" y="80677"/>
                    </a:cubicBezTo>
                    <a:lnTo>
                      <a:pt x="67667" y="53149"/>
                    </a:lnTo>
                    <a:cubicBezTo>
                      <a:pt x="50180" y="64579"/>
                      <a:pt x="48659" y="74390"/>
                      <a:pt x="62915" y="82677"/>
                    </a:cubicBezTo>
                    <a:close/>
                    <a:moveTo>
                      <a:pt x="229802" y="96679"/>
                    </a:moveTo>
                    <a:cubicBezTo>
                      <a:pt x="222531" y="92678"/>
                      <a:pt x="214149" y="91173"/>
                      <a:pt x="205947" y="92392"/>
                    </a:cubicBezTo>
                    <a:cubicBezTo>
                      <a:pt x="194695" y="93850"/>
                      <a:pt x="183594" y="96307"/>
                      <a:pt x="172779" y="99727"/>
                    </a:cubicBezTo>
                    <a:lnTo>
                      <a:pt x="220298" y="127063"/>
                    </a:lnTo>
                    <a:cubicBezTo>
                      <a:pt x="240379" y="114681"/>
                      <a:pt x="243554" y="104556"/>
                      <a:pt x="229802" y="96679"/>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9" name="Google Shape;2911;p37"/>
            <p:cNvGrpSpPr/>
            <p:nvPr/>
          </p:nvGrpSpPr>
          <p:grpSpPr>
            <a:xfrm>
              <a:off x="2692590" y="3093401"/>
              <a:ext cx="883852" cy="621030"/>
              <a:chOff x="4502215" y="3835526"/>
              <a:chExt cx="883852" cy="621030"/>
            </a:xfrm>
          </p:grpSpPr>
          <p:sp>
            <p:nvSpPr>
              <p:cNvPr id="461" name="Google Shape;2912;p37"/>
              <p:cNvSpPr/>
              <p:nvPr/>
            </p:nvSpPr>
            <p:spPr>
              <a:xfrm>
                <a:off x="4502215" y="3945064"/>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2" name="Google Shape;2913;p37"/>
              <p:cNvSpPr/>
              <p:nvPr/>
            </p:nvSpPr>
            <p:spPr>
              <a:xfrm>
                <a:off x="4502310" y="4088225"/>
                <a:ext cx="87339" cy="116490"/>
              </a:xfrm>
              <a:custGeom>
                <a:avLst/>
                <a:gdLst/>
                <a:ahLst/>
                <a:cxnLst/>
                <a:rect l="l" t="t" r="r" b="b"/>
                <a:pathLst>
                  <a:path w="87339" h="116490" extrusionOk="0">
                    <a:moveTo>
                      <a:pt x="0" y="116491"/>
                    </a:moveTo>
                    <a:lnTo>
                      <a:pt x="0" y="0"/>
                    </a:lnTo>
                    <a:lnTo>
                      <a:pt x="87340" y="77915"/>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3" name="Google Shape;2914;p37"/>
              <p:cNvSpPr/>
              <p:nvPr/>
            </p:nvSpPr>
            <p:spPr>
              <a:xfrm>
                <a:off x="5319540" y="4091273"/>
                <a:ext cx="66526" cy="157067"/>
              </a:xfrm>
              <a:custGeom>
                <a:avLst/>
                <a:gdLst/>
                <a:ahLst/>
                <a:cxnLst/>
                <a:rect l="l" t="t" r="r" b="b"/>
                <a:pathLst>
                  <a:path w="66526" h="157067" extrusionOk="0">
                    <a:moveTo>
                      <a:pt x="66527" y="0"/>
                    </a:moveTo>
                    <a:lnTo>
                      <a:pt x="66527" y="109538"/>
                    </a:lnTo>
                    <a:lnTo>
                      <a:pt x="21859"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4" name="Google Shape;2915;p37"/>
              <p:cNvSpPr/>
              <p:nvPr/>
            </p:nvSpPr>
            <p:spPr>
              <a:xfrm>
                <a:off x="4502215" y="3835526"/>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5" name="Google Shape;2916;p37"/>
              <p:cNvSpPr/>
              <p:nvPr/>
            </p:nvSpPr>
            <p:spPr>
              <a:xfrm>
                <a:off x="4627912" y="3905130"/>
                <a:ext cx="632610" cy="366117"/>
              </a:xfrm>
              <a:custGeom>
                <a:avLst/>
                <a:gdLst/>
                <a:ahLst/>
                <a:cxnLst/>
                <a:rect l="l" t="t" r="r" b="b"/>
                <a:pathLst>
                  <a:path w="632610" h="366117" extrusionOk="0">
                    <a:moveTo>
                      <a:pt x="632040" y="194048"/>
                    </a:moveTo>
                    <a:cubicBezTo>
                      <a:pt x="627573" y="237101"/>
                      <a:pt x="596971" y="279773"/>
                      <a:pt x="539948" y="312539"/>
                    </a:cubicBezTo>
                    <a:cubicBezTo>
                      <a:pt x="416399" y="383977"/>
                      <a:pt x="216059" y="383977"/>
                      <a:pt x="92510" y="312539"/>
                    </a:cubicBezTo>
                    <a:cubicBezTo>
                      <a:pt x="35487" y="279487"/>
                      <a:pt x="4980" y="237101"/>
                      <a:pt x="608" y="194048"/>
                    </a:cubicBezTo>
                    <a:cubicBezTo>
                      <a:pt x="-4809" y="143661"/>
                      <a:pt x="25983" y="92131"/>
                      <a:pt x="92510" y="53650"/>
                    </a:cubicBezTo>
                    <a:cubicBezTo>
                      <a:pt x="216059" y="-17883"/>
                      <a:pt x="416399" y="-17883"/>
                      <a:pt x="539948" y="53650"/>
                    </a:cubicBezTo>
                    <a:cubicBezTo>
                      <a:pt x="606570" y="92131"/>
                      <a:pt x="637267" y="143661"/>
                      <a:pt x="632040"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6" name="Google Shape;2917;p37"/>
              <p:cNvSpPr/>
              <p:nvPr/>
            </p:nvSpPr>
            <p:spPr>
              <a:xfrm>
                <a:off x="4628520" y="3927038"/>
                <a:ext cx="631431" cy="344209"/>
              </a:xfrm>
              <a:custGeom>
                <a:avLst/>
                <a:gdLst/>
                <a:ahLst/>
                <a:cxnLst/>
                <a:rect l="l" t="t" r="r" b="b"/>
                <a:pathLst>
                  <a:path w="631431" h="344209" extrusionOk="0">
                    <a:moveTo>
                      <a:pt x="631432" y="172140"/>
                    </a:moveTo>
                    <a:cubicBezTo>
                      <a:pt x="626965" y="215194"/>
                      <a:pt x="596363" y="257865"/>
                      <a:pt x="539340" y="290631"/>
                    </a:cubicBezTo>
                    <a:cubicBezTo>
                      <a:pt x="415791" y="362069"/>
                      <a:pt x="215451" y="362069"/>
                      <a:pt x="91902" y="290631"/>
                    </a:cubicBezTo>
                    <a:cubicBezTo>
                      <a:pt x="34879" y="257580"/>
                      <a:pt x="4372" y="215194"/>
                      <a:pt x="0" y="172140"/>
                    </a:cubicBezTo>
                    <a:cubicBezTo>
                      <a:pt x="4372" y="129087"/>
                      <a:pt x="34974" y="86415"/>
                      <a:pt x="91902" y="53650"/>
                    </a:cubicBezTo>
                    <a:cubicBezTo>
                      <a:pt x="215451" y="-17883"/>
                      <a:pt x="415791" y="-17883"/>
                      <a:pt x="539340" y="53650"/>
                    </a:cubicBezTo>
                    <a:cubicBezTo>
                      <a:pt x="596363" y="86606"/>
                      <a:pt x="626965" y="129087"/>
                      <a:pt x="631432" y="172140"/>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7" name="Google Shape;2918;p37"/>
              <p:cNvSpPr/>
              <p:nvPr/>
            </p:nvSpPr>
            <p:spPr>
              <a:xfrm>
                <a:off x="4789989" y="4009739"/>
                <a:ext cx="294525" cy="184880"/>
              </a:xfrm>
              <a:custGeom>
                <a:avLst/>
                <a:gdLst/>
                <a:ahLst/>
                <a:cxnLst/>
                <a:rect l="l" t="t" r="r" b="b"/>
                <a:pathLst>
                  <a:path w="294525" h="184880" extrusionOk="0">
                    <a:moveTo>
                      <a:pt x="149495" y="29528"/>
                    </a:moveTo>
                    <a:cubicBezTo>
                      <a:pt x="145608" y="29518"/>
                      <a:pt x="141730" y="29832"/>
                      <a:pt x="137900" y="30480"/>
                    </a:cubicBezTo>
                    <a:cubicBezTo>
                      <a:pt x="132768" y="31147"/>
                      <a:pt x="126876" y="32195"/>
                      <a:pt x="120413" y="33623"/>
                    </a:cubicBezTo>
                    <a:cubicBezTo>
                      <a:pt x="113950" y="35052"/>
                      <a:pt x="107298" y="36671"/>
                      <a:pt x="100360" y="38767"/>
                    </a:cubicBezTo>
                    <a:cubicBezTo>
                      <a:pt x="93573" y="40815"/>
                      <a:pt x="86937" y="43329"/>
                      <a:pt x="80497" y="46291"/>
                    </a:cubicBezTo>
                    <a:lnTo>
                      <a:pt x="131342" y="75724"/>
                    </a:lnTo>
                    <a:lnTo>
                      <a:pt x="140371" y="72485"/>
                    </a:lnTo>
                    <a:cubicBezTo>
                      <a:pt x="153296" y="68199"/>
                      <a:pt x="165556" y="64579"/>
                      <a:pt x="176960" y="61531"/>
                    </a:cubicBezTo>
                    <a:cubicBezTo>
                      <a:pt x="187728" y="58693"/>
                      <a:pt x="198734" y="56874"/>
                      <a:pt x="209844" y="56102"/>
                    </a:cubicBezTo>
                    <a:cubicBezTo>
                      <a:pt x="219994" y="55493"/>
                      <a:pt x="230191" y="56197"/>
                      <a:pt x="240161" y="58198"/>
                    </a:cubicBezTo>
                    <a:cubicBezTo>
                      <a:pt x="250206" y="60370"/>
                      <a:pt x="259833" y="64170"/>
                      <a:pt x="268672" y="69437"/>
                    </a:cubicBezTo>
                    <a:cubicBezTo>
                      <a:pt x="277444" y="73838"/>
                      <a:pt x="284971" y="80391"/>
                      <a:pt x="290531" y="88487"/>
                    </a:cubicBezTo>
                    <a:cubicBezTo>
                      <a:pt x="294294" y="94355"/>
                      <a:pt x="295463" y="101527"/>
                      <a:pt x="293762" y="108299"/>
                    </a:cubicBezTo>
                    <a:cubicBezTo>
                      <a:pt x="291633" y="115814"/>
                      <a:pt x="287528" y="122625"/>
                      <a:pt x="281882" y="128016"/>
                    </a:cubicBezTo>
                    <a:cubicBezTo>
                      <a:pt x="274906" y="135017"/>
                      <a:pt x="267123" y="141161"/>
                      <a:pt x="258693" y="146304"/>
                    </a:cubicBezTo>
                    <a:lnTo>
                      <a:pt x="291006" y="165354"/>
                    </a:lnTo>
                    <a:lnTo>
                      <a:pt x="273329" y="175546"/>
                    </a:lnTo>
                    <a:lnTo>
                      <a:pt x="240731" y="156496"/>
                    </a:lnTo>
                    <a:cubicBezTo>
                      <a:pt x="225211" y="164163"/>
                      <a:pt x="208979" y="170288"/>
                      <a:pt x="192262" y="174784"/>
                    </a:cubicBezTo>
                    <a:cubicBezTo>
                      <a:pt x="174775" y="179661"/>
                      <a:pt x="156907" y="183032"/>
                      <a:pt x="138850" y="184880"/>
                    </a:cubicBezTo>
                    <a:lnTo>
                      <a:pt x="121839" y="154210"/>
                    </a:lnTo>
                    <a:cubicBezTo>
                      <a:pt x="124975" y="154210"/>
                      <a:pt x="129727" y="154210"/>
                      <a:pt x="136094" y="153162"/>
                    </a:cubicBezTo>
                    <a:cubicBezTo>
                      <a:pt x="142462" y="152114"/>
                      <a:pt x="149495" y="151162"/>
                      <a:pt x="157383" y="149447"/>
                    </a:cubicBezTo>
                    <a:cubicBezTo>
                      <a:pt x="165271" y="147733"/>
                      <a:pt x="173444" y="145637"/>
                      <a:pt x="182188" y="143161"/>
                    </a:cubicBezTo>
                    <a:cubicBezTo>
                      <a:pt x="190684" y="140608"/>
                      <a:pt x="198971" y="137427"/>
                      <a:pt x="206992" y="133636"/>
                    </a:cubicBezTo>
                    <a:lnTo>
                      <a:pt x="156907" y="105061"/>
                    </a:lnTo>
                    <a:cubicBezTo>
                      <a:pt x="154722" y="105918"/>
                      <a:pt x="152536" y="106680"/>
                      <a:pt x="150255" y="107347"/>
                    </a:cubicBezTo>
                    <a:lnTo>
                      <a:pt x="143317" y="109538"/>
                    </a:lnTo>
                    <a:cubicBezTo>
                      <a:pt x="130582" y="113729"/>
                      <a:pt x="118987" y="116967"/>
                      <a:pt x="108343" y="119063"/>
                    </a:cubicBezTo>
                    <a:cubicBezTo>
                      <a:pt x="98577" y="121339"/>
                      <a:pt x="88616" y="122682"/>
                      <a:pt x="78596" y="123063"/>
                    </a:cubicBezTo>
                    <a:cubicBezTo>
                      <a:pt x="69750" y="123425"/>
                      <a:pt x="60896" y="122587"/>
                      <a:pt x="52271" y="120587"/>
                    </a:cubicBezTo>
                    <a:cubicBezTo>
                      <a:pt x="43732" y="118643"/>
                      <a:pt x="35532" y="115433"/>
                      <a:pt x="27941" y="111062"/>
                    </a:cubicBezTo>
                    <a:cubicBezTo>
                      <a:pt x="19600" y="106671"/>
                      <a:pt x="12355" y="100460"/>
                      <a:pt x="6748" y="92869"/>
                    </a:cubicBezTo>
                    <a:cubicBezTo>
                      <a:pt x="2692" y="87163"/>
                      <a:pt x="682" y="80248"/>
                      <a:pt x="1045" y="73247"/>
                    </a:cubicBezTo>
                    <a:cubicBezTo>
                      <a:pt x="1772" y="65951"/>
                      <a:pt x="4687" y="59036"/>
                      <a:pt x="9409" y="53435"/>
                    </a:cubicBezTo>
                    <a:cubicBezTo>
                      <a:pt x="15216" y="46053"/>
                      <a:pt x="22143" y="39624"/>
                      <a:pt x="29937" y="34385"/>
                    </a:cubicBezTo>
                    <a:lnTo>
                      <a:pt x="0" y="17050"/>
                    </a:lnTo>
                    <a:lnTo>
                      <a:pt x="17677" y="6858"/>
                    </a:lnTo>
                    <a:lnTo>
                      <a:pt x="47329" y="24003"/>
                    </a:lnTo>
                    <a:cubicBezTo>
                      <a:pt x="61238" y="17050"/>
                      <a:pt x="75867" y="11659"/>
                      <a:pt x="90951" y="7906"/>
                    </a:cubicBezTo>
                    <a:cubicBezTo>
                      <a:pt x="105292" y="4267"/>
                      <a:pt x="119868" y="1629"/>
                      <a:pt x="134574" y="0"/>
                    </a:cubicBezTo>
                    <a:close/>
                    <a:moveTo>
                      <a:pt x="63200" y="82868"/>
                    </a:moveTo>
                    <a:cubicBezTo>
                      <a:pt x="69834" y="86735"/>
                      <a:pt x="77518" y="88402"/>
                      <a:pt x="85154" y="87630"/>
                    </a:cubicBezTo>
                    <a:cubicBezTo>
                      <a:pt x="95470" y="86458"/>
                      <a:pt x="105633" y="84191"/>
                      <a:pt x="115471" y="80867"/>
                    </a:cubicBezTo>
                    <a:lnTo>
                      <a:pt x="67952" y="53340"/>
                    </a:lnTo>
                    <a:cubicBezTo>
                      <a:pt x="50465" y="64770"/>
                      <a:pt x="48849" y="74581"/>
                      <a:pt x="63200" y="82868"/>
                    </a:cubicBezTo>
                    <a:close/>
                    <a:moveTo>
                      <a:pt x="229992" y="96774"/>
                    </a:moveTo>
                    <a:cubicBezTo>
                      <a:pt x="222740" y="92831"/>
                      <a:pt x="214396" y="91354"/>
                      <a:pt x="206232" y="92583"/>
                    </a:cubicBezTo>
                    <a:cubicBezTo>
                      <a:pt x="194951" y="94050"/>
                      <a:pt x="183822" y="96507"/>
                      <a:pt x="172969" y="99917"/>
                    </a:cubicBezTo>
                    <a:lnTo>
                      <a:pt x="220488" y="127254"/>
                    </a:lnTo>
                    <a:cubicBezTo>
                      <a:pt x="240446" y="114586"/>
                      <a:pt x="243677" y="105061"/>
                      <a:pt x="229992" y="9677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8" name="Google Shape;2919;p37"/>
              <p:cNvSpPr/>
              <p:nvPr/>
            </p:nvSpPr>
            <p:spPr>
              <a:xfrm>
                <a:off x="4912208" y="4146994"/>
                <a:ext cx="19007" cy="25526"/>
              </a:xfrm>
              <a:custGeom>
                <a:avLst/>
                <a:gdLst/>
                <a:ahLst/>
                <a:cxnLst/>
                <a:rect l="l" t="t" r="r" b="b"/>
                <a:pathLst>
                  <a:path w="19007" h="25526" extrusionOk="0">
                    <a:moveTo>
                      <a:pt x="0" y="17145"/>
                    </a:moveTo>
                    <a:cubicBezTo>
                      <a:pt x="0" y="15907"/>
                      <a:pt x="0" y="0"/>
                      <a:pt x="0" y="0"/>
                    </a:cubicBezTo>
                    <a:lnTo>
                      <a:pt x="19008" y="12478"/>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9" name="Google Shape;2920;p37"/>
              <p:cNvSpPr/>
              <p:nvPr/>
            </p:nvSpPr>
            <p:spPr>
              <a:xfrm>
                <a:off x="5039369" y="4157852"/>
                <a:ext cx="42006" cy="19716"/>
              </a:xfrm>
              <a:custGeom>
                <a:avLst/>
                <a:gdLst/>
                <a:ahLst/>
                <a:cxnLst/>
                <a:rect l="l" t="t" r="r" b="b"/>
                <a:pathLst>
                  <a:path w="42006" h="19716" extrusionOk="0">
                    <a:moveTo>
                      <a:pt x="42007" y="17145"/>
                    </a:moveTo>
                    <a:lnTo>
                      <a:pt x="42007" y="0"/>
                    </a:lnTo>
                    <a:lnTo>
                      <a:pt x="0" y="3238"/>
                    </a:lnTo>
                    <a:lnTo>
                      <a:pt x="24140"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0" name="Google Shape;2921;p37"/>
              <p:cNvSpPr/>
              <p:nvPr/>
            </p:nvSpPr>
            <p:spPr>
              <a:xfrm>
                <a:off x="5053434" y="4094702"/>
                <a:ext cx="31457" cy="17335"/>
              </a:xfrm>
              <a:custGeom>
                <a:avLst/>
                <a:gdLst/>
                <a:ahLst/>
                <a:cxnLst/>
                <a:rect l="l" t="t" r="r" b="b"/>
                <a:pathLst>
                  <a:path w="31457" h="17335" extrusionOk="0">
                    <a:moveTo>
                      <a:pt x="31458" y="17335"/>
                    </a:moveTo>
                    <a:lnTo>
                      <a:pt x="31458" y="0"/>
                    </a:lnTo>
                    <a:lnTo>
                      <a:pt x="0" y="11334"/>
                    </a:lnTo>
                    <a:lnTo>
                      <a:pt x="31458" y="1733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1" name="Google Shape;2922;p37"/>
              <p:cNvSpPr/>
              <p:nvPr/>
            </p:nvSpPr>
            <p:spPr>
              <a:xfrm>
                <a:off x="4954595" y="4101083"/>
                <a:ext cx="47423" cy="33051"/>
              </a:xfrm>
              <a:custGeom>
                <a:avLst/>
                <a:gdLst/>
                <a:ahLst/>
                <a:cxnLst/>
                <a:rect l="l" t="t" r="r" b="b"/>
                <a:pathLst>
                  <a:path w="47423" h="33051" extrusionOk="0">
                    <a:moveTo>
                      <a:pt x="0" y="10001"/>
                    </a:moveTo>
                    <a:lnTo>
                      <a:pt x="10454" y="0"/>
                    </a:lnTo>
                    <a:lnTo>
                      <a:pt x="47424" y="25527"/>
                    </a:lnTo>
                    <a:lnTo>
                      <a:pt x="45143" y="33052"/>
                    </a:lnTo>
                    <a:cubicBezTo>
                      <a:pt x="45143" y="33052"/>
                      <a:pt x="17582" y="21431"/>
                      <a:pt x="16632" y="2076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2" name="Google Shape;2923;p37"/>
              <p:cNvSpPr/>
              <p:nvPr/>
            </p:nvSpPr>
            <p:spPr>
              <a:xfrm>
                <a:off x="4858036" y="4045839"/>
                <a:ext cx="59018" cy="38957"/>
              </a:xfrm>
              <a:custGeom>
                <a:avLst/>
                <a:gdLst/>
                <a:ahLst/>
                <a:cxnLst/>
                <a:rect l="l" t="t" r="r" b="b"/>
                <a:pathLst>
                  <a:path w="59018" h="38957" extrusionOk="0">
                    <a:moveTo>
                      <a:pt x="0" y="11144"/>
                    </a:moveTo>
                    <a:lnTo>
                      <a:pt x="48945" y="38957"/>
                    </a:lnTo>
                    <a:lnTo>
                      <a:pt x="59019" y="31718"/>
                    </a:lnTo>
                    <a:cubicBezTo>
                      <a:pt x="59019" y="31718"/>
                      <a:pt x="52841" y="24574"/>
                      <a:pt x="52366" y="23908"/>
                    </a:cubicBezTo>
                    <a:cubicBezTo>
                      <a:pt x="47964" y="18878"/>
                      <a:pt x="42800" y="14573"/>
                      <a:pt x="37065" y="11144"/>
                    </a:cubicBezTo>
                    <a:cubicBezTo>
                      <a:pt x="33453" y="10477"/>
                      <a:pt x="10264" y="0"/>
                      <a:pt x="10264"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3" name="Google Shape;2924;p37"/>
              <p:cNvSpPr/>
              <p:nvPr/>
            </p:nvSpPr>
            <p:spPr>
              <a:xfrm>
                <a:off x="4912208" y="4014787"/>
                <a:ext cx="27275" cy="24479"/>
              </a:xfrm>
              <a:custGeom>
                <a:avLst/>
                <a:gdLst/>
                <a:ahLst/>
                <a:cxnLst/>
                <a:rect l="l" t="t" r="r" b="b"/>
                <a:pathLst>
                  <a:path w="27275" h="24479" extrusionOk="0">
                    <a:moveTo>
                      <a:pt x="27276" y="24479"/>
                    </a:moveTo>
                    <a:lnTo>
                      <a:pt x="27276" y="7334"/>
                    </a:lnTo>
                    <a:lnTo>
                      <a:pt x="4752" y="0"/>
                    </a:lnTo>
                    <a:lnTo>
                      <a:pt x="0" y="13430"/>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4" name="Google Shape;2925;p37"/>
              <p:cNvSpPr/>
              <p:nvPr/>
            </p:nvSpPr>
            <p:spPr>
              <a:xfrm>
                <a:off x="4789989" y="4009643"/>
                <a:ext cx="26135" cy="19526"/>
              </a:xfrm>
              <a:custGeom>
                <a:avLst/>
                <a:gdLst/>
                <a:ahLst/>
                <a:cxnLst/>
                <a:rect l="l" t="t" r="r" b="b"/>
                <a:pathLst>
                  <a:path w="26135" h="19526" extrusionOk="0">
                    <a:moveTo>
                      <a:pt x="0" y="17240"/>
                    </a:moveTo>
                    <a:lnTo>
                      <a:pt x="0" y="0"/>
                    </a:lnTo>
                    <a:lnTo>
                      <a:pt x="26135" y="2858"/>
                    </a:lnTo>
                    <a:lnTo>
                      <a:pt x="17677" y="19526"/>
                    </a:lnTo>
                    <a:lnTo>
                      <a:pt x="0" y="17240"/>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5" name="Google Shape;2926;p37"/>
              <p:cNvSpPr/>
              <p:nvPr/>
            </p:nvSpPr>
            <p:spPr>
              <a:xfrm>
                <a:off x="4790940" y="4067175"/>
                <a:ext cx="29936" cy="30289"/>
              </a:xfrm>
              <a:custGeom>
                <a:avLst/>
                <a:gdLst/>
                <a:ahLst/>
                <a:cxnLst/>
                <a:rect l="l" t="t" r="r" b="b"/>
                <a:pathLst>
                  <a:path w="29936" h="30289" extrusionOk="0">
                    <a:moveTo>
                      <a:pt x="0" y="18002"/>
                    </a:moveTo>
                    <a:lnTo>
                      <a:pt x="0" y="0"/>
                    </a:lnTo>
                    <a:lnTo>
                      <a:pt x="29937" y="0"/>
                    </a:lnTo>
                    <a:lnTo>
                      <a:pt x="22619" y="16002"/>
                    </a:lnTo>
                    <a:lnTo>
                      <a:pt x="9694"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6" name="Google Shape;2927;p37"/>
              <p:cNvSpPr/>
              <p:nvPr/>
            </p:nvSpPr>
            <p:spPr>
              <a:xfrm>
                <a:off x="4789989" y="3992594"/>
                <a:ext cx="294519" cy="184499"/>
              </a:xfrm>
              <a:custGeom>
                <a:avLst/>
                <a:gdLst/>
                <a:ahLst/>
                <a:cxnLst/>
                <a:rect l="l" t="t" r="r" b="b"/>
                <a:pathLst>
                  <a:path w="294519" h="184499" extrusionOk="0">
                    <a:moveTo>
                      <a:pt x="149495" y="29527"/>
                    </a:moveTo>
                    <a:cubicBezTo>
                      <a:pt x="145608" y="29470"/>
                      <a:pt x="141730" y="29756"/>
                      <a:pt x="137900" y="30384"/>
                    </a:cubicBezTo>
                    <a:cubicBezTo>
                      <a:pt x="132768" y="31147"/>
                      <a:pt x="126876" y="32194"/>
                      <a:pt x="120413" y="33528"/>
                    </a:cubicBezTo>
                    <a:cubicBezTo>
                      <a:pt x="113950" y="34861"/>
                      <a:pt x="107298" y="36671"/>
                      <a:pt x="100360" y="38767"/>
                    </a:cubicBezTo>
                    <a:cubicBezTo>
                      <a:pt x="93559" y="40767"/>
                      <a:pt x="86920" y="43281"/>
                      <a:pt x="80497" y="46291"/>
                    </a:cubicBezTo>
                    <a:lnTo>
                      <a:pt x="131342" y="75724"/>
                    </a:lnTo>
                    <a:lnTo>
                      <a:pt x="140371" y="72485"/>
                    </a:lnTo>
                    <a:cubicBezTo>
                      <a:pt x="153296" y="68199"/>
                      <a:pt x="165556" y="64484"/>
                      <a:pt x="176960" y="61531"/>
                    </a:cubicBezTo>
                    <a:cubicBezTo>
                      <a:pt x="187709" y="58607"/>
                      <a:pt x="198724" y="56788"/>
                      <a:pt x="209844" y="56102"/>
                    </a:cubicBezTo>
                    <a:cubicBezTo>
                      <a:pt x="219994" y="55407"/>
                      <a:pt x="230191" y="56083"/>
                      <a:pt x="240161" y="58102"/>
                    </a:cubicBezTo>
                    <a:cubicBezTo>
                      <a:pt x="250206" y="60350"/>
                      <a:pt x="259824" y="64179"/>
                      <a:pt x="268672" y="69437"/>
                    </a:cubicBezTo>
                    <a:cubicBezTo>
                      <a:pt x="277454" y="73828"/>
                      <a:pt x="284971" y="80381"/>
                      <a:pt x="290531" y="88487"/>
                    </a:cubicBezTo>
                    <a:cubicBezTo>
                      <a:pt x="294285" y="94392"/>
                      <a:pt x="295454" y="101594"/>
                      <a:pt x="293762" y="108394"/>
                    </a:cubicBezTo>
                    <a:cubicBezTo>
                      <a:pt x="291624" y="115881"/>
                      <a:pt x="287518" y="122663"/>
                      <a:pt x="281882" y="128016"/>
                    </a:cubicBezTo>
                    <a:cubicBezTo>
                      <a:pt x="274906" y="135045"/>
                      <a:pt x="267123" y="141218"/>
                      <a:pt x="258693" y="146399"/>
                    </a:cubicBezTo>
                    <a:lnTo>
                      <a:pt x="291006" y="165449"/>
                    </a:lnTo>
                    <a:lnTo>
                      <a:pt x="273329" y="175641"/>
                    </a:lnTo>
                    <a:lnTo>
                      <a:pt x="240731" y="156591"/>
                    </a:lnTo>
                    <a:cubicBezTo>
                      <a:pt x="225230" y="164335"/>
                      <a:pt x="208988" y="170488"/>
                      <a:pt x="192262" y="174974"/>
                    </a:cubicBezTo>
                    <a:cubicBezTo>
                      <a:pt x="174756" y="179661"/>
                      <a:pt x="156888" y="182842"/>
                      <a:pt x="138850" y="184499"/>
                    </a:cubicBezTo>
                    <a:lnTo>
                      <a:pt x="121839" y="153924"/>
                    </a:lnTo>
                    <a:cubicBezTo>
                      <a:pt x="126609" y="153800"/>
                      <a:pt x="131371" y="153419"/>
                      <a:pt x="136094" y="152781"/>
                    </a:cubicBezTo>
                    <a:cubicBezTo>
                      <a:pt x="143251" y="151962"/>
                      <a:pt x="150359" y="150752"/>
                      <a:pt x="157383" y="149161"/>
                    </a:cubicBezTo>
                    <a:cubicBezTo>
                      <a:pt x="165176" y="147447"/>
                      <a:pt x="173444" y="145351"/>
                      <a:pt x="182188" y="142780"/>
                    </a:cubicBezTo>
                    <a:cubicBezTo>
                      <a:pt x="190684" y="140227"/>
                      <a:pt x="198971" y="137046"/>
                      <a:pt x="206992" y="133255"/>
                    </a:cubicBezTo>
                    <a:lnTo>
                      <a:pt x="156527" y="104013"/>
                    </a:lnTo>
                    <a:lnTo>
                      <a:pt x="149875" y="106299"/>
                    </a:lnTo>
                    <a:lnTo>
                      <a:pt x="142937" y="108394"/>
                    </a:lnTo>
                    <a:cubicBezTo>
                      <a:pt x="130202" y="112585"/>
                      <a:pt x="118607" y="115919"/>
                      <a:pt x="107963" y="117919"/>
                    </a:cubicBezTo>
                    <a:cubicBezTo>
                      <a:pt x="98197" y="120196"/>
                      <a:pt x="88236" y="121539"/>
                      <a:pt x="78216" y="121920"/>
                    </a:cubicBezTo>
                    <a:cubicBezTo>
                      <a:pt x="69371" y="122234"/>
                      <a:pt x="60523" y="121396"/>
                      <a:pt x="51891" y="119443"/>
                    </a:cubicBezTo>
                    <a:cubicBezTo>
                      <a:pt x="43365" y="117462"/>
                      <a:pt x="35170" y="114252"/>
                      <a:pt x="27561" y="109918"/>
                    </a:cubicBezTo>
                    <a:cubicBezTo>
                      <a:pt x="19239" y="105499"/>
                      <a:pt x="12000" y="99288"/>
                      <a:pt x="6368" y="91726"/>
                    </a:cubicBezTo>
                    <a:cubicBezTo>
                      <a:pt x="2298" y="85992"/>
                      <a:pt x="288" y="79038"/>
                      <a:pt x="665" y="72009"/>
                    </a:cubicBezTo>
                    <a:cubicBezTo>
                      <a:pt x="1409" y="64741"/>
                      <a:pt x="4324" y="57874"/>
                      <a:pt x="9029" y="52292"/>
                    </a:cubicBezTo>
                    <a:cubicBezTo>
                      <a:pt x="14865" y="44929"/>
                      <a:pt x="21787" y="38510"/>
                      <a:pt x="29557" y="33242"/>
                    </a:cubicBezTo>
                    <a:lnTo>
                      <a:pt x="0" y="17431"/>
                    </a:lnTo>
                    <a:lnTo>
                      <a:pt x="17677" y="7239"/>
                    </a:lnTo>
                    <a:lnTo>
                      <a:pt x="47329" y="24384"/>
                    </a:lnTo>
                    <a:cubicBezTo>
                      <a:pt x="61240" y="17345"/>
                      <a:pt x="75864" y="11820"/>
                      <a:pt x="90951" y="7906"/>
                    </a:cubicBezTo>
                    <a:cubicBezTo>
                      <a:pt x="105283" y="4220"/>
                      <a:pt x="119862" y="1581"/>
                      <a:pt x="134574" y="0"/>
                    </a:cubicBezTo>
                    <a:close/>
                    <a:moveTo>
                      <a:pt x="63200" y="82867"/>
                    </a:moveTo>
                    <a:cubicBezTo>
                      <a:pt x="69850" y="86696"/>
                      <a:pt x="77520" y="88354"/>
                      <a:pt x="85154" y="87630"/>
                    </a:cubicBezTo>
                    <a:cubicBezTo>
                      <a:pt x="95480" y="86468"/>
                      <a:pt x="105647" y="84163"/>
                      <a:pt x="115471" y="80772"/>
                    </a:cubicBezTo>
                    <a:lnTo>
                      <a:pt x="67952" y="53245"/>
                    </a:lnTo>
                    <a:cubicBezTo>
                      <a:pt x="50465" y="65056"/>
                      <a:pt x="48849" y="74581"/>
                      <a:pt x="63200" y="82867"/>
                    </a:cubicBezTo>
                    <a:close/>
                    <a:moveTo>
                      <a:pt x="229992" y="96774"/>
                    </a:moveTo>
                    <a:cubicBezTo>
                      <a:pt x="222731" y="92840"/>
                      <a:pt x="214405" y="91335"/>
                      <a:pt x="206232" y="92488"/>
                    </a:cubicBezTo>
                    <a:cubicBezTo>
                      <a:pt x="194961" y="94002"/>
                      <a:pt x="183832" y="96460"/>
                      <a:pt x="172969" y="99822"/>
                    </a:cubicBezTo>
                    <a:lnTo>
                      <a:pt x="220488" y="127254"/>
                    </a:lnTo>
                    <a:cubicBezTo>
                      <a:pt x="240512" y="114871"/>
                      <a:pt x="243677" y="104708"/>
                      <a:pt x="229992" y="96774"/>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0" name="Google Shape;2928;p37"/>
            <p:cNvGrpSpPr/>
            <p:nvPr/>
          </p:nvGrpSpPr>
          <p:grpSpPr>
            <a:xfrm>
              <a:off x="2665504" y="2962052"/>
              <a:ext cx="883852" cy="621125"/>
              <a:chOff x="4475129" y="3704177"/>
              <a:chExt cx="883852" cy="621125"/>
            </a:xfrm>
          </p:grpSpPr>
          <p:sp>
            <p:nvSpPr>
              <p:cNvPr id="445" name="Google Shape;2929;p37"/>
              <p:cNvSpPr/>
              <p:nvPr/>
            </p:nvSpPr>
            <p:spPr>
              <a:xfrm>
                <a:off x="4475129" y="3813810"/>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6" name="Google Shape;2930;p37"/>
              <p:cNvSpPr/>
              <p:nvPr/>
            </p:nvSpPr>
            <p:spPr>
              <a:xfrm>
                <a:off x="4475224" y="3956875"/>
                <a:ext cx="87339" cy="116490"/>
              </a:xfrm>
              <a:custGeom>
                <a:avLst/>
                <a:gdLst/>
                <a:ahLst/>
                <a:cxnLst/>
                <a:rect l="l" t="t" r="r" b="b"/>
                <a:pathLst>
                  <a:path w="87339" h="116490" extrusionOk="0">
                    <a:moveTo>
                      <a:pt x="0" y="116491"/>
                    </a:moveTo>
                    <a:lnTo>
                      <a:pt x="0" y="0"/>
                    </a:lnTo>
                    <a:lnTo>
                      <a:pt x="87340" y="78009"/>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7" name="Google Shape;2931;p37"/>
              <p:cNvSpPr/>
              <p:nvPr/>
            </p:nvSpPr>
            <p:spPr>
              <a:xfrm>
                <a:off x="5292454" y="3959923"/>
                <a:ext cx="66431" cy="157162"/>
              </a:xfrm>
              <a:custGeom>
                <a:avLst/>
                <a:gdLst/>
                <a:ahLst/>
                <a:cxnLst/>
                <a:rect l="l" t="t" r="r" b="b"/>
                <a:pathLst>
                  <a:path w="66431" h="157162" extrusionOk="0">
                    <a:moveTo>
                      <a:pt x="66432" y="0"/>
                    </a:moveTo>
                    <a:lnTo>
                      <a:pt x="66432" y="109633"/>
                    </a:lnTo>
                    <a:lnTo>
                      <a:pt x="21859" y="157163"/>
                    </a:lnTo>
                    <a:lnTo>
                      <a:pt x="0" y="31623"/>
                    </a:lnTo>
                    <a:lnTo>
                      <a:pt x="66432"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8" name="Google Shape;2932;p37"/>
              <p:cNvSpPr/>
              <p:nvPr/>
            </p:nvSpPr>
            <p:spPr>
              <a:xfrm>
                <a:off x="4475129" y="3704177"/>
                <a:ext cx="883852" cy="511492"/>
              </a:xfrm>
              <a:custGeom>
                <a:avLst/>
                <a:gdLst/>
                <a:ahLst/>
                <a:cxnLst/>
                <a:rect l="l" t="t" r="r" b="b"/>
                <a:pathLst>
                  <a:path w="883852" h="511492" extrusionOk="0">
                    <a:moveTo>
                      <a:pt x="883852" y="255746"/>
                    </a:moveTo>
                    <a:cubicBezTo>
                      <a:pt x="883852" y="396991"/>
                      <a:pt x="685995" y="511492"/>
                      <a:pt x="441926" y="511492"/>
                    </a:cubicBezTo>
                    <a:cubicBezTo>
                      <a:pt x="197857" y="511492"/>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9" name="Google Shape;2933;p37"/>
              <p:cNvSpPr/>
              <p:nvPr/>
            </p:nvSpPr>
            <p:spPr>
              <a:xfrm>
                <a:off x="4600749" y="3773876"/>
                <a:ext cx="632686" cy="366022"/>
              </a:xfrm>
              <a:custGeom>
                <a:avLst/>
                <a:gdLst/>
                <a:ahLst/>
                <a:cxnLst/>
                <a:rect l="l" t="t" r="r" b="b"/>
                <a:pathLst>
                  <a:path w="632686" h="366022" extrusionOk="0">
                    <a:moveTo>
                      <a:pt x="632116" y="194048"/>
                    </a:moveTo>
                    <a:cubicBezTo>
                      <a:pt x="627555" y="237101"/>
                      <a:pt x="596952" y="279773"/>
                      <a:pt x="540025" y="312444"/>
                    </a:cubicBezTo>
                    <a:cubicBezTo>
                      <a:pt x="416475" y="383882"/>
                      <a:pt x="216136" y="383882"/>
                      <a:pt x="92586" y="312444"/>
                    </a:cubicBezTo>
                    <a:cubicBezTo>
                      <a:pt x="35564" y="279487"/>
                      <a:pt x="4962" y="237101"/>
                      <a:pt x="590" y="194048"/>
                    </a:cubicBezTo>
                    <a:cubicBezTo>
                      <a:pt x="-4732" y="143566"/>
                      <a:pt x="25965" y="92131"/>
                      <a:pt x="92586" y="53650"/>
                    </a:cubicBezTo>
                    <a:cubicBezTo>
                      <a:pt x="216136" y="-17883"/>
                      <a:pt x="416475" y="-17883"/>
                      <a:pt x="540025" y="53650"/>
                    </a:cubicBezTo>
                    <a:cubicBezTo>
                      <a:pt x="606646" y="92131"/>
                      <a:pt x="637343" y="143566"/>
                      <a:pt x="632116"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0" name="Google Shape;2934;p37"/>
              <p:cNvSpPr/>
              <p:nvPr/>
            </p:nvSpPr>
            <p:spPr>
              <a:xfrm>
                <a:off x="4601339" y="3795784"/>
                <a:ext cx="631526" cy="344114"/>
              </a:xfrm>
              <a:custGeom>
                <a:avLst/>
                <a:gdLst/>
                <a:ahLst/>
                <a:cxnLst/>
                <a:rect l="l" t="t" r="r" b="b"/>
                <a:pathLst>
                  <a:path w="631526" h="344114" extrusionOk="0">
                    <a:moveTo>
                      <a:pt x="631527" y="172140"/>
                    </a:moveTo>
                    <a:cubicBezTo>
                      <a:pt x="626965" y="215194"/>
                      <a:pt x="596363" y="257865"/>
                      <a:pt x="539435" y="290536"/>
                    </a:cubicBezTo>
                    <a:cubicBezTo>
                      <a:pt x="415886" y="361974"/>
                      <a:pt x="215546" y="361974"/>
                      <a:pt x="91997" y="290536"/>
                    </a:cubicBezTo>
                    <a:cubicBezTo>
                      <a:pt x="34974" y="257580"/>
                      <a:pt x="4372" y="215194"/>
                      <a:pt x="0" y="172140"/>
                    </a:cubicBezTo>
                    <a:cubicBezTo>
                      <a:pt x="4372" y="128992"/>
                      <a:pt x="35069" y="86415"/>
                      <a:pt x="91997" y="53650"/>
                    </a:cubicBezTo>
                    <a:cubicBezTo>
                      <a:pt x="215546" y="-17883"/>
                      <a:pt x="415886" y="-17883"/>
                      <a:pt x="539435" y="53650"/>
                    </a:cubicBezTo>
                    <a:cubicBezTo>
                      <a:pt x="596553" y="86606"/>
                      <a:pt x="626965" y="128992"/>
                      <a:pt x="631527" y="172140"/>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1" name="Google Shape;2935;p37"/>
              <p:cNvSpPr/>
              <p:nvPr/>
            </p:nvSpPr>
            <p:spPr>
              <a:xfrm>
                <a:off x="4762903" y="3878294"/>
                <a:ext cx="294875" cy="184975"/>
              </a:xfrm>
              <a:custGeom>
                <a:avLst/>
                <a:gdLst/>
                <a:ahLst/>
                <a:cxnLst/>
                <a:rect l="l" t="t" r="r" b="b"/>
                <a:pathLst>
                  <a:path w="294875" h="184975" extrusionOk="0">
                    <a:moveTo>
                      <a:pt x="149875" y="29718"/>
                    </a:moveTo>
                    <a:cubicBezTo>
                      <a:pt x="145992" y="29661"/>
                      <a:pt x="142113" y="29946"/>
                      <a:pt x="138280" y="30575"/>
                    </a:cubicBezTo>
                    <a:cubicBezTo>
                      <a:pt x="133053" y="31337"/>
                      <a:pt x="127256" y="32385"/>
                      <a:pt x="120793" y="33718"/>
                    </a:cubicBezTo>
                    <a:cubicBezTo>
                      <a:pt x="114331" y="35052"/>
                      <a:pt x="107583" y="36862"/>
                      <a:pt x="100645" y="38957"/>
                    </a:cubicBezTo>
                    <a:cubicBezTo>
                      <a:pt x="93881" y="40976"/>
                      <a:pt x="87273" y="43491"/>
                      <a:pt x="80877" y="46482"/>
                    </a:cubicBezTo>
                    <a:lnTo>
                      <a:pt x="130867" y="75914"/>
                    </a:lnTo>
                    <a:lnTo>
                      <a:pt x="140371" y="72676"/>
                    </a:lnTo>
                    <a:cubicBezTo>
                      <a:pt x="153296" y="68389"/>
                      <a:pt x="165461" y="64770"/>
                      <a:pt x="176960" y="61722"/>
                    </a:cubicBezTo>
                    <a:cubicBezTo>
                      <a:pt x="187719" y="58836"/>
                      <a:pt x="198734" y="57017"/>
                      <a:pt x="209844" y="56292"/>
                    </a:cubicBezTo>
                    <a:cubicBezTo>
                      <a:pt x="219965" y="55607"/>
                      <a:pt x="230125" y="56274"/>
                      <a:pt x="240066" y="58293"/>
                    </a:cubicBezTo>
                    <a:cubicBezTo>
                      <a:pt x="250273" y="60503"/>
                      <a:pt x="260052" y="64322"/>
                      <a:pt x="269052" y="69628"/>
                    </a:cubicBezTo>
                    <a:cubicBezTo>
                      <a:pt x="277834" y="74019"/>
                      <a:pt x="285351" y="80572"/>
                      <a:pt x="290911" y="88678"/>
                    </a:cubicBezTo>
                    <a:cubicBezTo>
                      <a:pt x="294627" y="94602"/>
                      <a:pt x="295796" y="101784"/>
                      <a:pt x="294142" y="108585"/>
                    </a:cubicBezTo>
                    <a:cubicBezTo>
                      <a:pt x="292032" y="116081"/>
                      <a:pt x="287927" y="122863"/>
                      <a:pt x="282262" y="128206"/>
                    </a:cubicBezTo>
                    <a:cubicBezTo>
                      <a:pt x="275287" y="135236"/>
                      <a:pt x="267503" y="141408"/>
                      <a:pt x="259073" y="146590"/>
                    </a:cubicBezTo>
                    <a:lnTo>
                      <a:pt x="291386" y="165640"/>
                    </a:lnTo>
                    <a:lnTo>
                      <a:pt x="273424" y="175641"/>
                    </a:lnTo>
                    <a:lnTo>
                      <a:pt x="240826" y="156591"/>
                    </a:lnTo>
                    <a:cubicBezTo>
                      <a:pt x="225325" y="164335"/>
                      <a:pt x="209083" y="170488"/>
                      <a:pt x="192357" y="174974"/>
                    </a:cubicBezTo>
                    <a:cubicBezTo>
                      <a:pt x="174870" y="179813"/>
                      <a:pt x="157003" y="183156"/>
                      <a:pt x="138945" y="184975"/>
                    </a:cubicBezTo>
                    <a:lnTo>
                      <a:pt x="121934" y="154400"/>
                    </a:lnTo>
                    <a:cubicBezTo>
                      <a:pt x="125070" y="154400"/>
                      <a:pt x="129727" y="154400"/>
                      <a:pt x="136094" y="153352"/>
                    </a:cubicBezTo>
                    <a:cubicBezTo>
                      <a:pt x="142462" y="152305"/>
                      <a:pt x="149590" y="151352"/>
                      <a:pt x="157478" y="149638"/>
                    </a:cubicBezTo>
                    <a:cubicBezTo>
                      <a:pt x="165366" y="147923"/>
                      <a:pt x="173539" y="145828"/>
                      <a:pt x="182283" y="143256"/>
                    </a:cubicBezTo>
                    <a:cubicBezTo>
                      <a:pt x="190769" y="140684"/>
                      <a:pt x="199057" y="137503"/>
                      <a:pt x="207087" y="133731"/>
                    </a:cubicBezTo>
                    <a:lnTo>
                      <a:pt x="156527" y="104489"/>
                    </a:lnTo>
                    <a:lnTo>
                      <a:pt x="149970" y="106775"/>
                    </a:lnTo>
                    <a:lnTo>
                      <a:pt x="143032" y="108966"/>
                    </a:lnTo>
                    <a:cubicBezTo>
                      <a:pt x="130297" y="113062"/>
                      <a:pt x="118702" y="116396"/>
                      <a:pt x="108058" y="118491"/>
                    </a:cubicBezTo>
                    <a:cubicBezTo>
                      <a:pt x="98291" y="120767"/>
                      <a:pt x="88331" y="122101"/>
                      <a:pt x="78311" y="122491"/>
                    </a:cubicBezTo>
                    <a:cubicBezTo>
                      <a:pt x="69466" y="122806"/>
                      <a:pt x="60618" y="121968"/>
                      <a:pt x="51986" y="120015"/>
                    </a:cubicBezTo>
                    <a:cubicBezTo>
                      <a:pt x="43454" y="118053"/>
                      <a:pt x="35257" y="114843"/>
                      <a:pt x="27656" y="110490"/>
                    </a:cubicBezTo>
                    <a:cubicBezTo>
                      <a:pt x="19316" y="106099"/>
                      <a:pt x="12072" y="99879"/>
                      <a:pt x="6463" y="92297"/>
                    </a:cubicBezTo>
                    <a:cubicBezTo>
                      <a:pt x="2407" y="86592"/>
                      <a:pt x="397" y="79677"/>
                      <a:pt x="760" y="72676"/>
                    </a:cubicBezTo>
                    <a:cubicBezTo>
                      <a:pt x="1486" y="65379"/>
                      <a:pt x="4402" y="58464"/>
                      <a:pt x="9124" y="52864"/>
                    </a:cubicBezTo>
                    <a:cubicBezTo>
                      <a:pt x="14936" y="45482"/>
                      <a:pt x="21863" y="39052"/>
                      <a:pt x="29652" y="33814"/>
                    </a:cubicBezTo>
                    <a:lnTo>
                      <a:pt x="0" y="17431"/>
                    </a:lnTo>
                    <a:lnTo>
                      <a:pt x="17582" y="7239"/>
                    </a:lnTo>
                    <a:lnTo>
                      <a:pt x="47234" y="24479"/>
                    </a:lnTo>
                    <a:cubicBezTo>
                      <a:pt x="61137" y="17393"/>
                      <a:pt x="75762" y="11839"/>
                      <a:pt x="90856" y="7906"/>
                    </a:cubicBezTo>
                    <a:cubicBezTo>
                      <a:pt x="105192" y="4238"/>
                      <a:pt x="119769" y="1591"/>
                      <a:pt x="134479" y="0"/>
                    </a:cubicBezTo>
                    <a:close/>
                    <a:moveTo>
                      <a:pt x="63485" y="83058"/>
                    </a:moveTo>
                    <a:cubicBezTo>
                      <a:pt x="70169" y="86887"/>
                      <a:pt x="77870" y="88544"/>
                      <a:pt x="85534" y="87821"/>
                    </a:cubicBezTo>
                    <a:cubicBezTo>
                      <a:pt x="95830" y="86668"/>
                      <a:pt x="105967" y="84363"/>
                      <a:pt x="115756" y="80963"/>
                    </a:cubicBezTo>
                    <a:lnTo>
                      <a:pt x="68237" y="53435"/>
                    </a:lnTo>
                    <a:cubicBezTo>
                      <a:pt x="50370" y="65056"/>
                      <a:pt x="48849" y="74581"/>
                      <a:pt x="63105" y="83058"/>
                    </a:cubicBezTo>
                    <a:close/>
                    <a:moveTo>
                      <a:pt x="230372" y="96964"/>
                    </a:moveTo>
                    <a:cubicBezTo>
                      <a:pt x="223092" y="93002"/>
                      <a:pt x="214710" y="91526"/>
                      <a:pt x="206517" y="92773"/>
                    </a:cubicBezTo>
                    <a:cubicBezTo>
                      <a:pt x="195274" y="94202"/>
                      <a:pt x="184174" y="96631"/>
                      <a:pt x="173349" y="100013"/>
                    </a:cubicBezTo>
                    <a:lnTo>
                      <a:pt x="220868" y="127444"/>
                    </a:lnTo>
                    <a:cubicBezTo>
                      <a:pt x="240636" y="115062"/>
                      <a:pt x="243677" y="104899"/>
                      <a:pt x="229992" y="9696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2" name="Google Shape;2936;p37"/>
              <p:cNvSpPr/>
              <p:nvPr/>
            </p:nvSpPr>
            <p:spPr>
              <a:xfrm>
                <a:off x="4885122" y="4015740"/>
                <a:ext cx="19007" cy="25526"/>
              </a:xfrm>
              <a:custGeom>
                <a:avLst/>
                <a:gdLst/>
                <a:ahLst/>
                <a:cxnLst/>
                <a:rect l="l" t="t" r="r" b="b"/>
                <a:pathLst>
                  <a:path w="19007" h="25526" extrusionOk="0">
                    <a:moveTo>
                      <a:pt x="0" y="17145"/>
                    </a:moveTo>
                    <a:cubicBezTo>
                      <a:pt x="0" y="15907"/>
                      <a:pt x="0" y="0"/>
                      <a:pt x="0" y="0"/>
                    </a:cubicBezTo>
                    <a:lnTo>
                      <a:pt x="19008" y="12478"/>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3" name="Google Shape;2937;p37"/>
              <p:cNvSpPr/>
              <p:nvPr/>
            </p:nvSpPr>
            <p:spPr>
              <a:xfrm>
                <a:off x="5012188" y="4026598"/>
                <a:ext cx="42101" cy="19716"/>
              </a:xfrm>
              <a:custGeom>
                <a:avLst/>
                <a:gdLst/>
                <a:ahLst/>
                <a:cxnLst/>
                <a:rect l="l" t="t" r="r" b="b"/>
                <a:pathLst>
                  <a:path w="42101" h="19716" extrusionOk="0">
                    <a:moveTo>
                      <a:pt x="42102" y="17145"/>
                    </a:moveTo>
                    <a:lnTo>
                      <a:pt x="42102" y="0"/>
                    </a:lnTo>
                    <a:lnTo>
                      <a:pt x="0" y="3238"/>
                    </a:lnTo>
                    <a:lnTo>
                      <a:pt x="24140" y="19717"/>
                    </a:lnTo>
                    <a:lnTo>
                      <a:pt x="42102"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4" name="Google Shape;2938;p37"/>
              <p:cNvSpPr/>
              <p:nvPr/>
            </p:nvSpPr>
            <p:spPr>
              <a:xfrm>
                <a:off x="5026348" y="3963352"/>
                <a:ext cx="31457" cy="17430"/>
              </a:xfrm>
              <a:custGeom>
                <a:avLst/>
                <a:gdLst/>
                <a:ahLst/>
                <a:cxnLst/>
                <a:rect l="l" t="t" r="r" b="b"/>
                <a:pathLst>
                  <a:path w="31457" h="17430" extrusionOk="0">
                    <a:moveTo>
                      <a:pt x="31458" y="17431"/>
                    </a:moveTo>
                    <a:lnTo>
                      <a:pt x="31458" y="0"/>
                    </a:lnTo>
                    <a:lnTo>
                      <a:pt x="0" y="11430"/>
                    </a:lnTo>
                    <a:lnTo>
                      <a:pt x="31458" y="17431"/>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5" name="Google Shape;2939;p37"/>
              <p:cNvSpPr/>
              <p:nvPr/>
            </p:nvSpPr>
            <p:spPr>
              <a:xfrm>
                <a:off x="4927509" y="3969734"/>
                <a:ext cx="47328" cy="33147"/>
              </a:xfrm>
              <a:custGeom>
                <a:avLst/>
                <a:gdLst/>
                <a:ahLst/>
                <a:cxnLst/>
                <a:rect l="l" t="t" r="r" b="b"/>
                <a:pathLst>
                  <a:path w="47328" h="33147" extrusionOk="0">
                    <a:moveTo>
                      <a:pt x="0" y="10096"/>
                    </a:moveTo>
                    <a:lnTo>
                      <a:pt x="10454" y="0"/>
                    </a:lnTo>
                    <a:lnTo>
                      <a:pt x="47329" y="25622"/>
                    </a:lnTo>
                    <a:lnTo>
                      <a:pt x="45048" y="33147"/>
                    </a:lnTo>
                    <a:cubicBezTo>
                      <a:pt x="45048" y="33147"/>
                      <a:pt x="17487" y="21527"/>
                      <a:pt x="16537" y="20860"/>
                    </a:cubicBezTo>
                    <a:cubicBezTo>
                      <a:pt x="15586" y="20193"/>
                      <a:pt x="0" y="10096"/>
                      <a:pt x="0" y="10096"/>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6" name="Google Shape;2940;p37"/>
              <p:cNvSpPr/>
              <p:nvPr/>
            </p:nvSpPr>
            <p:spPr>
              <a:xfrm>
                <a:off x="4830855" y="3914584"/>
                <a:ext cx="58543" cy="38957"/>
              </a:xfrm>
              <a:custGeom>
                <a:avLst/>
                <a:gdLst/>
                <a:ahLst/>
                <a:cxnLst/>
                <a:rect l="l" t="t" r="r" b="b"/>
                <a:pathLst>
                  <a:path w="58543" h="38957" extrusionOk="0">
                    <a:moveTo>
                      <a:pt x="0" y="11144"/>
                    </a:moveTo>
                    <a:lnTo>
                      <a:pt x="49040" y="38957"/>
                    </a:lnTo>
                    <a:lnTo>
                      <a:pt x="58543" y="31718"/>
                    </a:lnTo>
                    <a:cubicBezTo>
                      <a:pt x="58543" y="31718"/>
                      <a:pt x="52461" y="24574"/>
                      <a:pt x="51986" y="23908"/>
                    </a:cubicBezTo>
                    <a:cubicBezTo>
                      <a:pt x="47584" y="18878"/>
                      <a:pt x="42420" y="14573"/>
                      <a:pt x="36685" y="11144"/>
                    </a:cubicBezTo>
                    <a:cubicBezTo>
                      <a:pt x="33073" y="10477"/>
                      <a:pt x="9789" y="0"/>
                      <a:pt x="9789"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7" name="Google Shape;2941;p37"/>
              <p:cNvSpPr/>
              <p:nvPr/>
            </p:nvSpPr>
            <p:spPr>
              <a:xfrm>
                <a:off x="4885122" y="3883437"/>
                <a:ext cx="27275" cy="24574"/>
              </a:xfrm>
              <a:custGeom>
                <a:avLst/>
                <a:gdLst/>
                <a:ahLst/>
                <a:cxnLst/>
                <a:rect l="l" t="t" r="r" b="b"/>
                <a:pathLst>
                  <a:path w="27275" h="24574" extrusionOk="0">
                    <a:moveTo>
                      <a:pt x="27276" y="24575"/>
                    </a:moveTo>
                    <a:lnTo>
                      <a:pt x="27276" y="7334"/>
                    </a:lnTo>
                    <a:lnTo>
                      <a:pt x="4752" y="0"/>
                    </a:lnTo>
                    <a:lnTo>
                      <a:pt x="0" y="13526"/>
                    </a:lnTo>
                    <a:lnTo>
                      <a:pt x="1140" y="19621"/>
                    </a:lnTo>
                    <a:lnTo>
                      <a:pt x="27276" y="2457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8" name="Google Shape;2942;p37"/>
              <p:cNvSpPr/>
              <p:nvPr/>
            </p:nvSpPr>
            <p:spPr>
              <a:xfrm>
                <a:off x="4762903" y="3878389"/>
                <a:ext cx="26040" cy="19431"/>
              </a:xfrm>
              <a:custGeom>
                <a:avLst/>
                <a:gdLst/>
                <a:ahLst/>
                <a:cxnLst/>
                <a:rect l="l" t="t" r="r" b="b"/>
                <a:pathLst>
                  <a:path w="26040" h="19431" extrusionOk="0">
                    <a:moveTo>
                      <a:pt x="0" y="17145"/>
                    </a:moveTo>
                    <a:lnTo>
                      <a:pt x="0" y="0"/>
                    </a:lnTo>
                    <a:lnTo>
                      <a:pt x="26040"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9" name="Google Shape;2943;p37"/>
              <p:cNvSpPr/>
              <p:nvPr/>
            </p:nvSpPr>
            <p:spPr>
              <a:xfrm>
                <a:off x="4763854" y="3936015"/>
                <a:ext cx="29936" cy="30289"/>
              </a:xfrm>
              <a:custGeom>
                <a:avLst/>
                <a:gdLst/>
                <a:ahLst/>
                <a:cxnLst/>
                <a:rect l="l" t="t" r="r" b="b"/>
                <a:pathLst>
                  <a:path w="29936" h="30289" extrusionOk="0">
                    <a:moveTo>
                      <a:pt x="0" y="17812"/>
                    </a:moveTo>
                    <a:lnTo>
                      <a:pt x="0" y="0"/>
                    </a:lnTo>
                    <a:lnTo>
                      <a:pt x="29937" y="0"/>
                    </a:lnTo>
                    <a:lnTo>
                      <a:pt x="22619" y="15907"/>
                    </a:lnTo>
                    <a:lnTo>
                      <a:pt x="9599"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0" name="Google Shape;2944;p37"/>
              <p:cNvSpPr/>
              <p:nvPr/>
            </p:nvSpPr>
            <p:spPr>
              <a:xfrm>
                <a:off x="4762618" y="3860577"/>
                <a:ext cx="295161" cy="185547"/>
              </a:xfrm>
              <a:custGeom>
                <a:avLst/>
                <a:gdLst/>
                <a:ahLst/>
                <a:cxnLst/>
                <a:rect l="l" t="t" r="r" b="b"/>
                <a:pathLst>
                  <a:path w="295161" h="185547" extrusionOk="0">
                    <a:moveTo>
                      <a:pt x="150160" y="30194"/>
                    </a:moveTo>
                    <a:cubicBezTo>
                      <a:pt x="146275" y="30185"/>
                      <a:pt x="142396" y="30499"/>
                      <a:pt x="138565" y="31147"/>
                    </a:cubicBezTo>
                    <a:cubicBezTo>
                      <a:pt x="133338" y="31909"/>
                      <a:pt x="127541" y="32956"/>
                      <a:pt x="121078" y="34290"/>
                    </a:cubicBezTo>
                    <a:cubicBezTo>
                      <a:pt x="114616" y="35623"/>
                      <a:pt x="107868" y="37433"/>
                      <a:pt x="100930" y="39529"/>
                    </a:cubicBezTo>
                    <a:cubicBezTo>
                      <a:pt x="94166" y="41548"/>
                      <a:pt x="87558" y="44063"/>
                      <a:pt x="81162" y="47054"/>
                    </a:cubicBezTo>
                    <a:lnTo>
                      <a:pt x="131152" y="76486"/>
                    </a:lnTo>
                    <a:lnTo>
                      <a:pt x="140656" y="73247"/>
                    </a:lnTo>
                    <a:cubicBezTo>
                      <a:pt x="153581" y="68961"/>
                      <a:pt x="165746" y="65246"/>
                      <a:pt x="177246" y="62294"/>
                    </a:cubicBezTo>
                    <a:cubicBezTo>
                      <a:pt x="187994" y="59360"/>
                      <a:pt x="199009" y="57541"/>
                      <a:pt x="210129" y="56864"/>
                    </a:cubicBezTo>
                    <a:cubicBezTo>
                      <a:pt x="220250" y="56179"/>
                      <a:pt x="230410" y="56845"/>
                      <a:pt x="240351" y="58864"/>
                    </a:cubicBezTo>
                    <a:cubicBezTo>
                      <a:pt x="250567" y="61017"/>
                      <a:pt x="260366" y="64846"/>
                      <a:pt x="269337" y="70199"/>
                    </a:cubicBezTo>
                    <a:cubicBezTo>
                      <a:pt x="278119" y="74590"/>
                      <a:pt x="285636" y="81144"/>
                      <a:pt x="291196" y="89249"/>
                    </a:cubicBezTo>
                    <a:cubicBezTo>
                      <a:pt x="294912" y="95174"/>
                      <a:pt x="296081" y="102356"/>
                      <a:pt x="294427" y="109156"/>
                    </a:cubicBezTo>
                    <a:cubicBezTo>
                      <a:pt x="292289" y="116643"/>
                      <a:pt x="288183" y="123425"/>
                      <a:pt x="282548" y="128778"/>
                    </a:cubicBezTo>
                    <a:cubicBezTo>
                      <a:pt x="275572" y="135807"/>
                      <a:pt x="267788" y="141980"/>
                      <a:pt x="259358" y="147161"/>
                    </a:cubicBezTo>
                    <a:lnTo>
                      <a:pt x="291671" y="166211"/>
                    </a:lnTo>
                    <a:lnTo>
                      <a:pt x="273709" y="176213"/>
                    </a:lnTo>
                    <a:lnTo>
                      <a:pt x="241111" y="157163"/>
                    </a:lnTo>
                    <a:cubicBezTo>
                      <a:pt x="225591" y="164868"/>
                      <a:pt x="209359" y="171022"/>
                      <a:pt x="192642" y="175546"/>
                    </a:cubicBezTo>
                    <a:cubicBezTo>
                      <a:pt x="175155" y="180384"/>
                      <a:pt x="157288" y="183728"/>
                      <a:pt x="139230" y="185547"/>
                    </a:cubicBezTo>
                    <a:lnTo>
                      <a:pt x="122219" y="154972"/>
                    </a:lnTo>
                    <a:cubicBezTo>
                      <a:pt x="126956" y="154848"/>
                      <a:pt x="131684" y="154467"/>
                      <a:pt x="136379" y="153829"/>
                    </a:cubicBezTo>
                    <a:cubicBezTo>
                      <a:pt x="143567" y="153010"/>
                      <a:pt x="150702" y="151800"/>
                      <a:pt x="157763" y="150209"/>
                    </a:cubicBezTo>
                    <a:cubicBezTo>
                      <a:pt x="165556" y="148495"/>
                      <a:pt x="173824" y="146399"/>
                      <a:pt x="182568" y="143828"/>
                    </a:cubicBezTo>
                    <a:cubicBezTo>
                      <a:pt x="191055" y="141256"/>
                      <a:pt x="199342" y="138074"/>
                      <a:pt x="207373" y="134303"/>
                    </a:cubicBezTo>
                    <a:lnTo>
                      <a:pt x="156812" y="105061"/>
                    </a:lnTo>
                    <a:lnTo>
                      <a:pt x="150255" y="107347"/>
                    </a:lnTo>
                    <a:lnTo>
                      <a:pt x="143317" y="109442"/>
                    </a:lnTo>
                    <a:cubicBezTo>
                      <a:pt x="130582" y="113633"/>
                      <a:pt x="118987" y="116967"/>
                      <a:pt x="108343" y="118967"/>
                    </a:cubicBezTo>
                    <a:cubicBezTo>
                      <a:pt x="98576" y="121244"/>
                      <a:pt x="88616" y="122577"/>
                      <a:pt x="78596" y="122968"/>
                    </a:cubicBezTo>
                    <a:cubicBezTo>
                      <a:pt x="69751" y="123282"/>
                      <a:pt x="60903" y="122444"/>
                      <a:pt x="52271" y="120491"/>
                    </a:cubicBezTo>
                    <a:cubicBezTo>
                      <a:pt x="43728" y="118567"/>
                      <a:pt x="35526" y="115348"/>
                      <a:pt x="27941" y="110966"/>
                    </a:cubicBezTo>
                    <a:cubicBezTo>
                      <a:pt x="19562" y="106632"/>
                      <a:pt x="12305" y="100403"/>
                      <a:pt x="6748" y="92773"/>
                    </a:cubicBezTo>
                    <a:cubicBezTo>
                      <a:pt x="2672" y="87078"/>
                      <a:pt x="660" y="80153"/>
                      <a:pt x="1045" y="73152"/>
                    </a:cubicBezTo>
                    <a:cubicBezTo>
                      <a:pt x="1789" y="65856"/>
                      <a:pt x="4703" y="58950"/>
                      <a:pt x="9409" y="53340"/>
                    </a:cubicBezTo>
                    <a:cubicBezTo>
                      <a:pt x="15218" y="45958"/>
                      <a:pt x="22145" y="39529"/>
                      <a:pt x="29937" y="34290"/>
                    </a:cubicBezTo>
                    <a:lnTo>
                      <a:pt x="0" y="16954"/>
                    </a:lnTo>
                    <a:lnTo>
                      <a:pt x="17582" y="6763"/>
                    </a:lnTo>
                    <a:lnTo>
                      <a:pt x="47234" y="23908"/>
                    </a:lnTo>
                    <a:cubicBezTo>
                      <a:pt x="61159" y="17021"/>
                      <a:pt x="75784" y="11649"/>
                      <a:pt x="90856" y="7906"/>
                    </a:cubicBezTo>
                    <a:cubicBezTo>
                      <a:pt x="105192" y="4239"/>
                      <a:pt x="119769" y="1591"/>
                      <a:pt x="134479" y="0"/>
                    </a:cubicBezTo>
                    <a:close/>
                    <a:moveTo>
                      <a:pt x="63770" y="83629"/>
                    </a:moveTo>
                    <a:cubicBezTo>
                      <a:pt x="70454" y="87459"/>
                      <a:pt x="78155" y="89116"/>
                      <a:pt x="85819" y="88392"/>
                    </a:cubicBezTo>
                    <a:cubicBezTo>
                      <a:pt x="96108" y="87192"/>
                      <a:pt x="106239" y="84887"/>
                      <a:pt x="116041" y="81534"/>
                    </a:cubicBezTo>
                    <a:lnTo>
                      <a:pt x="68522" y="54007"/>
                    </a:lnTo>
                    <a:cubicBezTo>
                      <a:pt x="50655" y="65437"/>
                      <a:pt x="49135" y="75343"/>
                      <a:pt x="63390" y="83629"/>
                    </a:cubicBezTo>
                    <a:close/>
                    <a:moveTo>
                      <a:pt x="230657" y="97536"/>
                    </a:moveTo>
                    <a:cubicBezTo>
                      <a:pt x="223387" y="93536"/>
                      <a:pt x="215004" y="92030"/>
                      <a:pt x="206802" y="93250"/>
                    </a:cubicBezTo>
                    <a:cubicBezTo>
                      <a:pt x="195559" y="94764"/>
                      <a:pt x="184469" y="97222"/>
                      <a:pt x="173634" y="100584"/>
                    </a:cubicBezTo>
                    <a:lnTo>
                      <a:pt x="221153" y="127921"/>
                    </a:lnTo>
                    <a:cubicBezTo>
                      <a:pt x="240731" y="115634"/>
                      <a:pt x="243962" y="105442"/>
                      <a:pt x="230277" y="97536"/>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1" name="Google Shape;2945;p37"/>
            <p:cNvGrpSpPr/>
            <p:nvPr/>
          </p:nvGrpSpPr>
          <p:grpSpPr>
            <a:xfrm>
              <a:off x="2665504" y="2818605"/>
              <a:ext cx="883852" cy="621125"/>
              <a:chOff x="4475129" y="3560730"/>
              <a:chExt cx="883852" cy="621125"/>
            </a:xfrm>
          </p:grpSpPr>
          <p:sp>
            <p:nvSpPr>
              <p:cNvPr id="429" name="Google Shape;2946;p37"/>
              <p:cNvSpPr/>
              <p:nvPr/>
            </p:nvSpPr>
            <p:spPr>
              <a:xfrm>
                <a:off x="4475129" y="3670363"/>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0" name="Google Shape;2947;p37"/>
              <p:cNvSpPr/>
              <p:nvPr/>
            </p:nvSpPr>
            <p:spPr>
              <a:xfrm>
                <a:off x="4475224" y="3813428"/>
                <a:ext cx="87339" cy="116586"/>
              </a:xfrm>
              <a:custGeom>
                <a:avLst/>
                <a:gdLst/>
                <a:ahLst/>
                <a:cxnLst/>
                <a:rect l="l" t="t" r="r" b="b"/>
                <a:pathLst>
                  <a:path w="87339" h="116586" extrusionOk="0">
                    <a:moveTo>
                      <a:pt x="0" y="116586"/>
                    </a:moveTo>
                    <a:lnTo>
                      <a:pt x="0" y="0"/>
                    </a:lnTo>
                    <a:lnTo>
                      <a:pt x="87340" y="78010"/>
                    </a:lnTo>
                    <a:lnTo>
                      <a:pt x="0" y="116586"/>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1" name="Google Shape;2948;p37"/>
              <p:cNvSpPr/>
              <p:nvPr/>
            </p:nvSpPr>
            <p:spPr>
              <a:xfrm>
                <a:off x="5292454" y="3816476"/>
                <a:ext cx="66431" cy="157067"/>
              </a:xfrm>
              <a:custGeom>
                <a:avLst/>
                <a:gdLst/>
                <a:ahLst/>
                <a:cxnLst/>
                <a:rect l="l" t="t" r="r" b="b"/>
                <a:pathLst>
                  <a:path w="66431" h="157067" extrusionOk="0">
                    <a:moveTo>
                      <a:pt x="66432" y="0"/>
                    </a:moveTo>
                    <a:lnTo>
                      <a:pt x="66432" y="109633"/>
                    </a:lnTo>
                    <a:lnTo>
                      <a:pt x="21859" y="157067"/>
                    </a:lnTo>
                    <a:lnTo>
                      <a:pt x="0" y="31623"/>
                    </a:lnTo>
                    <a:lnTo>
                      <a:pt x="66432"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2" name="Google Shape;2949;p37"/>
              <p:cNvSpPr/>
              <p:nvPr/>
            </p:nvSpPr>
            <p:spPr>
              <a:xfrm>
                <a:off x="4475129" y="3560730"/>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3" name="Google Shape;2950;p37"/>
              <p:cNvSpPr/>
              <p:nvPr/>
            </p:nvSpPr>
            <p:spPr>
              <a:xfrm>
                <a:off x="4600749" y="3630358"/>
                <a:ext cx="632686" cy="366093"/>
              </a:xfrm>
              <a:custGeom>
                <a:avLst/>
                <a:gdLst/>
                <a:ahLst/>
                <a:cxnLst/>
                <a:rect l="l" t="t" r="r" b="b"/>
                <a:pathLst>
                  <a:path w="632686" h="366093" extrusionOk="0">
                    <a:moveTo>
                      <a:pt x="632116" y="194119"/>
                    </a:moveTo>
                    <a:cubicBezTo>
                      <a:pt x="627555" y="237173"/>
                      <a:pt x="596952" y="279844"/>
                      <a:pt x="540025" y="312515"/>
                    </a:cubicBezTo>
                    <a:cubicBezTo>
                      <a:pt x="416475" y="383953"/>
                      <a:pt x="216136" y="383953"/>
                      <a:pt x="92586" y="312515"/>
                    </a:cubicBezTo>
                    <a:cubicBezTo>
                      <a:pt x="35564" y="279559"/>
                      <a:pt x="4962" y="237173"/>
                      <a:pt x="590" y="194119"/>
                    </a:cubicBezTo>
                    <a:cubicBezTo>
                      <a:pt x="-4732" y="143637"/>
                      <a:pt x="25965" y="92202"/>
                      <a:pt x="92586" y="53721"/>
                    </a:cubicBezTo>
                    <a:cubicBezTo>
                      <a:pt x="216136" y="-17907"/>
                      <a:pt x="416475" y="-17907"/>
                      <a:pt x="540025" y="53721"/>
                    </a:cubicBezTo>
                    <a:cubicBezTo>
                      <a:pt x="606646" y="92202"/>
                      <a:pt x="637343" y="143637"/>
                      <a:pt x="632116" y="194119"/>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4" name="Google Shape;2951;p37"/>
              <p:cNvSpPr/>
              <p:nvPr/>
            </p:nvSpPr>
            <p:spPr>
              <a:xfrm>
                <a:off x="4601339" y="3652337"/>
                <a:ext cx="631526" cy="344114"/>
              </a:xfrm>
              <a:custGeom>
                <a:avLst/>
                <a:gdLst/>
                <a:ahLst/>
                <a:cxnLst/>
                <a:rect l="l" t="t" r="r" b="b"/>
                <a:pathLst>
                  <a:path w="631526" h="344114" extrusionOk="0">
                    <a:moveTo>
                      <a:pt x="631527" y="172140"/>
                    </a:moveTo>
                    <a:cubicBezTo>
                      <a:pt x="626965" y="215194"/>
                      <a:pt x="596363" y="257865"/>
                      <a:pt x="539435" y="290536"/>
                    </a:cubicBezTo>
                    <a:cubicBezTo>
                      <a:pt x="415886" y="361974"/>
                      <a:pt x="215546" y="361974"/>
                      <a:pt x="91997" y="290536"/>
                    </a:cubicBezTo>
                    <a:cubicBezTo>
                      <a:pt x="34974" y="257580"/>
                      <a:pt x="4372" y="215194"/>
                      <a:pt x="0" y="172140"/>
                    </a:cubicBezTo>
                    <a:cubicBezTo>
                      <a:pt x="4372" y="128992"/>
                      <a:pt x="35069" y="86415"/>
                      <a:pt x="91997" y="53649"/>
                    </a:cubicBezTo>
                    <a:cubicBezTo>
                      <a:pt x="215546" y="-17883"/>
                      <a:pt x="415886" y="-17883"/>
                      <a:pt x="539435" y="53649"/>
                    </a:cubicBezTo>
                    <a:cubicBezTo>
                      <a:pt x="596553" y="86606"/>
                      <a:pt x="626965" y="129088"/>
                      <a:pt x="631527" y="172140"/>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5" name="Google Shape;2952;p37"/>
              <p:cNvSpPr/>
              <p:nvPr/>
            </p:nvSpPr>
            <p:spPr>
              <a:xfrm>
                <a:off x="4762618" y="3735419"/>
                <a:ext cx="295161" cy="184403"/>
              </a:xfrm>
              <a:custGeom>
                <a:avLst/>
                <a:gdLst/>
                <a:ahLst/>
                <a:cxnLst/>
                <a:rect l="l" t="t" r="r" b="b"/>
                <a:pathLst>
                  <a:path w="295161" h="184403" extrusionOk="0">
                    <a:moveTo>
                      <a:pt x="150160" y="29146"/>
                    </a:moveTo>
                    <a:cubicBezTo>
                      <a:pt x="146278" y="29089"/>
                      <a:pt x="142398" y="29375"/>
                      <a:pt x="138565" y="30004"/>
                    </a:cubicBezTo>
                    <a:cubicBezTo>
                      <a:pt x="133338" y="30766"/>
                      <a:pt x="127541" y="31813"/>
                      <a:pt x="121078" y="33147"/>
                    </a:cubicBezTo>
                    <a:cubicBezTo>
                      <a:pt x="114616" y="34480"/>
                      <a:pt x="107868" y="36290"/>
                      <a:pt x="100930" y="38386"/>
                    </a:cubicBezTo>
                    <a:cubicBezTo>
                      <a:pt x="94166" y="40405"/>
                      <a:pt x="87558" y="42919"/>
                      <a:pt x="81162" y="45910"/>
                    </a:cubicBezTo>
                    <a:lnTo>
                      <a:pt x="131152" y="75342"/>
                    </a:lnTo>
                    <a:lnTo>
                      <a:pt x="140656" y="72104"/>
                    </a:lnTo>
                    <a:cubicBezTo>
                      <a:pt x="153581" y="67818"/>
                      <a:pt x="165746" y="64198"/>
                      <a:pt x="177246" y="61150"/>
                    </a:cubicBezTo>
                    <a:cubicBezTo>
                      <a:pt x="187994" y="58217"/>
                      <a:pt x="199009" y="56397"/>
                      <a:pt x="210129" y="55721"/>
                    </a:cubicBezTo>
                    <a:cubicBezTo>
                      <a:pt x="220250" y="55035"/>
                      <a:pt x="230410" y="55702"/>
                      <a:pt x="240351" y="57721"/>
                    </a:cubicBezTo>
                    <a:cubicBezTo>
                      <a:pt x="250558" y="59931"/>
                      <a:pt x="260337" y="63751"/>
                      <a:pt x="269337" y="69056"/>
                    </a:cubicBezTo>
                    <a:cubicBezTo>
                      <a:pt x="278119" y="73447"/>
                      <a:pt x="285636" y="80000"/>
                      <a:pt x="291196" y="88106"/>
                    </a:cubicBezTo>
                    <a:cubicBezTo>
                      <a:pt x="294912" y="94031"/>
                      <a:pt x="296081" y="101212"/>
                      <a:pt x="294427" y="108013"/>
                    </a:cubicBezTo>
                    <a:cubicBezTo>
                      <a:pt x="292289" y="115500"/>
                      <a:pt x="288183" y="122282"/>
                      <a:pt x="282548" y="127635"/>
                    </a:cubicBezTo>
                    <a:cubicBezTo>
                      <a:pt x="275572" y="134664"/>
                      <a:pt x="267788" y="140836"/>
                      <a:pt x="259358" y="146018"/>
                    </a:cubicBezTo>
                    <a:lnTo>
                      <a:pt x="291671" y="165068"/>
                    </a:lnTo>
                    <a:lnTo>
                      <a:pt x="273709" y="175069"/>
                    </a:lnTo>
                    <a:lnTo>
                      <a:pt x="241111" y="156019"/>
                    </a:lnTo>
                    <a:cubicBezTo>
                      <a:pt x="225610" y="163763"/>
                      <a:pt x="209368" y="169916"/>
                      <a:pt x="192642" y="174403"/>
                    </a:cubicBezTo>
                    <a:cubicBezTo>
                      <a:pt x="175155" y="179241"/>
                      <a:pt x="157288" y="182585"/>
                      <a:pt x="139230" y="184404"/>
                    </a:cubicBezTo>
                    <a:lnTo>
                      <a:pt x="122219" y="153829"/>
                    </a:lnTo>
                    <a:cubicBezTo>
                      <a:pt x="126956" y="153705"/>
                      <a:pt x="131684" y="153324"/>
                      <a:pt x="136379" y="152686"/>
                    </a:cubicBezTo>
                    <a:cubicBezTo>
                      <a:pt x="143567" y="151867"/>
                      <a:pt x="150702" y="150657"/>
                      <a:pt x="157763" y="149066"/>
                    </a:cubicBezTo>
                    <a:cubicBezTo>
                      <a:pt x="165556" y="147352"/>
                      <a:pt x="173824" y="145256"/>
                      <a:pt x="182568" y="142684"/>
                    </a:cubicBezTo>
                    <a:cubicBezTo>
                      <a:pt x="191055" y="140113"/>
                      <a:pt x="199342" y="136931"/>
                      <a:pt x="207373" y="133159"/>
                    </a:cubicBezTo>
                    <a:lnTo>
                      <a:pt x="156812" y="103917"/>
                    </a:lnTo>
                    <a:lnTo>
                      <a:pt x="150255" y="106204"/>
                    </a:lnTo>
                    <a:lnTo>
                      <a:pt x="143317" y="108299"/>
                    </a:lnTo>
                    <a:cubicBezTo>
                      <a:pt x="130582" y="112490"/>
                      <a:pt x="118987" y="115824"/>
                      <a:pt x="108343" y="117824"/>
                    </a:cubicBezTo>
                    <a:cubicBezTo>
                      <a:pt x="98576" y="120101"/>
                      <a:pt x="88616" y="121434"/>
                      <a:pt x="78596" y="121825"/>
                    </a:cubicBezTo>
                    <a:cubicBezTo>
                      <a:pt x="69751" y="122139"/>
                      <a:pt x="60903" y="121310"/>
                      <a:pt x="52271" y="119348"/>
                    </a:cubicBezTo>
                    <a:cubicBezTo>
                      <a:pt x="43739" y="117386"/>
                      <a:pt x="35542" y="114176"/>
                      <a:pt x="27941" y="109823"/>
                    </a:cubicBezTo>
                    <a:cubicBezTo>
                      <a:pt x="19602" y="105432"/>
                      <a:pt x="12357" y="99212"/>
                      <a:pt x="6748" y="91630"/>
                    </a:cubicBezTo>
                    <a:cubicBezTo>
                      <a:pt x="2678" y="85896"/>
                      <a:pt x="668" y="78943"/>
                      <a:pt x="1045" y="71914"/>
                    </a:cubicBezTo>
                    <a:cubicBezTo>
                      <a:pt x="1790" y="64646"/>
                      <a:pt x="4704" y="57778"/>
                      <a:pt x="9409" y="52197"/>
                    </a:cubicBezTo>
                    <a:cubicBezTo>
                      <a:pt x="15221" y="44815"/>
                      <a:pt x="22148" y="38386"/>
                      <a:pt x="29937" y="33147"/>
                    </a:cubicBezTo>
                    <a:lnTo>
                      <a:pt x="0" y="15811"/>
                    </a:lnTo>
                    <a:lnTo>
                      <a:pt x="17582" y="5620"/>
                    </a:lnTo>
                    <a:lnTo>
                      <a:pt x="47234" y="22765"/>
                    </a:lnTo>
                    <a:cubicBezTo>
                      <a:pt x="61313" y="16288"/>
                      <a:pt x="76028" y="11306"/>
                      <a:pt x="91141" y="7906"/>
                    </a:cubicBezTo>
                    <a:cubicBezTo>
                      <a:pt x="105477" y="4238"/>
                      <a:pt x="120054" y="1591"/>
                      <a:pt x="134764" y="0"/>
                    </a:cubicBezTo>
                    <a:close/>
                    <a:moveTo>
                      <a:pt x="63770" y="82486"/>
                    </a:moveTo>
                    <a:cubicBezTo>
                      <a:pt x="70454" y="86315"/>
                      <a:pt x="78155" y="87973"/>
                      <a:pt x="85819" y="87249"/>
                    </a:cubicBezTo>
                    <a:cubicBezTo>
                      <a:pt x="96116" y="86096"/>
                      <a:pt x="106252" y="83791"/>
                      <a:pt x="116041" y="80391"/>
                    </a:cubicBezTo>
                    <a:lnTo>
                      <a:pt x="68522" y="52864"/>
                    </a:lnTo>
                    <a:cubicBezTo>
                      <a:pt x="50655" y="64389"/>
                      <a:pt x="49135" y="74581"/>
                      <a:pt x="63390" y="82486"/>
                    </a:cubicBezTo>
                    <a:close/>
                    <a:moveTo>
                      <a:pt x="230657" y="96393"/>
                    </a:moveTo>
                    <a:cubicBezTo>
                      <a:pt x="223377" y="92430"/>
                      <a:pt x="214995" y="90954"/>
                      <a:pt x="206802" y="92202"/>
                    </a:cubicBezTo>
                    <a:cubicBezTo>
                      <a:pt x="195559" y="93631"/>
                      <a:pt x="184459" y="96060"/>
                      <a:pt x="173634" y="99441"/>
                    </a:cubicBezTo>
                    <a:lnTo>
                      <a:pt x="221153" y="126873"/>
                    </a:lnTo>
                    <a:cubicBezTo>
                      <a:pt x="240921" y="114490"/>
                      <a:pt x="243962" y="104327"/>
                      <a:pt x="230277" y="96393"/>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6" name="Google Shape;2953;p37"/>
              <p:cNvSpPr/>
              <p:nvPr/>
            </p:nvSpPr>
            <p:spPr>
              <a:xfrm>
                <a:off x="4885122" y="3872293"/>
                <a:ext cx="19007" cy="25526"/>
              </a:xfrm>
              <a:custGeom>
                <a:avLst/>
                <a:gdLst/>
                <a:ahLst/>
                <a:cxnLst/>
                <a:rect l="l" t="t" r="r" b="b"/>
                <a:pathLst>
                  <a:path w="19007" h="25526" extrusionOk="0">
                    <a:moveTo>
                      <a:pt x="0" y="17145"/>
                    </a:moveTo>
                    <a:cubicBezTo>
                      <a:pt x="0" y="15907"/>
                      <a:pt x="0" y="0"/>
                      <a:pt x="0" y="0"/>
                    </a:cubicBezTo>
                    <a:lnTo>
                      <a:pt x="19008" y="12478"/>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7" name="Google Shape;2954;p37"/>
              <p:cNvSpPr/>
              <p:nvPr/>
            </p:nvSpPr>
            <p:spPr>
              <a:xfrm>
                <a:off x="5012188" y="3883151"/>
                <a:ext cx="42101" cy="19716"/>
              </a:xfrm>
              <a:custGeom>
                <a:avLst/>
                <a:gdLst/>
                <a:ahLst/>
                <a:cxnLst/>
                <a:rect l="l" t="t" r="r" b="b"/>
                <a:pathLst>
                  <a:path w="42101" h="19716" extrusionOk="0">
                    <a:moveTo>
                      <a:pt x="42102" y="17145"/>
                    </a:moveTo>
                    <a:lnTo>
                      <a:pt x="42102" y="0"/>
                    </a:lnTo>
                    <a:lnTo>
                      <a:pt x="0" y="3238"/>
                    </a:lnTo>
                    <a:lnTo>
                      <a:pt x="24140" y="19717"/>
                    </a:lnTo>
                    <a:lnTo>
                      <a:pt x="42102"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8" name="Google Shape;2955;p37"/>
              <p:cNvSpPr/>
              <p:nvPr/>
            </p:nvSpPr>
            <p:spPr>
              <a:xfrm>
                <a:off x="5026348" y="3819906"/>
                <a:ext cx="31457" cy="17430"/>
              </a:xfrm>
              <a:custGeom>
                <a:avLst/>
                <a:gdLst/>
                <a:ahLst/>
                <a:cxnLst/>
                <a:rect l="l" t="t" r="r" b="b"/>
                <a:pathLst>
                  <a:path w="31457" h="17430" extrusionOk="0">
                    <a:moveTo>
                      <a:pt x="31458" y="17431"/>
                    </a:moveTo>
                    <a:lnTo>
                      <a:pt x="31458" y="0"/>
                    </a:lnTo>
                    <a:lnTo>
                      <a:pt x="0" y="11430"/>
                    </a:lnTo>
                    <a:lnTo>
                      <a:pt x="31458" y="17431"/>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9" name="Google Shape;2956;p37"/>
              <p:cNvSpPr/>
              <p:nvPr/>
            </p:nvSpPr>
            <p:spPr>
              <a:xfrm>
                <a:off x="4927509" y="3826287"/>
                <a:ext cx="47328" cy="33147"/>
              </a:xfrm>
              <a:custGeom>
                <a:avLst/>
                <a:gdLst/>
                <a:ahLst/>
                <a:cxnLst/>
                <a:rect l="l" t="t" r="r" b="b"/>
                <a:pathLst>
                  <a:path w="47328" h="33147" extrusionOk="0">
                    <a:moveTo>
                      <a:pt x="0" y="10096"/>
                    </a:moveTo>
                    <a:lnTo>
                      <a:pt x="10454" y="0"/>
                    </a:lnTo>
                    <a:lnTo>
                      <a:pt x="47329" y="25622"/>
                    </a:lnTo>
                    <a:lnTo>
                      <a:pt x="45048" y="33147"/>
                    </a:lnTo>
                    <a:cubicBezTo>
                      <a:pt x="45048" y="33147"/>
                      <a:pt x="17487" y="21527"/>
                      <a:pt x="16537" y="20860"/>
                    </a:cubicBezTo>
                    <a:cubicBezTo>
                      <a:pt x="15586" y="20193"/>
                      <a:pt x="0" y="10096"/>
                      <a:pt x="0" y="10096"/>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0" name="Google Shape;2957;p37"/>
              <p:cNvSpPr/>
              <p:nvPr/>
            </p:nvSpPr>
            <p:spPr>
              <a:xfrm>
                <a:off x="4830855" y="3771042"/>
                <a:ext cx="58543" cy="38957"/>
              </a:xfrm>
              <a:custGeom>
                <a:avLst/>
                <a:gdLst/>
                <a:ahLst/>
                <a:cxnLst/>
                <a:rect l="l" t="t" r="r" b="b"/>
                <a:pathLst>
                  <a:path w="58543" h="38957" extrusionOk="0">
                    <a:moveTo>
                      <a:pt x="0" y="11239"/>
                    </a:moveTo>
                    <a:lnTo>
                      <a:pt x="49040" y="38957"/>
                    </a:lnTo>
                    <a:lnTo>
                      <a:pt x="58543" y="31718"/>
                    </a:lnTo>
                    <a:cubicBezTo>
                      <a:pt x="58543" y="31718"/>
                      <a:pt x="52461" y="24574"/>
                      <a:pt x="51986" y="23908"/>
                    </a:cubicBezTo>
                    <a:cubicBezTo>
                      <a:pt x="47584" y="18878"/>
                      <a:pt x="42420" y="14573"/>
                      <a:pt x="36685" y="11144"/>
                    </a:cubicBezTo>
                    <a:cubicBezTo>
                      <a:pt x="33073" y="10478"/>
                      <a:pt x="9789" y="0"/>
                      <a:pt x="9789"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1" name="Google Shape;2958;p37"/>
              <p:cNvSpPr/>
              <p:nvPr/>
            </p:nvSpPr>
            <p:spPr>
              <a:xfrm>
                <a:off x="4885122" y="3739991"/>
                <a:ext cx="27275" cy="24574"/>
              </a:xfrm>
              <a:custGeom>
                <a:avLst/>
                <a:gdLst/>
                <a:ahLst/>
                <a:cxnLst/>
                <a:rect l="l" t="t" r="r" b="b"/>
                <a:pathLst>
                  <a:path w="27275" h="24574" extrusionOk="0">
                    <a:moveTo>
                      <a:pt x="27276" y="24575"/>
                    </a:moveTo>
                    <a:lnTo>
                      <a:pt x="27276" y="7334"/>
                    </a:lnTo>
                    <a:lnTo>
                      <a:pt x="4752" y="0"/>
                    </a:lnTo>
                    <a:lnTo>
                      <a:pt x="0" y="13526"/>
                    </a:lnTo>
                    <a:lnTo>
                      <a:pt x="1140" y="19621"/>
                    </a:lnTo>
                    <a:lnTo>
                      <a:pt x="27276" y="2457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2" name="Google Shape;2959;p37"/>
              <p:cNvSpPr/>
              <p:nvPr/>
            </p:nvSpPr>
            <p:spPr>
              <a:xfrm>
                <a:off x="4762903" y="3734942"/>
                <a:ext cx="26040" cy="19431"/>
              </a:xfrm>
              <a:custGeom>
                <a:avLst/>
                <a:gdLst/>
                <a:ahLst/>
                <a:cxnLst/>
                <a:rect l="l" t="t" r="r" b="b"/>
                <a:pathLst>
                  <a:path w="26040" h="19431" extrusionOk="0">
                    <a:moveTo>
                      <a:pt x="0" y="17145"/>
                    </a:moveTo>
                    <a:lnTo>
                      <a:pt x="0" y="0"/>
                    </a:lnTo>
                    <a:lnTo>
                      <a:pt x="26040"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3" name="Google Shape;2960;p37"/>
              <p:cNvSpPr/>
              <p:nvPr/>
            </p:nvSpPr>
            <p:spPr>
              <a:xfrm>
                <a:off x="4763854" y="3792188"/>
                <a:ext cx="29936" cy="30194"/>
              </a:xfrm>
              <a:custGeom>
                <a:avLst/>
                <a:gdLst/>
                <a:ahLst/>
                <a:cxnLst/>
                <a:rect l="l" t="t" r="r" b="b"/>
                <a:pathLst>
                  <a:path w="29936" h="30194" extrusionOk="0">
                    <a:moveTo>
                      <a:pt x="0" y="17812"/>
                    </a:moveTo>
                    <a:lnTo>
                      <a:pt x="0" y="0"/>
                    </a:lnTo>
                    <a:lnTo>
                      <a:pt x="29937" y="0"/>
                    </a:lnTo>
                    <a:lnTo>
                      <a:pt x="22619" y="15907"/>
                    </a:lnTo>
                    <a:lnTo>
                      <a:pt x="9599" y="30194"/>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4" name="Google Shape;2961;p37"/>
              <p:cNvSpPr/>
              <p:nvPr/>
            </p:nvSpPr>
            <p:spPr>
              <a:xfrm>
                <a:off x="4762903" y="3717226"/>
                <a:ext cx="294875" cy="185451"/>
              </a:xfrm>
              <a:custGeom>
                <a:avLst/>
                <a:gdLst/>
                <a:ahLst/>
                <a:cxnLst/>
                <a:rect l="l" t="t" r="r" b="b"/>
                <a:pathLst>
                  <a:path w="294875" h="185451" extrusionOk="0">
                    <a:moveTo>
                      <a:pt x="149875" y="30099"/>
                    </a:moveTo>
                    <a:cubicBezTo>
                      <a:pt x="145990" y="30089"/>
                      <a:pt x="142111" y="30404"/>
                      <a:pt x="138280" y="31051"/>
                    </a:cubicBezTo>
                    <a:cubicBezTo>
                      <a:pt x="133053" y="31813"/>
                      <a:pt x="127256" y="32861"/>
                      <a:pt x="120793" y="34195"/>
                    </a:cubicBezTo>
                    <a:cubicBezTo>
                      <a:pt x="114331" y="35528"/>
                      <a:pt x="107583" y="37338"/>
                      <a:pt x="100645" y="39433"/>
                    </a:cubicBezTo>
                    <a:cubicBezTo>
                      <a:pt x="93881" y="41453"/>
                      <a:pt x="87273" y="43967"/>
                      <a:pt x="80877" y="46958"/>
                    </a:cubicBezTo>
                    <a:lnTo>
                      <a:pt x="130867" y="76390"/>
                    </a:lnTo>
                    <a:lnTo>
                      <a:pt x="140371" y="73152"/>
                    </a:lnTo>
                    <a:cubicBezTo>
                      <a:pt x="153296" y="68866"/>
                      <a:pt x="165461" y="65151"/>
                      <a:pt x="176960" y="62198"/>
                    </a:cubicBezTo>
                    <a:cubicBezTo>
                      <a:pt x="187709" y="59264"/>
                      <a:pt x="198724" y="57445"/>
                      <a:pt x="209844" y="56769"/>
                    </a:cubicBezTo>
                    <a:cubicBezTo>
                      <a:pt x="219965" y="56083"/>
                      <a:pt x="230125" y="56750"/>
                      <a:pt x="240066" y="58769"/>
                    </a:cubicBezTo>
                    <a:cubicBezTo>
                      <a:pt x="250282" y="60922"/>
                      <a:pt x="260081" y="64751"/>
                      <a:pt x="269052" y="70104"/>
                    </a:cubicBezTo>
                    <a:cubicBezTo>
                      <a:pt x="277834" y="74495"/>
                      <a:pt x="285351" y="81048"/>
                      <a:pt x="290911" y="89154"/>
                    </a:cubicBezTo>
                    <a:cubicBezTo>
                      <a:pt x="294627" y="95079"/>
                      <a:pt x="295796" y="102260"/>
                      <a:pt x="294142" y="109061"/>
                    </a:cubicBezTo>
                    <a:cubicBezTo>
                      <a:pt x="291985" y="116538"/>
                      <a:pt x="287889" y="123311"/>
                      <a:pt x="282262" y="128683"/>
                    </a:cubicBezTo>
                    <a:cubicBezTo>
                      <a:pt x="275287" y="135712"/>
                      <a:pt x="267503" y="141884"/>
                      <a:pt x="259073" y="147066"/>
                    </a:cubicBezTo>
                    <a:lnTo>
                      <a:pt x="291386" y="166116"/>
                    </a:lnTo>
                    <a:lnTo>
                      <a:pt x="273424" y="176117"/>
                    </a:lnTo>
                    <a:lnTo>
                      <a:pt x="240826" y="157067"/>
                    </a:lnTo>
                    <a:cubicBezTo>
                      <a:pt x="225306" y="164773"/>
                      <a:pt x="209074" y="170926"/>
                      <a:pt x="192357" y="175450"/>
                    </a:cubicBezTo>
                    <a:cubicBezTo>
                      <a:pt x="174870" y="180289"/>
                      <a:pt x="157003" y="183632"/>
                      <a:pt x="138945" y="185452"/>
                    </a:cubicBezTo>
                    <a:lnTo>
                      <a:pt x="121934" y="154876"/>
                    </a:lnTo>
                    <a:cubicBezTo>
                      <a:pt x="126671" y="154752"/>
                      <a:pt x="131398" y="154372"/>
                      <a:pt x="136094" y="153733"/>
                    </a:cubicBezTo>
                    <a:cubicBezTo>
                      <a:pt x="143282" y="152914"/>
                      <a:pt x="150416" y="151705"/>
                      <a:pt x="157478" y="150114"/>
                    </a:cubicBezTo>
                    <a:cubicBezTo>
                      <a:pt x="165271" y="148399"/>
                      <a:pt x="173539" y="146304"/>
                      <a:pt x="182283" y="143732"/>
                    </a:cubicBezTo>
                    <a:cubicBezTo>
                      <a:pt x="190769" y="141160"/>
                      <a:pt x="199057" y="137979"/>
                      <a:pt x="207087" y="134207"/>
                    </a:cubicBezTo>
                    <a:lnTo>
                      <a:pt x="156527" y="104965"/>
                    </a:lnTo>
                    <a:lnTo>
                      <a:pt x="149970" y="107251"/>
                    </a:lnTo>
                    <a:lnTo>
                      <a:pt x="143032" y="109347"/>
                    </a:lnTo>
                    <a:cubicBezTo>
                      <a:pt x="130297" y="113538"/>
                      <a:pt x="118702" y="116872"/>
                      <a:pt x="108058" y="118872"/>
                    </a:cubicBezTo>
                    <a:cubicBezTo>
                      <a:pt x="98291" y="121148"/>
                      <a:pt x="88331" y="122482"/>
                      <a:pt x="78311" y="122872"/>
                    </a:cubicBezTo>
                    <a:cubicBezTo>
                      <a:pt x="69466" y="123187"/>
                      <a:pt x="60618" y="122349"/>
                      <a:pt x="51986" y="120396"/>
                    </a:cubicBezTo>
                    <a:cubicBezTo>
                      <a:pt x="43443" y="118472"/>
                      <a:pt x="35241" y="115252"/>
                      <a:pt x="27656" y="110871"/>
                    </a:cubicBezTo>
                    <a:cubicBezTo>
                      <a:pt x="19390" y="106528"/>
                      <a:pt x="12235" y="100336"/>
                      <a:pt x="6748" y="92773"/>
                    </a:cubicBezTo>
                    <a:cubicBezTo>
                      <a:pt x="2671" y="87078"/>
                      <a:pt x="660" y="80153"/>
                      <a:pt x="1045" y="73152"/>
                    </a:cubicBezTo>
                    <a:cubicBezTo>
                      <a:pt x="1789" y="65856"/>
                      <a:pt x="4702" y="58950"/>
                      <a:pt x="9409" y="53340"/>
                    </a:cubicBezTo>
                    <a:cubicBezTo>
                      <a:pt x="15217" y="45958"/>
                      <a:pt x="22145" y="39529"/>
                      <a:pt x="29937" y="34290"/>
                    </a:cubicBezTo>
                    <a:lnTo>
                      <a:pt x="0" y="16954"/>
                    </a:lnTo>
                    <a:lnTo>
                      <a:pt x="17582" y="6763"/>
                    </a:lnTo>
                    <a:lnTo>
                      <a:pt x="47234" y="23908"/>
                    </a:lnTo>
                    <a:cubicBezTo>
                      <a:pt x="61159" y="17021"/>
                      <a:pt x="75784" y="11649"/>
                      <a:pt x="90856" y="7906"/>
                    </a:cubicBezTo>
                    <a:cubicBezTo>
                      <a:pt x="105192" y="4238"/>
                      <a:pt x="119769" y="1591"/>
                      <a:pt x="134479" y="0"/>
                    </a:cubicBezTo>
                    <a:close/>
                    <a:moveTo>
                      <a:pt x="63105" y="83248"/>
                    </a:moveTo>
                    <a:cubicBezTo>
                      <a:pt x="69789" y="87078"/>
                      <a:pt x="77490" y="88735"/>
                      <a:pt x="85154" y="88011"/>
                    </a:cubicBezTo>
                    <a:cubicBezTo>
                      <a:pt x="95443" y="86811"/>
                      <a:pt x="105574" y="84506"/>
                      <a:pt x="115376" y="81153"/>
                    </a:cubicBezTo>
                    <a:lnTo>
                      <a:pt x="67857" y="53626"/>
                    </a:lnTo>
                    <a:cubicBezTo>
                      <a:pt x="50370" y="65341"/>
                      <a:pt x="48849" y="75247"/>
                      <a:pt x="63105" y="83248"/>
                    </a:cubicBezTo>
                    <a:close/>
                    <a:moveTo>
                      <a:pt x="229992" y="97155"/>
                    </a:moveTo>
                    <a:cubicBezTo>
                      <a:pt x="222721" y="93154"/>
                      <a:pt x="214339" y="91649"/>
                      <a:pt x="206137" y="92869"/>
                    </a:cubicBezTo>
                    <a:cubicBezTo>
                      <a:pt x="194894" y="94383"/>
                      <a:pt x="183803" y="96841"/>
                      <a:pt x="172969" y="100203"/>
                    </a:cubicBezTo>
                    <a:lnTo>
                      <a:pt x="220488" y="127540"/>
                    </a:lnTo>
                    <a:cubicBezTo>
                      <a:pt x="240446" y="115538"/>
                      <a:pt x="243677" y="105346"/>
                      <a:pt x="229992" y="97441"/>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2" name="Google Shape;2962;p37"/>
            <p:cNvGrpSpPr/>
            <p:nvPr/>
          </p:nvGrpSpPr>
          <p:grpSpPr>
            <a:xfrm>
              <a:off x="2694110" y="2656109"/>
              <a:ext cx="883852" cy="621029"/>
              <a:chOff x="4503735" y="3398234"/>
              <a:chExt cx="883852" cy="621029"/>
            </a:xfrm>
          </p:grpSpPr>
          <p:sp>
            <p:nvSpPr>
              <p:cNvPr id="413" name="Google Shape;2963;p37"/>
              <p:cNvSpPr/>
              <p:nvPr/>
            </p:nvSpPr>
            <p:spPr>
              <a:xfrm>
                <a:off x="4503735" y="3507771"/>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4" name="Google Shape;2964;p37"/>
              <p:cNvSpPr/>
              <p:nvPr/>
            </p:nvSpPr>
            <p:spPr>
              <a:xfrm>
                <a:off x="4503925" y="3650932"/>
                <a:ext cx="87244" cy="116490"/>
              </a:xfrm>
              <a:custGeom>
                <a:avLst/>
                <a:gdLst/>
                <a:ahLst/>
                <a:cxnLst/>
                <a:rect l="l" t="t" r="r" b="b"/>
                <a:pathLst>
                  <a:path w="87244" h="116490" extrusionOk="0">
                    <a:moveTo>
                      <a:pt x="0" y="116491"/>
                    </a:moveTo>
                    <a:lnTo>
                      <a:pt x="0" y="0"/>
                    </a:lnTo>
                    <a:lnTo>
                      <a:pt x="87245" y="77915"/>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5" name="Google Shape;2965;p37"/>
              <p:cNvSpPr/>
              <p:nvPr/>
            </p:nvSpPr>
            <p:spPr>
              <a:xfrm>
                <a:off x="5321061" y="3653980"/>
                <a:ext cx="66526" cy="157067"/>
              </a:xfrm>
              <a:custGeom>
                <a:avLst/>
                <a:gdLst/>
                <a:ahLst/>
                <a:cxnLst/>
                <a:rect l="l" t="t" r="r" b="b"/>
                <a:pathLst>
                  <a:path w="66526" h="157067" extrusionOk="0">
                    <a:moveTo>
                      <a:pt x="66527" y="0"/>
                    </a:moveTo>
                    <a:lnTo>
                      <a:pt x="66527" y="109538"/>
                    </a:lnTo>
                    <a:lnTo>
                      <a:pt x="21859"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6" name="Google Shape;2966;p37"/>
              <p:cNvSpPr/>
              <p:nvPr/>
            </p:nvSpPr>
            <p:spPr>
              <a:xfrm>
                <a:off x="4503735" y="3398234"/>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7" name="Google Shape;2967;p37"/>
              <p:cNvSpPr/>
              <p:nvPr/>
            </p:nvSpPr>
            <p:spPr>
              <a:xfrm>
                <a:off x="4629431" y="3467838"/>
                <a:ext cx="632610" cy="366093"/>
              </a:xfrm>
              <a:custGeom>
                <a:avLst/>
                <a:gdLst/>
                <a:ahLst/>
                <a:cxnLst/>
                <a:rect l="l" t="t" r="r" b="b"/>
                <a:pathLst>
                  <a:path w="632610" h="366093" extrusionOk="0">
                    <a:moveTo>
                      <a:pt x="632041" y="194048"/>
                    </a:moveTo>
                    <a:cubicBezTo>
                      <a:pt x="627574" y="237101"/>
                      <a:pt x="596877" y="279773"/>
                      <a:pt x="539949" y="312444"/>
                    </a:cubicBezTo>
                    <a:cubicBezTo>
                      <a:pt x="416400" y="383977"/>
                      <a:pt x="216060" y="383977"/>
                      <a:pt x="92511" y="312444"/>
                    </a:cubicBezTo>
                    <a:cubicBezTo>
                      <a:pt x="35488" y="279487"/>
                      <a:pt x="4981" y="237101"/>
                      <a:pt x="610" y="194048"/>
                    </a:cubicBezTo>
                    <a:cubicBezTo>
                      <a:pt x="-4808" y="143566"/>
                      <a:pt x="25890" y="92131"/>
                      <a:pt x="92511" y="53650"/>
                    </a:cubicBezTo>
                    <a:cubicBezTo>
                      <a:pt x="216060" y="-17883"/>
                      <a:pt x="416400" y="-17883"/>
                      <a:pt x="539949" y="53650"/>
                    </a:cubicBezTo>
                    <a:cubicBezTo>
                      <a:pt x="606476" y="92131"/>
                      <a:pt x="637268" y="143566"/>
                      <a:pt x="632041"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8" name="Google Shape;2968;p37"/>
              <p:cNvSpPr/>
              <p:nvPr/>
            </p:nvSpPr>
            <p:spPr>
              <a:xfrm>
                <a:off x="4630040" y="3489745"/>
                <a:ext cx="631431" cy="344185"/>
              </a:xfrm>
              <a:custGeom>
                <a:avLst/>
                <a:gdLst/>
                <a:ahLst/>
                <a:cxnLst/>
                <a:rect l="l" t="t" r="r" b="b"/>
                <a:pathLst>
                  <a:path w="631431" h="344185" extrusionOk="0">
                    <a:moveTo>
                      <a:pt x="631432" y="172141"/>
                    </a:moveTo>
                    <a:cubicBezTo>
                      <a:pt x="626965" y="215194"/>
                      <a:pt x="596268" y="257866"/>
                      <a:pt x="539340" y="290536"/>
                    </a:cubicBezTo>
                    <a:cubicBezTo>
                      <a:pt x="415791" y="362069"/>
                      <a:pt x="215451" y="362069"/>
                      <a:pt x="91902" y="290536"/>
                    </a:cubicBezTo>
                    <a:cubicBezTo>
                      <a:pt x="34879" y="257580"/>
                      <a:pt x="4372" y="215194"/>
                      <a:pt x="0" y="172141"/>
                    </a:cubicBezTo>
                    <a:cubicBezTo>
                      <a:pt x="4372" y="129087"/>
                      <a:pt x="34974" y="86416"/>
                      <a:pt x="91902" y="53650"/>
                    </a:cubicBezTo>
                    <a:cubicBezTo>
                      <a:pt x="215451" y="-17883"/>
                      <a:pt x="415791" y="-17883"/>
                      <a:pt x="539340" y="53650"/>
                    </a:cubicBezTo>
                    <a:cubicBezTo>
                      <a:pt x="596363" y="86606"/>
                      <a:pt x="626965" y="129087"/>
                      <a:pt x="631432" y="172141"/>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9" name="Google Shape;2969;p37"/>
              <p:cNvSpPr/>
              <p:nvPr/>
            </p:nvSpPr>
            <p:spPr>
              <a:xfrm>
                <a:off x="4791985" y="3572160"/>
                <a:ext cx="294810" cy="185070"/>
              </a:xfrm>
              <a:custGeom>
                <a:avLst/>
                <a:gdLst/>
                <a:ahLst/>
                <a:cxnLst/>
                <a:rect l="l" t="t" r="r" b="b"/>
                <a:pathLst>
                  <a:path w="294810" h="185070" extrusionOk="0">
                    <a:moveTo>
                      <a:pt x="149304" y="29813"/>
                    </a:moveTo>
                    <a:cubicBezTo>
                      <a:pt x="145417" y="29804"/>
                      <a:pt x="141540" y="30118"/>
                      <a:pt x="137710" y="30766"/>
                    </a:cubicBezTo>
                    <a:cubicBezTo>
                      <a:pt x="132578" y="31432"/>
                      <a:pt x="126685" y="32480"/>
                      <a:pt x="120223" y="33909"/>
                    </a:cubicBezTo>
                    <a:cubicBezTo>
                      <a:pt x="113760" y="35338"/>
                      <a:pt x="107108" y="36957"/>
                      <a:pt x="100170" y="39053"/>
                    </a:cubicBezTo>
                    <a:cubicBezTo>
                      <a:pt x="93383" y="41100"/>
                      <a:pt x="86747" y="43615"/>
                      <a:pt x="80307" y="46577"/>
                    </a:cubicBezTo>
                    <a:lnTo>
                      <a:pt x="131152" y="76010"/>
                    </a:lnTo>
                    <a:lnTo>
                      <a:pt x="140656" y="72771"/>
                    </a:lnTo>
                    <a:cubicBezTo>
                      <a:pt x="153581" y="68485"/>
                      <a:pt x="165841" y="64865"/>
                      <a:pt x="177246" y="61817"/>
                    </a:cubicBezTo>
                    <a:cubicBezTo>
                      <a:pt x="188013" y="58979"/>
                      <a:pt x="199019" y="57160"/>
                      <a:pt x="210129" y="56388"/>
                    </a:cubicBezTo>
                    <a:cubicBezTo>
                      <a:pt x="220279" y="55750"/>
                      <a:pt x="230467" y="56417"/>
                      <a:pt x="240446" y="58388"/>
                    </a:cubicBezTo>
                    <a:cubicBezTo>
                      <a:pt x="250491" y="60636"/>
                      <a:pt x="260109" y="64465"/>
                      <a:pt x="268957" y="69723"/>
                    </a:cubicBezTo>
                    <a:cubicBezTo>
                      <a:pt x="277729" y="74124"/>
                      <a:pt x="285256" y="80677"/>
                      <a:pt x="290816" y="88773"/>
                    </a:cubicBezTo>
                    <a:cubicBezTo>
                      <a:pt x="294579" y="94640"/>
                      <a:pt x="295748" y="101813"/>
                      <a:pt x="294047" y="108585"/>
                    </a:cubicBezTo>
                    <a:cubicBezTo>
                      <a:pt x="291937" y="116081"/>
                      <a:pt x="287832" y="122863"/>
                      <a:pt x="282167" y="128206"/>
                    </a:cubicBezTo>
                    <a:cubicBezTo>
                      <a:pt x="275220" y="135264"/>
                      <a:pt x="267437" y="141437"/>
                      <a:pt x="258978" y="146590"/>
                    </a:cubicBezTo>
                    <a:lnTo>
                      <a:pt x="291291" y="165640"/>
                    </a:lnTo>
                    <a:lnTo>
                      <a:pt x="272854" y="175736"/>
                    </a:lnTo>
                    <a:lnTo>
                      <a:pt x="240256" y="156686"/>
                    </a:lnTo>
                    <a:cubicBezTo>
                      <a:pt x="224755" y="164430"/>
                      <a:pt x="208513" y="170593"/>
                      <a:pt x="191786" y="175070"/>
                    </a:cubicBezTo>
                    <a:cubicBezTo>
                      <a:pt x="174299" y="179908"/>
                      <a:pt x="156432" y="183261"/>
                      <a:pt x="138375" y="185071"/>
                    </a:cubicBezTo>
                    <a:lnTo>
                      <a:pt x="121363" y="154496"/>
                    </a:lnTo>
                    <a:cubicBezTo>
                      <a:pt x="124500" y="154496"/>
                      <a:pt x="129251" y="154496"/>
                      <a:pt x="135619" y="153448"/>
                    </a:cubicBezTo>
                    <a:cubicBezTo>
                      <a:pt x="141987" y="152400"/>
                      <a:pt x="149019" y="151447"/>
                      <a:pt x="156908" y="149733"/>
                    </a:cubicBezTo>
                    <a:cubicBezTo>
                      <a:pt x="164796" y="148019"/>
                      <a:pt x="172969" y="145923"/>
                      <a:pt x="181712" y="143351"/>
                    </a:cubicBezTo>
                    <a:cubicBezTo>
                      <a:pt x="190218" y="140837"/>
                      <a:pt x="198515" y="137655"/>
                      <a:pt x="206517" y="133826"/>
                    </a:cubicBezTo>
                    <a:lnTo>
                      <a:pt x="155957" y="104585"/>
                    </a:lnTo>
                    <a:cubicBezTo>
                      <a:pt x="153809" y="105461"/>
                      <a:pt x="151623" y="106223"/>
                      <a:pt x="149400" y="106871"/>
                    </a:cubicBezTo>
                    <a:lnTo>
                      <a:pt x="142462" y="109061"/>
                    </a:lnTo>
                    <a:cubicBezTo>
                      <a:pt x="129727" y="113252"/>
                      <a:pt x="118132" y="116491"/>
                      <a:pt x="107488" y="118586"/>
                    </a:cubicBezTo>
                    <a:cubicBezTo>
                      <a:pt x="97722" y="120863"/>
                      <a:pt x="87761" y="122206"/>
                      <a:pt x="77741" y="122587"/>
                    </a:cubicBezTo>
                    <a:cubicBezTo>
                      <a:pt x="68896" y="122901"/>
                      <a:pt x="60048" y="122072"/>
                      <a:pt x="51415" y="120110"/>
                    </a:cubicBezTo>
                    <a:cubicBezTo>
                      <a:pt x="42890" y="118129"/>
                      <a:pt x="34694" y="114919"/>
                      <a:pt x="27086" y="110585"/>
                    </a:cubicBezTo>
                    <a:cubicBezTo>
                      <a:pt x="19103" y="106232"/>
                      <a:pt x="12162" y="100184"/>
                      <a:pt x="6748" y="92869"/>
                    </a:cubicBezTo>
                    <a:cubicBezTo>
                      <a:pt x="2692" y="87163"/>
                      <a:pt x="682" y="80248"/>
                      <a:pt x="1045" y="73247"/>
                    </a:cubicBezTo>
                    <a:cubicBezTo>
                      <a:pt x="1772" y="65951"/>
                      <a:pt x="4687" y="59036"/>
                      <a:pt x="9409" y="53435"/>
                    </a:cubicBezTo>
                    <a:cubicBezTo>
                      <a:pt x="15216" y="46053"/>
                      <a:pt x="22143" y="39624"/>
                      <a:pt x="29937" y="34385"/>
                    </a:cubicBezTo>
                    <a:lnTo>
                      <a:pt x="0" y="17050"/>
                    </a:lnTo>
                    <a:lnTo>
                      <a:pt x="17677" y="6763"/>
                    </a:lnTo>
                    <a:lnTo>
                      <a:pt x="47329" y="24003"/>
                    </a:lnTo>
                    <a:cubicBezTo>
                      <a:pt x="61238" y="17050"/>
                      <a:pt x="75867" y="11659"/>
                      <a:pt x="90951" y="7906"/>
                    </a:cubicBezTo>
                    <a:cubicBezTo>
                      <a:pt x="105292" y="4267"/>
                      <a:pt x="119868" y="1629"/>
                      <a:pt x="134574" y="0"/>
                    </a:cubicBezTo>
                    <a:close/>
                    <a:moveTo>
                      <a:pt x="63010" y="83153"/>
                    </a:moveTo>
                    <a:cubicBezTo>
                      <a:pt x="69644" y="87020"/>
                      <a:pt x="77328" y="88687"/>
                      <a:pt x="84964" y="87916"/>
                    </a:cubicBezTo>
                    <a:cubicBezTo>
                      <a:pt x="95280" y="86744"/>
                      <a:pt x="105443" y="84477"/>
                      <a:pt x="115281" y="81153"/>
                    </a:cubicBezTo>
                    <a:lnTo>
                      <a:pt x="67762" y="53626"/>
                    </a:lnTo>
                    <a:cubicBezTo>
                      <a:pt x="49990" y="65056"/>
                      <a:pt x="48374" y="74867"/>
                      <a:pt x="62725" y="83153"/>
                    </a:cubicBezTo>
                    <a:close/>
                    <a:moveTo>
                      <a:pt x="229802" y="97060"/>
                    </a:moveTo>
                    <a:cubicBezTo>
                      <a:pt x="222550" y="93116"/>
                      <a:pt x="214206" y="91640"/>
                      <a:pt x="206042" y="92869"/>
                    </a:cubicBezTo>
                    <a:cubicBezTo>
                      <a:pt x="194752" y="94279"/>
                      <a:pt x="183613" y="96736"/>
                      <a:pt x="172779" y="100203"/>
                    </a:cubicBezTo>
                    <a:lnTo>
                      <a:pt x="220298" y="127540"/>
                    </a:lnTo>
                    <a:cubicBezTo>
                      <a:pt x="239971" y="115157"/>
                      <a:pt x="243202" y="105061"/>
                      <a:pt x="229516" y="9706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0" name="Google Shape;2970;p37"/>
              <p:cNvSpPr/>
              <p:nvPr/>
            </p:nvSpPr>
            <p:spPr>
              <a:xfrm>
                <a:off x="4913728" y="3709701"/>
                <a:ext cx="19007" cy="25526"/>
              </a:xfrm>
              <a:custGeom>
                <a:avLst/>
                <a:gdLst/>
                <a:ahLst/>
                <a:cxnLst/>
                <a:rect l="l" t="t" r="r" b="b"/>
                <a:pathLst>
                  <a:path w="19007" h="25526" extrusionOk="0">
                    <a:moveTo>
                      <a:pt x="0" y="17145"/>
                    </a:moveTo>
                    <a:cubicBezTo>
                      <a:pt x="475" y="15907"/>
                      <a:pt x="0" y="0"/>
                      <a:pt x="0" y="0"/>
                    </a:cubicBezTo>
                    <a:lnTo>
                      <a:pt x="19008" y="12478"/>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1" name="Google Shape;2971;p37"/>
              <p:cNvSpPr/>
              <p:nvPr/>
            </p:nvSpPr>
            <p:spPr>
              <a:xfrm>
                <a:off x="5040889" y="3720560"/>
                <a:ext cx="42006" cy="19716"/>
              </a:xfrm>
              <a:custGeom>
                <a:avLst/>
                <a:gdLst/>
                <a:ahLst/>
                <a:cxnLst/>
                <a:rect l="l" t="t" r="r" b="b"/>
                <a:pathLst>
                  <a:path w="42006" h="19716" extrusionOk="0">
                    <a:moveTo>
                      <a:pt x="42007" y="17145"/>
                    </a:moveTo>
                    <a:lnTo>
                      <a:pt x="42007" y="0"/>
                    </a:lnTo>
                    <a:lnTo>
                      <a:pt x="0" y="3239"/>
                    </a:lnTo>
                    <a:lnTo>
                      <a:pt x="24140"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2" name="Google Shape;2972;p37"/>
              <p:cNvSpPr/>
              <p:nvPr/>
            </p:nvSpPr>
            <p:spPr>
              <a:xfrm>
                <a:off x="5054955" y="3657409"/>
                <a:ext cx="31457" cy="17335"/>
              </a:xfrm>
              <a:custGeom>
                <a:avLst/>
                <a:gdLst/>
                <a:ahLst/>
                <a:cxnLst/>
                <a:rect l="l" t="t" r="r" b="b"/>
                <a:pathLst>
                  <a:path w="31457" h="17335" extrusionOk="0">
                    <a:moveTo>
                      <a:pt x="31458" y="17335"/>
                    </a:moveTo>
                    <a:lnTo>
                      <a:pt x="31458" y="0"/>
                    </a:lnTo>
                    <a:lnTo>
                      <a:pt x="0" y="11335"/>
                    </a:lnTo>
                    <a:lnTo>
                      <a:pt x="31458" y="1733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3" name="Google Shape;2973;p37"/>
              <p:cNvSpPr/>
              <p:nvPr/>
            </p:nvSpPr>
            <p:spPr>
              <a:xfrm>
                <a:off x="4956115" y="3663791"/>
                <a:ext cx="47423" cy="33051"/>
              </a:xfrm>
              <a:custGeom>
                <a:avLst/>
                <a:gdLst/>
                <a:ahLst/>
                <a:cxnLst/>
                <a:rect l="l" t="t" r="r" b="b"/>
                <a:pathLst>
                  <a:path w="47423" h="33051" extrusionOk="0">
                    <a:moveTo>
                      <a:pt x="0" y="10001"/>
                    </a:moveTo>
                    <a:lnTo>
                      <a:pt x="10454" y="0"/>
                    </a:lnTo>
                    <a:lnTo>
                      <a:pt x="47424" y="25527"/>
                    </a:lnTo>
                    <a:lnTo>
                      <a:pt x="45143" y="33052"/>
                    </a:lnTo>
                    <a:cubicBezTo>
                      <a:pt x="45143" y="33052"/>
                      <a:pt x="17582" y="21431"/>
                      <a:pt x="16632" y="2076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4" name="Google Shape;2974;p37"/>
              <p:cNvSpPr/>
              <p:nvPr/>
            </p:nvSpPr>
            <p:spPr>
              <a:xfrm>
                <a:off x="4859557" y="3608355"/>
                <a:ext cx="58448" cy="38957"/>
              </a:xfrm>
              <a:custGeom>
                <a:avLst/>
                <a:gdLst/>
                <a:ahLst/>
                <a:cxnLst/>
                <a:rect l="l" t="t" r="r" b="b"/>
                <a:pathLst>
                  <a:path w="58448" h="38957" extrusionOk="0">
                    <a:moveTo>
                      <a:pt x="0" y="11144"/>
                    </a:moveTo>
                    <a:lnTo>
                      <a:pt x="48945" y="38958"/>
                    </a:lnTo>
                    <a:lnTo>
                      <a:pt x="58448" y="31718"/>
                    </a:lnTo>
                    <a:cubicBezTo>
                      <a:pt x="58448" y="31718"/>
                      <a:pt x="52366" y="24575"/>
                      <a:pt x="51891" y="23908"/>
                    </a:cubicBezTo>
                    <a:cubicBezTo>
                      <a:pt x="47632" y="18917"/>
                      <a:pt x="42632" y="14612"/>
                      <a:pt x="37065" y="11144"/>
                    </a:cubicBezTo>
                    <a:cubicBezTo>
                      <a:pt x="33453" y="10478"/>
                      <a:pt x="10264" y="0"/>
                      <a:pt x="10264"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5" name="Google Shape;2975;p37"/>
              <p:cNvSpPr/>
              <p:nvPr/>
            </p:nvSpPr>
            <p:spPr>
              <a:xfrm>
                <a:off x="4913728" y="3577494"/>
                <a:ext cx="27275" cy="24479"/>
              </a:xfrm>
              <a:custGeom>
                <a:avLst/>
                <a:gdLst/>
                <a:ahLst/>
                <a:cxnLst/>
                <a:rect l="l" t="t" r="r" b="b"/>
                <a:pathLst>
                  <a:path w="27275" h="24479" extrusionOk="0">
                    <a:moveTo>
                      <a:pt x="27276" y="24479"/>
                    </a:moveTo>
                    <a:lnTo>
                      <a:pt x="27276" y="7334"/>
                    </a:lnTo>
                    <a:lnTo>
                      <a:pt x="4847" y="0"/>
                    </a:lnTo>
                    <a:lnTo>
                      <a:pt x="0" y="13430"/>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6" name="Google Shape;2976;p37"/>
              <p:cNvSpPr/>
              <p:nvPr/>
            </p:nvSpPr>
            <p:spPr>
              <a:xfrm>
                <a:off x="4791510" y="3572351"/>
                <a:ext cx="26135" cy="19526"/>
              </a:xfrm>
              <a:custGeom>
                <a:avLst/>
                <a:gdLst/>
                <a:ahLst/>
                <a:cxnLst/>
                <a:rect l="l" t="t" r="r" b="b"/>
                <a:pathLst>
                  <a:path w="26135" h="19526" extrusionOk="0">
                    <a:moveTo>
                      <a:pt x="0" y="17240"/>
                    </a:moveTo>
                    <a:lnTo>
                      <a:pt x="0" y="0"/>
                    </a:lnTo>
                    <a:lnTo>
                      <a:pt x="26135" y="2858"/>
                    </a:lnTo>
                    <a:lnTo>
                      <a:pt x="17677" y="19526"/>
                    </a:lnTo>
                    <a:lnTo>
                      <a:pt x="0" y="17240"/>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7" name="Google Shape;2977;p37"/>
              <p:cNvSpPr/>
              <p:nvPr/>
            </p:nvSpPr>
            <p:spPr>
              <a:xfrm>
                <a:off x="4792460" y="3629977"/>
                <a:ext cx="29936" cy="30289"/>
              </a:xfrm>
              <a:custGeom>
                <a:avLst/>
                <a:gdLst/>
                <a:ahLst/>
                <a:cxnLst/>
                <a:rect l="l" t="t" r="r" b="b"/>
                <a:pathLst>
                  <a:path w="29936" h="30289" extrusionOk="0">
                    <a:moveTo>
                      <a:pt x="0" y="18097"/>
                    </a:moveTo>
                    <a:lnTo>
                      <a:pt x="0" y="0"/>
                    </a:lnTo>
                    <a:lnTo>
                      <a:pt x="29937" y="0"/>
                    </a:lnTo>
                    <a:lnTo>
                      <a:pt x="22619" y="16002"/>
                    </a:lnTo>
                    <a:lnTo>
                      <a:pt x="9694"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8" name="Google Shape;2978;p37"/>
              <p:cNvSpPr/>
              <p:nvPr/>
            </p:nvSpPr>
            <p:spPr>
              <a:xfrm>
                <a:off x="4791985" y="3555587"/>
                <a:ext cx="294804" cy="184499"/>
              </a:xfrm>
              <a:custGeom>
                <a:avLst/>
                <a:gdLst/>
                <a:ahLst/>
                <a:cxnLst/>
                <a:rect l="l" t="t" r="r" b="b"/>
                <a:pathLst>
                  <a:path w="294804" h="184499" extrusionOk="0">
                    <a:moveTo>
                      <a:pt x="149304" y="29146"/>
                    </a:moveTo>
                    <a:cubicBezTo>
                      <a:pt x="145417" y="29185"/>
                      <a:pt x="141549" y="29508"/>
                      <a:pt x="137710" y="30099"/>
                    </a:cubicBezTo>
                    <a:cubicBezTo>
                      <a:pt x="132578" y="30861"/>
                      <a:pt x="126685" y="31909"/>
                      <a:pt x="120223" y="33242"/>
                    </a:cubicBezTo>
                    <a:cubicBezTo>
                      <a:pt x="113760" y="34576"/>
                      <a:pt x="107108" y="36385"/>
                      <a:pt x="100170" y="38481"/>
                    </a:cubicBezTo>
                    <a:cubicBezTo>
                      <a:pt x="93369" y="40481"/>
                      <a:pt x="86730" y="42996"/>
                      <a:pt x="80307" y="46006"/>
                    </a:cubicBezTo>
                    <a:lnTo>
                      <a:pt x="131152" y="75438"/>
                    </a:lnTo>
                    <a:lnTo>
                      <a:pt x="140656" y="72199"/>
                    </a:lnTo>
                    <a:cubicBezTo>
                      <a:pt x="153581" y="67913"/>
                      <a:pt x="165841" y="64198"/>
                      <a:pt x="177246" y="61246"/>
                    </a:cubicBezTo>
                    <a:cubicBezTo>
                      <a:pt x="187994" y="58321"/>
                      <a:pt x="199009" y="56502"/>
                      <a:pt x="210129" y="55816"/>
                    </a:cubicBezTo>
                    <a:cubicBezTo>
                      <a:pt x="220279" y="55121"/>
                      <a:pt x="230476" y="55797"/>
                      <a:pt x="240446" y="57817"/>
                    </a:cubicBezTo>
                    <a:cubicBezTo>
                      <a:pt x="250491" y="60065"/>
                      <a:pt x="260109" y="63893"/>
                      <a:pt x="268957" y="69151"/>
                    </a:cubicBezTo>
                    <a:cubicBezTo>
                      <a:pt x="277739" y="73542"/>
                      <a:pt x="285256" y="80096"/>
                      <a:pt x="290816" y="88201"/>
                    </a:cubicBezTo>
                    <a:cubicBezTo>
                      <a:pt x="294570" y="94107"/>
                      <a:pt x="295739" y="101308"/>
                      <a:pt x="294047" y="108109"/>
                    </a:cubicBezTo>
                    <a:cubicBezTo>
                      <a:pt x="291909" y="115595"/>
                      <a:pt x="287803" y="122377"/>
                      <a:pt x="282167" y="127730"/>
                    </a:cubicBezTo>
                    <a:cubicBezTo>
                      <a:pt x="275192" y="134760"/>
                      <a:pt x="267408" y="140932"/>
                      <a:pt x="258978" y="146113"/>
                    </a:cubicBezTo>
                    <a:lnTo>
                      <a:pt x="291291" y="165163"/>
                    </a:lnTo>
                    <a:lnTo>
                      <a:pt x="272854" y="175165"/>
                    </a:lnTo>
                    <a:lnTo>
                      <a:pt x="240256" y="156115"/>
                    </a:lnTo>
                    <a:cubicBezTo>
                      <a:pt x="224736" y="163821"/>
                      <a:pt x="208504" y="169974"/>
                      <a:pt x="191786" y="174498"/>
                    </a:cubicBezTo>
                    <a:cubicBezTo>
                      <a:pt x="174299" y="179337"/>
                      <a:pt x="156432" y="182689"/>
                      <a:pt x="138375" y="184499"/>
                    </a:cubicBezTo>
                    <a:lnTo>
                      <a:pt x="121363" y="153924"/>
                    </a:lnTo>
                    <a:cubicBezTo>
                      <a:pt x="126134" y="153800"/>
                      <a:pt x="130896" y="153419"/>
                      <a:pt x="135619" y="152781"/>
                    </a:cubicBezTo>
                    <a:cubicBezTo>
                      <a:pt x="142775" y="151962"/>
                      <a:pt x="149884" y="150752"/>
                      <a:pt x="156908" y="149162"/>
                    </a:cubicBezTo>
                    <a:cubicBezTo>
                      <a:pt x="164701" y="147447"/>
                      <a:pt x="172969" y="145351"/>
                      <a:pt x="181712" y="142780"/>
                    </a:cubicBezTo>
                    <a:cubicBezTo>
                      <a:pt x="190209" y="140227"/>
                      <a:pt x="198496" y="137046"/>
                      <a:pt x="206517" y="133255"/>
                    </a:cubicBezTo>
                    <a:lnTo>
                      <a:pt x="155957" y="104013"/>
                    </a:lnTo>
                    <a:lnTo>
                      <a:pt x="149400" y="106299"/>
                    </a:lnTo>
                    <a:lnTo>
                      <a:pt x="142462" y="108395"/>
                    </a:lnTo>
                    <a:cubicBezTo>
                      <a:pt x="129727" y="112585"/>
                      <a:pt x="118132" y="115919"/>
                      <a:pt x="107488" y="117920"/>
                    </a:cubicBezTo>
                    <a:cubicBezTo>
                      <a:pt x="97722" y="120196"/>
                      <a:pt x="87761" y="121539"/>
                      <a:pt x="77741" y="121920"/>
                    </a:cubicBezTo>
                    <a:cubicBezTo>
                      <a:pt x="68896" y="122234"/>
                      <a:pt x="60048" y="121406"/>
                      <a:pt x="51415" y="119443"/>
                    </a:cubicBezTo>
                    <a:cubicBezTo>
                      <a:pt x="42878" y="117500"/>
                      <a:pt x="34677" y="114290"/>
                      <a:pt x="27086" y="109918"/>
                    </a:cubicBezTo>
                    <a:cubicBezTo>
                      <a:pt x="19112" y="105680"/>
                      <a:pt x="12168" y="99727"/>
                      <a:pt x="6748" y="92488"/>
                    </a:cubicBezTo>
                    <a:cubicBezTo>
                      <a:pt x="2671" y="86792"/>
                      <a:pt x="660" y="79867"/>
                      <a:pt x="1045" y="72866"/>
                    </a:cubicBezTo>
                    <a:cubicBezTo>
                      <a:pt x="1790" y="65599"/>
                      <a:pt x="4704" y="58731"/>
                      <a:pt x="9409" y="53149"/>
                    </a:cubicBezTo>
                    <a:cubicBezTo>
                      <a:pt x="15245" y="45786"/>
                      <a:pt x="22168" y="39367"/>
                      <a:pt x="29937" y="34099"/>
                    </a:cubicBezTo>
                    <a:lnTo>
                      <a:pt x="0" y="16764"/>
                    </a:lnTo>
                    <a:lnTo>
                      <a:pt x="17202" y="6763"/>
                    </a:lnTo>
                    <a:lnTo>
                      <a:pt x="46854" y="23908"/>
                    </a:lnTo>
                    <a:cubicBezTo>
                      <a:pt x="60783" y="17031"/>
                      <a:pt x="75408" y="11668"/>
                      <a:pt x="90476" y="7906"/>
                    </a:cubicBezTo>
                    <a:cubicBezTo>
                      <a:pt x="104808" y="4220"/>
                      <a:pt x="119387" y="1581"/>
                      <a:pt x="134098" y="0"/>
                    </a:cubicBezTo>
                    <a:close/>
                    <a:moveTo>
                      <a:pt x="62725" y="82963"/>
                    </a:moveTo>
                    <a:cubicBezTo>
                      <a:pt x="69375" y="86792"/>
                      <a:pt x="77045" y="88449"/>
                      <a:pt x="84679" y="87725"/>
                    </a:cubicBezTo>
                    <a:cubicBezTo>
                      <a:pt x="95005" y="86563"/>
                      <a:pt x="105172" y="84258"/>
                      <a:pt x="114996" y="80867"/>
                    </a:cubicBezTo>
                    <a:lnTo>
                      <a:pt x="67477" y="53340"/>
                    </a:lnTo>
                    <a:cubicBezTo>
                      <a:pt x="49990" y="64389"/>
                      <a:pt x="48374" y="74295"/>
                      <a:pt x="62725" y="82963"/>
                    </a:cubicBezTo>
                    <a:close/>
                    <a:moveTo>
                      <a:pt x="229516" y="96869"/>
                    </a:moveTo>
                    <a:cubicBezTo>
                      <a:pt x="222256" y="92945"/>
                      <a:pt x="213930" y="91449"/>
                      <a:pt x="205757" y="92583"/>
                    </a:cubicBezTo>
                    <a:cubicBezTo>
                      <a:pt x="194485" y="94088"/>
                      <a:pt x="183357" y="96545"/>
                      <a:pt x="172494" y="99917"/>
                    </a:cubicBezTo>
                    <a:lnTo>
                      <a:pt x="220013" y="127254"/>
                    </a:lnTo>
                    <a:cubicBezTo>
                      <a:pt x="239971" y="114586"/>
                      <a:pt x="243202" y="104394"/>
                      <a:pt x="229516" y="96488"/>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3" name="Google Shape;2979;p37"/>
            <p:cNvSpPr/>
            <p:nvPr/>
          </p:nvSpPr>
          <p:spPr>
            <a:xfrm>
              <a:off x="3754828" y="4396898"/>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6D8E5">
                <a:alpha val="2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 name="Google Shape;2980;p37"/>
            <p:cNvSpPr/>
            <p:nvPr/>
          </p:nvSpPr>
          <p:spPr>
            <a:xfrm>
              <a:off x="4924079" y="3753008"/>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6D8E5">
                <a:alpha val="2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 name="Google Shape;2981;p37"/>
            <p:cNvSpPr/>
            <p:nvPr/>
          </p:nvSpPr>
          <p:spPr>
            <a:xfrm>
              <a:off x="3741903" y="3161886"/>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6D8E5">
                <a:alpha val="2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 name="Google Shape;2982;p37"/>
            <p:cNvSpPr/>
            <p:nvPr/>
          </p:nvSpPr>
          <p:spPr>
            <a:xfrm>
              <a:off x="2152775" y="4481289"/>
              <a:ext cx="883852" cy="511492"/>
            </a:xfrm>
            <a:custGeom>
              <a:avLst/>
              <a:gdLst/>
              <a:ahLst/>
              <a:cxnLst/>
              <a:rect l="l" t="t" r="r" b="b"/>
              <a:pathLst>
                <a:path w="883852" h="511492" extrusionOk="0">
                  <a:moveTo>
                    <a:pt x="883852" y="255746"/>
                  </a:moveTo>
                  <a:cubicBezTo>
                    <a:pt x="883852" y="396991"/>
                    <a:pt x="685995" y="511492"/>
                    <a:pt x="441926" y="511492"/>
                  </a:cubicBezTo>
                  <a:cubicBezTo>
                    <a:pt x="197857" y="511492"/>
                    <a:pt x="0" y="396991"/>
                    <a:pt x="0" y="255746"/>
                  </a:cubicBezTo>
                  <a:cubicBezTo>
                    <a:pt x="0" y="114501"/>
                    <a:pt x="197857" y="0"/>
                    <a:pt x="441926" y="0"/>
                  </a:cubicBezTo>
                  <a:cubicBezTo>
                    <a:pt x="685995" y="0"/>
                    <a:pt x="883852" y="114501"/>
                    <a:pt x="883852" y="255746"/>
                  </a:cubicBezTo>
                  <a:close/>
                </a:path>
              </a:pathLst>
            </a:custGeom>
            <a:solidFill>
              <a:srgbClr val="D6D8E5">
                <a:alpha val="2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 name="Google Shape;2983;p37"/>
            <p:cNvSpPr/>
            <p:nvPr/>
          </p:nvSpPr>
          <p:spPr>
            <a:xfrm>
              <a:off x="5481476" y="4556632"/>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6D8E5">
                <a:alpha val="2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18" name="Google Shape;2984;p37"/>
            <p:cNvGrpSpPr/>
            <p:nvPr/>
          </p:nvGrpSpPr>
          <p:grpSpPr>
            <a:xfrm>
              <a:off x="3781914" y="3000342"/>
              <a:ext cx="883852" cy="621125"/>
              <a:chOff x="5591539" y="3742467"/>
              <a:chExt cx="883852" cy="621125"/>
            </a:xfrm>
          </p:grpSpPr>
          <p:sp>
            <p:nvSpPr>
              <p:cNvPr id="397" name="Google Shape;2985;p37"/>
              <p:cNvSpPr/>
              <p:nvPr/>
            </p:nvSpPr>
            <p:spPr>
              <a:xfrm>
                <a:off x="5591539" y="3852100"/>
                <a:ext cx="883852" cy="511492"/>
              </a:xfrm>
              <a:custGeom>
                <a:avLst/>
                <a:gdLst/>
                <a:ahLst/>
                <a:cxnLst/>
                <a:rect l="l" t="t" r="r" b="b"/>
                <a:pathLst>
                  <a:path w="883852" h="511492" extrusionOk="0">
                    <a:moveTo>
                      <a:pt x="883852" y="255746"/>
                    </a:moveTo>
                    <a:cubicBezTo>
                      <a:pt x="883852" y="396991"/>
                      <a:pt x="685995" y="511492"/>
                      <a:pt x="441926" y="511492"/>
                    </a:cubicBezTo>
                    <a:cubicBezTo>
                      <a:pt x="197857" y="511492"/>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8" name="Google Shape;2986;p37"/>
              <p:cNvSpPr/>
              <p:nvPr/>
            </p:nvSpPr>
            <p:spPr>
              <a:xfrm>
                <a:off x="5591633" y="3995166"/>
                <a:ext cx="87339" cy="116490"/>
              </a:xfrm>
              <a:custGeom>
                <a:avLst/>
                <a:gdLst/>
                <a:ahLst/>
                <a:cxnLst/>
                <a:rect l="l" t="t" r="r" b="b"/>
                <a:pathLst>
                  <a:path w="87339" h="116490" extrusionOk="0">
                    <a:moveTo>
                      <a:pt x="0" y="116491"/>
                    </a:moveTo>
                    <a:lnTo>
                      <a:pt x="0" y="0"/>
                    </a:lnTo>
                    <a:lnTo>
                      <a:pt x="87340"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9" name="Google Shape;2987;p37"/>
              <p:cNvSpPr/>
              <p:nvPr/>
            </p:nvSpPr>
            <p:spPr>
              <a:xfrm>
                <a:off x="6408864" y="3998214"/>
                <a:ext cx="66526" cy="157067"/>
              </a:xfrm>
              <a:custGeom>
                <a:avLst/>
                <a:gdLst/>
                <a:ahLst/>
                <a:cxnLst/>
                <a:rect l="l" t="t" r="r" b="b"/>
                <a:pathLst>
                  <a:path w="66526" h="157067" extrusionOk="0">
                    <a:moveTo>
                      <a:pt x="66527" y="0"/>
                    </a:moveTo>
                    <a:lnTo>
                      <a:pt x="66527" y="109538"/>
                    </a:lnTo>
                    <a:lnTo>
                      <a:pt x="21859"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0" name="Google Shape;2988;p37"/>
              <p:cNvSpPr/>
              <p:nvPr/>
            </p:nvSpPr>
            <p:spPr>
              <a:xfrm>
                <a:off x="5591539" y="3742467"/>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1" name="Google Shape;2989;p37"/>
              <p:cNvSpPr/>
              <p:nvPr/>
            </p:nvSpPr>
            <p:spPr>
              <a:xfrm>
                <a:off x="5717159" y="3812071"/>
                <a:ext cx="632686" cy="366117"/>
              </a:xfrm>
              <a:custGeom>
                <a:avLst/>
                <a:gdLst/>
                <a:ahLst/>
                <a:cxnLst/>
                <a:rect l="l" t="t" r="r" b="b"/>
                <a:pathLst>
                  <a:path w="632686" h="366117" extrusionOk="0">
                    <a:moveTo>
                      <a:pt x="632116" y="194048"/>
                    </a:moveTo>
                    <a:cubicBezTo>
                      <a:pt x="627555" y="237101"/>
                      <a:pt x="596952" y="279773"/>
                      <a:pt x="540025" y="312539"/>
                    </a:cubicBezTo>
                    <a:cubicBezTo>
                      <a:pt x="416476" y="383977"/>
                      <a:pt x="216136" y="383977"/>
                      <a:pt x="92587" y="312539"/>
                    </a:cubicBezTo>
                    <a:cubicBezTo>
                      <a:pt x="35564" y="279583"/>
                      <a:pt x="4962" y="237101"/>
                      <a:pt x="590" y="194048"/>
                    </a:cubicBezTo>
                    <a:cubicBezTo>
                      <a:pt x="-4732" y="143661"/>
                      <a:pt x="25965" y="92131"/>
                      <a:pt x="92587" y="53650"/>
                    </a:cubicBezTo>
                    <a:cubicBezTo>
                      <a:pt x="216136" y="-17883"/>
                      <a:pt x="416476" y="-17883"/>
                      <a:pt x="540025" y="53650"/>
                    </a:cubicBezTo>
                    <a:cubicBezTo>
                      <a:pt x="606646" y="92131"/>
                      <a:pt x="637344" y="143661"/>
                      <a:pt x="632116"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2" name="Google Shape;2990;p37"/>
              <p:cNvSpPr/>
              <p:nvPr/>
            </p:nvSpPr>
            <p:spPr>
              <a:xfrm>
                <a:off x="5717749" y="3833979"/>
                <a:ext cx="631526" cy="344209"/>
              </a:xfrm>
              <a:custGeom>
                <a:avLst/>
                <a:gdLst/>
                <a:ahLst/>
                <a:cxnLst/>
                <a:rect l="l" t="t" r="r" b="b"/>
                <a:pathLst>
                  <a:path w="631526" h="344209" extrusionOk="0">
                    <a:moveTo>
                      <a:pt x="631527" y="172140"/>
                    </a:moveTo>
                    <a:cubicBezTo>
                      <a:pt x="626965" y="215193"/>
                      <a:pt x="596363" y="257865"/>
                      <a:pt x="539435" y="290631"/>
                    </a:cubicBezTo>
                    <a:cubicBezTo>
                      <a:pt x="415886" y="362069"/>
                      <a:pt x="215546" y="362069"/>
                      <a:pt x="91997" y="290631"/>
                    </a:cubicBezTo>
                    <a:cubicBezTo>
                      <a:pt x="34974" y="257675"/>
                      <a:pt x="4372" y="215193"/>
                      <a:pt x="0" y="172140"/>
                    </a:cubicBezTo>
                    <a:cubicBezTo>
                      <a:pt x="4372" y="129088"/>
                      <a:pt x="35069" y="86415"/>
                      <a:pt x="91997" y="53649"/>
                    </a:cubicBezTo>
                    <a:cubicBezTo>
                      <a:pt x="215546" y="-17883"/>
                      <a:pt x="415886" y="-17883"/>
                      <a:pt x="539435" y="53649"/>
                    </a:cubicBezTo>
                    <a:cubicBezTo>
                      <a:pt x="596363" y="86701"/>
                      <a:pt x="626965" y="129088"/>
                      <a:pt x="631527" y="172140"/>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3" name="Google Shape;2991;p37"/>
              <p:cNvSpPr/>
              <p:nvPr/>
            </p:nvSpPr>
            <p:spPr>
              <a:xfrm>
                <a:off x="5879313" y="3916870"/>
                <a:ext cx="294875" cy="185070"/>
              </a:xfrm>
              <a:custGeom>
                <a:avLst/>
                <a:gdLst/>
                <a:ahLst/>
                <a:cxnLst/>
                <a:rect l="l" t="t" r="r" b="b"/>
                <a:pathLst>
                  <a:path w="294875" h="185070" extrusionOk="0">
                    <a:moveTo>
                      <a:pt x="149495" y="29337"/>
                    </a:moveTo>
                    <a:cubicBezTo>
                      <a:pt x="145608" y="29328"/>
                      <a:pt x="141730" y="29642"/>
                      <a:pt x="137900" y="30289"/>
                    </a:cubicBezTo>
                    <a:cubicBezTo>
                      <a:pt x="132673" y="31052"/>
                      <a:pt x="126876" y="32099"/>
                      <a:pt x="120413" y="33433"/>
                    </a:cubicBezTo>
                    <a:cubicBezTo>
                      <a:pt x="113950" y="34766"/>
                      <a:pt x="107298" y="36576"/>
                      <a:pt x="100265" y="38576"/>
                    </a:cubicBezTo>
                    <a:cubicBezTo>
                      <a:pt x="93517" y="40672"/>
                      <a:pt x="86912" y="43215"/>
                      <a:pt x="80497" y="46196"/>
                    </a:cubicBezTo>
                    <a:lnTo>
                      <a:pt x="131247" y="75629"/>
                    </a:lnTo>
                    <a:lnTo>
                      <a:pt x="140751" y="72390"/>
                    </a:lnTo>
                    <a:cubicBezTo>
                      <a:pt x="153676" y="68104"/>
                      <a:pt x="165841" y="64389"/>
                      <a:pt x="177341" y="61436"/>
                    </a:cubicBezTo>
                    <a:cubicBezTo>
                      <a:pt x="188099" y="58522"/>
                      <a:pt x="199114" y="56674"/>
                      <a:pt x="210224" y="55912"/>
                    </a:cubicBezTo>
                    <a:cubicBezTo>
                      <a:pt x="220374" y="55302"/>
                      <a:pt x="230571" y="56007"/>
                      <a:pt x="240541" y="58007"/>
                    </a:cubicBezTo>
                    <a:cubicBezTo>
                      <a:pt x="250586" y="60227"/>
                      <a:pt x="260214" y="64056"/>
                      <a:pt x="269052" y="69342"/>
                    </a:cubicBezTo>
                    <a:cubicBezTo>
                      <a:pt x="277853" y="73705"/>
                      <a:pt x="285380" y="80267"/>
                      <a:pt x="290911" y="88392"/>
                    </a:cubicBezTo>
                    <a:cubicBezTo>
                      <a:pt x="294627" y="94317"/>
                      <a:pt x="295796" y="101498"/>
                      <a:pt x="294142" y="108299"/>
                    </a:cubicBezTo>
                    <a:cubicBezTo>
                      <a:pt x="291985" y="115776"/>
                      <a:pt x="287889" y="122549"/>
                      <a:pt x="282262" y="127921"/>
                    </a:cubicBezTo>
                    <a:cubicBezTo>
                      <a:pt x="275420" y="134998"/>
                      <a:pt x="267760" y="141227"/>
                      <a:pt x="259453" y="146495"/>
                    </a:cubicBezTo>
                    <a:lnTo>
                      <a:pt x="291766" y="165545"/>
                    </a:lnTo>
                    <a:lnTo>
                      <a:pt x="274089" y="175736"/>
                    </a:lnTo>
                    <a:lnTo>
                      <a:pt x="241491" y="156686"/>
                    </a:lnTo>
                    <a:cubicBezTo>
                      <a:pt x="225972" y="164392"/>
                      <a:pt x="209739" y="170545"/>
                      <a:pt x="193022" y="175070"/>
                    </a:cubicBezTo>
                    <a:cubicBezTo>
                      <a:pt x="175535" y="179908"/>
                      <a:pt x="157668" y="183252"/>
                      <a:pt x="139611" y="185071"/>
                    </a:cubicBezTo>
                    <a:lnTo>
                      <a:pt x="122599" y="154496"/>
                    </a:lnTo>
                    <a:cubicBezTo>
                      <a:pt x="127332" y="154372"/>
                      <a:pt x="132065" y="153991"/>
                      <a:pt x="136759" y="153353"/>
                    </a:cubicBezTo>
                    <a:cubicBezTo>
                      <a:pt x="143127" y="152590"/>
                      <a:pt x="150255" y="151447"/>
                      <a:pt x="158143" y="149733"/>
                    </a:cubicBezTo>
                    <a:cubicBezTo>
                      <a:pt x="166031" y="148019"/>
                      <a:pt x="174204" y="145923"/>
                      <a:pt x="182948" y="143351"/>
                    </a:cubicBezTo>
                    <a:cubicBezTo>
                      <a:pt x="191435" y="140779"/>
                      <a:pt x="199722" y="137598"/>
                      <a:pt x="207753" y="133826"/>
                    </a:cubicBezTo>
                    <a:lnTo>
                      <a:pt x="157193" y="104585"/>
                    </a:lnTo>
                    <a:lnTo>
                      <a:pt x="150635" y="106871"/>
                    </a:lnTo>
                    <a:lnTo>
                      <a:pt x="143697" y="108966"/>
                    </a:lnTo>
                    <a:cubicBezTo>
                      <a:pt x="130962" y="113157"/>
                      <a:pt x="119368" y="116491"/>
                      <a:pt x="108723" y="118491"/>
                    </a:cubicBezTo>
                    <a:cubicBezTo>
                      <a:pt x="98953" y="120767"/>
                      <a:pt x="88993" y="122101"/>
                      <a:pt x="78976" y="122491"/>
                    </a:cubicBezTo>
                    <a:cubicBezTo>
                      <a:pt x="70128" y="122758"/>
                      <a:pt x="61290" y="121929"/>
                      <a:pt x="52651" y="120015"/>
                    </a:cubicBezTo>
                    <a:cubicBezTo>
                      <a:pt x="44117" y="118043"/>
                      <a:pt x="35924" y="114833"/>
                      <a:pt x="28321" y="110490"/>
                    </a:cubicBezTo>
                    <a:cubicBezTo>
                      <a:pt x="19958" y="106137"/>
                      <a:pt x="12707" y="99908"/>
                      <a:pt x="7128" y="92297"/>
                    </a:cubicBezTo>
                    <a:cubicBezTo>
                      <a:pt x="3070" y="86592"/>
                      <a:pt x="1055" y="79677"/>
                      <a:pt x="1426" y="72676"/>
                    </a:cubicBezTo>
                    <a:cubicBezTo>
                      <a:pt x="2167" y="65380"/>
                      <a:pt x="5085" y="58474"/>
                      <a:pt x="9789" y="52864"/>
                    </a:cubicBezTo>
                    <a:cubicBezTo>
                      <a:pt x="15596" y="45482"/>
                      <a:pt x="22524" y="39053"/>
                      <a:pt x="30317" y="33814"/>
                    </a:cubicBezTo>
                    <a:lnTo>
                      <a:pt x="0" y="16954"/>
                    </a:lnTo>
                    <a:lnTo>
                      <a:pt x="17582" y="6763"/>
                    </a:lnTo>
                    <a:lnTo>
                      <a:pt x="47329" y="23908"/>
                    </a:lnTo>
                    <a:cubicBezTo>
                      <a:pt x="61214" y="17002"/>
                      <a:pt x="75812" y="11639"/>
                      <a:pt x="90856" y="7906"/>
                    </a:cubicBezTo>
                    <a:cubicBezTo>
                      <a:pt x="105188" y="4239"/>
                      <a:pt x="119767" y="1591"/>
                      <a:pt x="134479" y="0"/>
                    </a:cubicBezTo>
                    <a:close/>
                    <a:moveTo>
                      <a:pt x="63105" y="82772"/>
                    </a:moveTo>
                    <a:cubicBezTo>
                      <a:pt x="69786" y="86601"/>
                      <a:pt x="77494" y="88259"/>
                      <a:pt x="85154" y="87535"/>
                    </a:cubicBezTo>
                    <a:cubicBezTo>
                      <a:pt x="95475" y="86325"/>
                      <a:pt x="105635" y="84029"/>
                      <a:pt x="115471" y="80677"/>
                    </a:cubicBezTo>
                    <a:lnTo>
                      <a:pt x="67952" y="53149"/>
                    </a:lnTo>
                    <a:cubicBezTo>
                      <a:pt x="50370" y="64579"/>
                      <a:pt x="48849" y="74104"/>
                      <a:pt x="63105" y="82772"/>
                    </a:cubicBezTo>
                    <a:close/>
                    <a:moveTo>
                      <a:pt x="229992" y="96679"/>
                    </a:moveTo>
                    <a:cubicBezTo>
                      <a:pt x="222750" y="92697"/>
                      <a:pt x="214405" y="91192"/>
                      <a:pt x="206232" y="92393"/>
                    </a:cubicBezTo>
                    <a:cubicBezTo>
                      <a:pt x="194961" y="93897"/>
                      <a:pt x="183832" y="96355"/>
                      <a:pt x="172969" y="99727"/>
                    </a:cubicBezTo>
                    <a:lnTo>
                      <a:pt x="220488" y="127063"/>
                    </a:lnTo>
                    <a:cubicBezTo>
                      <a:pt x="240446" y="114776"/>
                      <a:pt x="243677" y="104585"/>
                      <a:pt x="229992" y="96679"/>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4" name="Google Shape;2992;p37"/>
              <p:cNvSpPr/>
              <p:nvPr/>
            </p:nvSpPr>
            <p:spPr>
              <a:xfrm>
                <a:off x="6001532" y="4053935"/>
                <a:ext cx="19007" cy="25527"/>
              </a:xfrm>
              <a:custGeom>
                <a:avLst/>
                <a:gdLst/>
                <a:ahLst/>
                <a:cxnLst/>
                <a:rect l="l" t="t" r="r" b="b"/>
                <a:pathLst>
                  <a:path w="19007" h="25527" extrusionOk="0">
                    <a:moveTo>
                      <a:pt x="0" y="17241"/>
                    </a:moveTo>
                    <a:cubicBezTo>
                      <a:pt x="475" y="16002"/>
                      <a:pt x="0" y="0"/>
                      <a:pt x="0" y="0"/>
                    </a:cubicBezTo>
                    <a:lnTo>
                      <a:pt x="19008" y="12573"/>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5" name="Google Shape;2993;p37"/>
              <p:cNvSpPr/>
              <p:nvPr/>
            </p:nvSpPr>
            <p:spPr>
              <a:xfrm>
                <a:off x="6128693" y="4064889"/>
                <a:ext cx="42006" cy="19716"/>
              </a:xfrm>
              <a:custGeom>
                <a:avLst/>
                <a:gdLst/>
                <a:ahLst/>
                <a:cxnLst/>
                <a:rect l="l" t="t" r="r" b="b"/>
                <a:pathLst>
                  <a:path w="42006" h="19716" extrusionOk="0">
                    <a:moveTo>
                      <a:pt x="42007" y="17145"/>
                    </a:moveTo>
                    <a:lnTo>
                      <a:pt x="42007" y="0"/>
                    </a:lnTo>
                    <a:lnTo>
                      <a:pt x="0" y="3143"/>
                    </a:lnTo>
                    <a:lnTo>
                      <a:pt x="24045"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6" name="Google Shape;2994;p37"/>
              <p:cNvSpPr/>
              <p:nvPr/>
            </p:nvSpPr>
            <p:spPr>
              <a:xfrm>
                <a:off x="6142758" y="4001642"/>
                <a:ext cx="31457" cy="17335"/>
              </a:xfrm>
              <a:custGeom>
                <a:avLst/>
                <a:gdLst/>
                <a:ahLst/>
                <a:cxnLst/>
                <a:rect l="l" t="t" r="r" b="b"/>
                <a:pathLst>
                  <a:path w="31457" h="17335" extrusionOk="0">
                    <a:moveTo>
                      <a:pt x="31458" y="17336"/>
                    </a:moveTo>
                    <a:lnTo>
                      <a:pt x="31458" y="0"/>
                    </a:lnTo>
                    <a:lnTo>
                      <a:pt x="0" y="11430"/>
                    </a:lnTo>
                    <a:lnTo>
                      <a:pt x="31458"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7" name="Google Shape;2995;p37"/>
              <p:cNvSpPr/>
              <p:nvPr/>
            </p:nvSpPr>
            <p:spPr>
              <a:xfrm>
                <a:off x="6043729" y="4008024"/>
                <a:ext cx="47328" cy="33146"/>
              </a:xfrm>
              <a:custGeom>
                <a:avLst/>
                <a:gdLst/>
                <a:ahLst/>
                <a:cxnLst/>
                <a:rect l="l" t="t" r="r" b="b"/>
                <a:pathLst>
                  <a:path w="47328" h="33146" extrusionOk="0">
                    <a:moveTo>
                      <a:pt x="0" y="10096"/>
                    </a:moveTo>
                    <a:lnTo>
                      <a:pt x="10454" y="0"/>
                    </a:lnTo>
                    <a:lnTo>
                      <a:pt x="47329" y="25622"/>
                    </a:lnTo>
                    <a:lnTo>
                      <a:pt x="45048" y="33147"/>
                    </a:lnTo>
                    <a:cubicBezTo>
                      <a:pt x="45048" y="33147"/>
                      <a:pt x="17487" y="21431"/>
                      <a:pt x="16537" y="2076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8" name="Google Shape;2996;p37"/>
              <p:cNvSpPr/>
              <p:nvPr/>
            </p:nvSpPr>
            <p:spPr>
              <a:xfrm>
                <a:off x="5947360" y="3952875"/>
                <a:ext cx="58923" cy="38957"/>
              </a:xfrm>
              <a:custGeom>
                <a:avLst/>
                <a:gdLst/>
                <a:ahLst/>
                <a:cxnLst/>
                <a:rect l="l" t="t" r="r" b="b"/>
                <a:pathLst>
                  <a:path w="58923" h="38957" extrusionOk="0">
                    <a:moveTo>
                      <a:pt x="0" y="11049"/>
                    </a:moveTo>
                    <a:lnTo>
                      <a:pt x="48944" y="38957"/>
                    </a:lnTo>
                    <a:lnTo>
                      <a:pt x="58923" y="31623"/>
                    </a:lnTo>
                    <a:cubicBezTo>
                      <a:pt x="58923" y="31623"/>
                      <a:pt x="52841" y="24574"/>
                      <a:pt x="52366" y="23908"/>
                    </a:cubicBezTo>
                    <a:cubicBezTo>
                      <a:pt x="47966" y="18840"/>
                      <a:pt x="42805" y="14507"/>
                      <a:pt x="37065" y="11049"/>
                    </a:cubicBezTo>
                    <a:cubicBezTo>
                      <a:pt x="33453" y="10382"/>
                      <a:pt x="10169" y="0"/>
                      <a:pt x="10169"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9" name="Google Shape;2997;p37"/>
              <p:cNvSpPr/>
              <p:nvPr/>
            </p:nvSpPr>
            <p:spPr>
              <a:xfrm>
                <a:off x="6001532" y="3921728"/>
                <a:ext cx="27275" cy="24479"/>
              </a:xfrm>
              <a:custGeom>
                <a:avLst/>
                <a:gdLst/>
                <a:ahLst/>
                <a:cxnLst/>
                <a:rect l="l" t="t" r="r" b="b"/>
                <a:pathLst>
                  <a:path w="27275" h="24479" extrusionOk="0">
                    <a:moveTo>
                      <a:pt x="27276" y="24479"/>
                    </a:moveTo>
                    <a:lnTo>
                      <a:pt x="27276" y="7334"/>
                    </a:lnTo>
                    <a:lnTo>
                      <a:pt x="4752" y="0"/>
                    </a:lnTo>
                    <a:lnTo>
                      <a:pt x="0" y="13430"/>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0" name="Google Shape;2998;p37"/>
              <p:cNvSpPr/>
              <p:nvPr/>
            </p:nvSpPr>
            <p:spPr>
              <a:xfrm>
                <a:off x="5879313" y="3916680"/>
                <a:ext cx="26040" cy="19430"/>
              </a:xfrm>
              <a:custGeom>
                <a:avLst/>
                <a:gdLst/>
                <a:ahLst/>
                <a:cxnLst/>
                <a:rect l="l" t="t" r="r" b="b"/>
                <a:pathLst>
                  <a:path w="26040" h="19430" extrusionOk="0">
                    <a:moveTo>
                      <a:pt x="0" y="17145"/>
                    </a:moveTo>
                    <a:lnTo>
                      <a:pt x="0" y="0"/>
                    </a:lnTo>
                    <a:lnTo>
                      <a:pt x="26040"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1" name="Google Shape;2999;p37"/>
              <p:cNvSpPr/>
              <p:nvPr/>
            </p:nvSpPr>
            <p:spPr>
              <a:xfrm>
                <a:off x="5880264" y="3974210"/>
                <a:ext cx="30412" cy="30289"/>
              </a:xfrm>
              <a:custGeom>
                <a:avLst/>
                <a:gdLst/>
                <a:ahLst/>
                <a:cxnLst/>
                <a:rect l="l" t="t" r="r" b="b"/>
                <a:pathLst>
                  <a:path w="30412" h="30289" extrusionOk="0">
                    <a:moveTo>
                      <a:pt x="0" y="17907"/>
                    </a:moveTo>
                    <a:lnTo>
                      <a:pt x="0" y="0"/>
                    </a:lnTo>
                    <a:lnTo>
                      <a:pt x="30412" y="0"/>
                    </a:lnTo>
                    <a:lnTo>
                      <a:pt x="23094" y="16002"/>
                    </a:lnTo>
                    <a:lnTo>
                      <a:pt x="10074" y="30290"/>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2" name="Google Shape;3000;p37"/>
              <p:cNvSpPr/>
              <p:nvPr/>
            </p:nvSpPr>
            <p:spPr>
              <a:xfrm>
                <a:off x="5879313" y="3898868"/>
                <a:ext cx="294881" cy="185547"/>
              </a:xfrm>
              <a:custGeom>
                <a:avLst/>
                <a:gdLst/>
                <a:ahLst/>
                <a:cxnLst/>
                <a:rect l="l" t="t" r="r" b="b"/>
                <a:pathLst>
                  <a:path w="294881" h="185547" extrusionOk="0">
                    <a:moveTo>
                      <a:pt x="149495" y="30194"/>
                    </a:moveTo>
                    <a:cubicBezTo>
                      <a:pt x="145608" y="30185"/>
                      <a:pt x="141730" y="30499"/>
                      <a:pt x="137900" y="31147"/>
                    </a:cubicBezTo>
                    <a:cubicBezTo>
                      <a:pt x="132673" y="31909"/>
                      <a:pt x="126876" y="32957"/>
                      <a:pt x="120413" y="34290"/>
                    </a:cubicBezTo>
                    <a:cubicBezTo>
                      <a:pt x="113950" y="35624"/>
                      <a:pt x="107298" y="37338"/>
                      <a:pt x="100265" y="39434"/>
                    </a:cubicBezTo>
                    <a:cubicBezTo>
                      <a:pt x="93498" y="41481"/>
                      <a:pt x="86893" y="44034"/>
                      <a:pt x="80497" y="47054"/>
                    </a:cubicBezTo>
                    <a:lnTo>
                      <a:pt x="131247" y="76391"/>
                    </a:lnTo>
                    <a:lnTo>
                      <a:pt x="140751" y="73152"/>
                    </a:lnTo>
                    <a:cubicBezTo>
                      <a:pt x="153676" y="68866"/>
                      <a:pt x="165841" y="65246"/>
                      <a:pt x="177341" y="62198"/>
                    </a:cubicBezTo>
                    <a:cubicBezTo>
                      <a:pt x="188108" y="59360"/>
                      <a:pt x="199114" y="57541"/>
                      <a:pt x="210224" y="56769"/>
                    </a:cubicBezTo>
                    <a:cubicBezTo>
                      <a:pt x="220374" y="56160"/>
                      <a:pt x="230571" y="56864"/>
                      <a:pt x="240541" y="58865"/>
                    </a:cubicBezTo>
                    <a:cubicBezTo>
                      <a:pt x="250586" y="61055"/>
                      <a:pt x="260214" y="64846"/>
                      <a:pt x="269052" y="70104"/>
                    </a:cubicBezTo>
                    <a:cubicBezTo>
                      <a:pt x="277824" y="74505"/>
                      <a:pt x="285351" y="81058"/>
                      <a:pt x="290911" y="89154"/>
                    </a:cubicBezTo>
                    <a:cubicBezTo>
                      <a:pt x="294636" y="95079"/>
                      <a:pt x="295805" y="102261"/>
                      <a:pt x="294142" y="109061"/>
                    </a:cubicBezTo>
                    <a:cubicBezTo>
                      <a:pt x="291985" y="116539"/>
                      <a:pt x="287889" y="123311"/>
                      <a:pt x="282262" y="128683"/>
                    </a:cubicBezTo>
                    <a:cubicBezTo>
                      <a:pt x="275287" y="135684"/>
                      <a:pt x="267503" y="141827"/>
                      <a:pt x="259073" y="146971"/>
                    </a:cubicBezTo>
                    <a:lnTo>
                      <a:pt x="291386" y="166021"/>
                    </a:lnTo>
                    <a:lnTo>
                      <a:pt x="273709" y="176213"/>
                    </a:lnTo>
                    <a:lnTo>
                      <a:pt x="241111" y="157163"/>
                    </a:lnTo>
                    <a:cubicBezTo>
                      <a:pt x="225591" y="164830"/>
                      <a:pt x="209359" y="170955"/>
                      <a:pt x="192642" y="175451"/>
                    </a:cubicBezTo>
                    <a:cubicBezTo>
                      <a:pt x="175164" y="180365"/>
                      <a:pt x="157297" y="183737"/>
                      <a:pt x="139231" y="185547"/>
                    </a:cubicBezTo>
                    <a:lnTo>
                      <a:pt x="122219" y="154877"/>
                    </a:lnTo>
                    <a:cubicBezTo>
                      <a:pt x="126952" y="154800"/>
                      <a:pt x="131684" y="154448"/>
                      <a:pt x="136379" y="153829"/>
                    </a:cubicBezTo>
                    <a:cubicBezTo>
                      <a:pt x="142718" y="153067"/>
                      <a:pt x="149846" y="151829"/>
                      <a:pt x="157763" y="150114"/>
                    </a:cubicBezTo>
                    <a:cubicBezTo>
                      <a:pt x="165556" y="148495"/>
                      <a:pt x="173824" y="146304"/>
                      <a:pt x="182568" y="143828"/>
                    </a:cubicBezTo>
                    <a:cubicBezTo>
                      <a:pt x="191055" y="141256"/>
                      <a:pt x="199342" y="138074"/>
                      <a:pt x="207373" y="134303"/>
                    </a:cubicBezTo>
                    <a:lnTo>
                      <a:pt x="156812" y="105061"/>
                    </a:lnTo>
                    <a:cubicBezTo>
                      <a:pt x="154722" y="105918"/>
                      <a:pt x="152441" y="106680"/>
                      <a:pt x="150255" y="107442"/>
                    </a:cubicBezTo>
                    <a:lnTo>
                      <a:pt x="143317" y="109538"/>
                    </a:lnTo>
                    <a:cubicBezTo>
                      <a:pt x="130582" y="113729"/>
                      <a:pt x="118987" y="116967"/>
                      <a:pt x="108343" y="119063"/>
                    </a:cubicBezTo>
                    <a:cubicBezTo>
                      <a:pt x="98573" y="121339"/>
                      <a:pt x="88613" y="122673"/>
                      <a:pt x="78596" y="123063"/>
                    </a:cubicBezTo>
                    <a:cubicBezTo>
                      <a:pt x="69748" y="123425"/>
                      <a:pt x="60891" y="122587"/>
                      <a:pt x="52271" y="120587"/>
                    </a:cubicBezTo>
                    <a:cubicBezTo>
                      <a:pt x="43727" y="118663"/>
                      <a:pt x="35525" y="115453"/>
                      <a:pt x="27941" y="111062"/>
                    </a:cubicBezTo>
                    <a:cubicBezTo>
                      <a:pt x="19597" y="106671"/>
                      <a:pt x="12355" y="100451"/>
                      <a:pt x="6748" y="92869"/>
                    </a:cubicBezTo>
                    <a:cubicBezTo>
                      <a:pt x="2690" y="87163"/>
                      <a:pt x="675" y="80248"/>
                      <a:pt x="1045" y="73247"/>
                    </a:cubicBezTo>
                    <a:cubicBezTo>
                      <a:pt x="1768" y="65951"/>
                      <a:pt x="4685" y="59036"/>
                      <a:pt x="9409" y="53435"/>
                    </a:cubicBezTo>
                    <a:cubicBezTo>
                      <a:pt x="15216" y="46054"/>
                      <a:pt x="22144" y="39624"/>
                      <a:pt x="29937" y="34385"/>
                    </a:cubicBezTo>
                    <a:lnTo>
                      <a:pt x="0" y="17050"/>
                    </a:lnTo>
                    <a:lnTo>
                      <a:pt x="17582" y="6858"/>
                    </a:lnTo>
                    <a:lnTo>
                      <a:pt x="47329" y="24003"/>
                    </a:lnTo>
                    <a:cubicBezTo>
                      <a:pt x="61214" y="17069"/>
                      <a:pt x="75802" y="11668"/>
                      <a:pt x="90856" y="7906"/>
                    </a:cubicBezTo>
                    <a:cubicBezTo>
                      <a:pt x="105197" y="4286"/>
                      <a:pt x="119776" y="1639"/>
                      <a:pt x="134479" y="0"/>
                    </a:cubicBezTo>
                    <a:close/>
                    <a:moveTo>
                      <a:pt x="63105" y="83534"/>
                    </a:moveTo>
                    <a:cubicBezTo>
                      <a:pt x="69777" y="87402"/>
                      <a:pt x="77484" y="89068"/>
                      <a:pt x="85154" y="88297"/>
                    </a:cubicBezTo>
                    <a:cubicBezTo>
                      <a:pt x="95466" y="87125"/>
                      <a:pt x="105635" y="84858"/>
                      <a:pt x="115471" y="81534"/>
                    </a:cubicBezTo>
                    <a:lnTo>
                      <a:pt x="67952" y="54007"/>
                    </a:lnTo>
                    <a:cubicBezTo>
                      <a:pt x="50370" y="65437"/>
                      <a:pt x="48849" y="75248"/>
                      <a:pt x="63105" y="83534"/>
                    </a:cubicBezTo>
                    <a:close/>
                    <a:moveTo>
                      <a:pt x="229992" y="97536"/>
                    </a:moveTo>
                    <a:cubicBezTo>
                      <a:pt x="222750" y="93555"/>
                      <a:pt x="214405" y="92050"/>
                      <a:pt x="206232" y="93250"/>
                    </a:cubicBezTo>
                    <a:cubicBezTo>
                      <a:pt x="194951" y="94707"/>
                      <a:pt x="183822" y="97165"/>
                      <a:pt x="172969" y="100584"/>
                    </a:cubicBezTo>
                    <a:lnTo>
                      <a:pt x="220488" y="127921"/>
                    </a:lnTo>
                    <a:cubicBezTo>
                      <a:pt x="240512" y="115538"/>
                      <a:pt x="243677" y="105413"/>
                      <a:pt x="229992" y="97536"/>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9" name="Google Shape;3001;p37"/>
            <p:cNvGrpSpPr/>
            <p:nvPr/>
          </p:nvGrpSpPr>
          <p:grpSpPr>
            <a:xfrm>
              <a:off x="3781914" y="2856896"/>
              <a:ext cx="883852" cy="621029"/>
              <a:chOff x="5591539" y="3599021"/>
              <a:chExt cx="883852" cy="621029"/>
            </a:xfrm>
          </p:grpSpPr>
          <p:sp>
            <p:nvSpPr>
              <p:cNvPr id="381" name="Google Shape;3002;p37"/>
              <p:cNvSpPr/>
              <p:nvPr/>
            </p:nvSpPr>
            <p:spPr>
              <a:xfrm>
                <a:off x="5591539" y="3708558"/>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2"/>
                      <a:pt x="197857" y="0"/>
                      <a:pt x="441926" y="0"/>
                    </a:cubicBezTo>
                    <a:cubicBezTo>
                      <a:pt x="685995" y="0"/>
                      <a:pt x="883852" y="114502"/>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2" name="Google Shape;3003;p37"/>
              <p:cNvSpPr/>
              <p:nvPr/>
            </p:nvSpPr>
            <p:spPr>
              <a:xfrm>
                <a:off x="5591633" y="3851719"/>
                <a:ext cx="87339" cy="116490"/>
              </a:xfrm>
              <a:custGeom>
                <a:avLst/>
                <a:gdLst/>
                <a:ahLst/>
                <a:cxnLst/>
                <a:rect l="l" t="t" r="r" b="b"/>
                <a:pathLst>
                  <a:path w="87339" h="116490" extrusionOk="0">
                    <a:moveTo>
                      <a:pt x="0" y="116491"/>
                    </a:moveTo>
                    <a:lnTo>
                      <a:pt x="0" y="0"/>
                    </a:lnTo>
                    <a:lnTo>
                      <a:pt x="87340"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3" name="Google Shape;3004;p37"/>
              <p:cNvSpPr/>
              <p:nvPr/>
            </p:nvSpPr>
            <p:spPr>
              <a:xfrm>
                <a:off x="6408864" y="3854767"/>
                <a:ext cx="66526" cy="157067"/>
              </a:xfrm>
              <a:custGeom>
                <a:avLst/>
                <a:gdLst/>
                <a:ahLst/>
                <a:cxnLst/>
                <a:rect l="l" t="t" r="r" b="b"/>
                <a:pathLst>
                  <a:path w="66526" h="157067" extrusionOk="0">
                    <a:moveTo>
                      <a:pt x="66527" y="0"/>
                    </a:moveTo>
                    <a:lnTo>
                      <a:pt x="66527" y="109538"/>
                    </a:lnTo>
                    <a:lnTo>
                      <a:pt x="21859"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4" name="Google Shape;3005;p37"/>
              <p:cNvSpPr/>
              <p:nvPr/>
            </p:nvSpPr>
            <p:spPr>
              <a:xfrm>
                <a:off x="5591539" y="3599021"/>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2"/>
                      <a:pt x="197857" y="0"/>
                      <a:pt x="441926" y="0"/>
                    </a:cubicBezTo>
                    <a:cubicBezTo>
                      <a:pt x="685995" y="0"/>
                      <a:pt x="883852" y="114502"/>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5" name="Google Shape;3006;p37"/>
              <p:cNvSpPr/>
              <p:nvPr/>
            </p:nvSpPr>
            <p:spPr>
              <a:xfrm>
                <a:off x="5717159" y="3668625"/>
                <a:ext cx="632686" cy="366117"/>
              </a:xfrm>
              <a:custGeom>
                <a:avLst/>
                <a:gdLst/>
                <a:ahLst/>
                <a:cxnLst/>
                <a:rect l="l" t="t" r="r" b="b"/>
                <a:pathLst>
                  <a:path w="632686" h="366117" extrusionOk="0">
                    <a:moveTo>
                      <a:pt x="632116" y="194048"/>
                    </a:moveTo>
                    <a:cubicBezTo>
                      <a:pt x="627555" y="237101"/>
                      <a:pt x="596952" y="279773"/>
                      <a:pt x="540025" y="312539"/>
                    </a:cubicBezTo>
                    <a:cubicBezTo>
                      <a:pt x="416476" y="383977"/>
                      <a:pt x="216136" y="383977"/>
                      <a:pt x="92587" y="312539"/>
                    </a:cubicBezTo>
                    <a:cubicBezTo>
                      <a:pt x="35564" y="279583"/>
                      <a:pt x="4962" y="237101"/>
                      <a:pt x="590" y="194048"/>
                    </a:cubicBezTo>
                    <a:cubicBezTo>
                      <a:pt x="-4732" y="143661"/>
                      <a:pt x="25965" y="92130"/>
                      <a:pt x="92587" y="53650"/>
                    </a:cubicBezTo>
                    <a:cubicBezTo>
                      <a:pt x="216136" y="-17883"/>
                      <a:pt x="416476" y="-17883"/>
                      <a:pt x="540025" y="53650"/>
                    </a:cubicBezTo>
                    <a:cubicBezTo>
                      <a:pt x="606646" y="92130"/>
                      <a:pt x="637344" y="143661"/>
                      <a:pt x="632116"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6" name="Google Shape;3007;p37"/>
              <p:cNvSpPr/>
              <p:nvPr/>
            </p:nvSpPr>
            <p:spPr>
              <a:xfrm>
                <a:off x="5717749" y="3690532"/>
                <a:ext cx="631526" cy="344209"/>
              </a:xfrm>
              <a:custGeom>
                <a:avLst/>
                <a:gdLst/>
                <a:ahLst/>
                <a:cxnLst/>
                <a:rect l="l" t="t" r="r" b="b"/>
                <a:pathLst>
                  <a:path w="631526" h="344209" extrusionOk="0">
                    <a:moveTo>
                      <a:pt x="631527" y="172141"/>
                    </a:moveTo>
                    <a:cubicBezTo>
                      <a:pt x="626965" y="215194"/>
                      <a:pt x="596363" y="257866"/>
                      <a:pt x="539435" y="290632"/>
                    </a:cubicBezTo>
                    <a:cubicBezTo>
                      <a:pt x="415886" y="362069"/>
                      <a:pt x="215546" y="362069"/>
                      <a:pt x="91997" y="290632"/>
                    </a:cubicBezTo>
                    <a:cubicBezTo>
                      <a:pt x="34974" y="257675"/>
                      <a:pt x="4372" y="215194"/>
                      <a:pt x="0" y="172141"/>
                    </a:cubicBezTo>
                    <a:cubicBezTo>
                      <a:pt x="4372" y="129088"/>
                      <a:pt x="35069" y="86416"/>
                      <a:pt x="91997" y="53650"/>
                    </a:cubicBezTo>
                    <a:cubicBezTo>
                      <a:pt x="215546" y="-17883"/>
                      <a:pt x="415886" y="-17883"/>
                      <a:pt x="539435" y="53650"/>
                    </a:cubicBezTo>
                    <a:cubicBezTo>
                      <a:pt x="596363" y="86701"/>
                      <a:pt x="626965" y="128992"/>
                      <a:pt x="631527" y="172141"/>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7" name="Google Shape;3008;p37"/>
              <p:cNvSpPr/>
              <p:nvPr/>
            </p:nvSpPr>
            <p:spPr>
              <a:xfrm>
                <a:off x="5879313" y="3772757"/>
                <a:ext cx="294875" cy="185547"/>
              </a:xfrm>
              <a:custGeom>
                <a:avLst/>
                <a:gdLst/>
                <a:ahLst/>
                <a:cxnLst/>
                <a:rect l="l" t="t" r="r" b="b"/>
                <a:pathLst>
                  <a:path w="294875" h="185547" extrusionOk="0">
                    <a:moveTo>
                      <a:pt x="149495" y="30004"/>
                    </a:moveTo>
                    <a:cubicBezTo>
                      <a:pt x="145608" y="29994"/>
                      <a:pt x="141730" y="30309"/>
                      <a:pt x="137900" y="30956"/>
                    </a:cubicBezTo>
                    <a:cubicBezTo>
                      <a:pt x="132673" y="31718"/>
                      <a:pt x="126876" y="32766"/>
                      <a:pt x="120413" y="34100"/>
                    </a:cubicBezTo>
                    <a:cubicBezTo>
                      <a:pt x="113950" y="35433"/>
                      <a:pt x="107298" y="37243"/>
                      <a:pt x="100265" y="39243"/>
                    </a:cubicBezTo>
                    <a:cubicBezTo>
                      <a:pt x="93498" y="41291"/>
                      <a:pt x="86893" y="43844"/>
                      <a:pt x="80497" y="46863"/>
                    </a:cubicBezTo>
                    <a:lnTo>
                      <a:pt x="131247" y="76295"/>
                    </a:lnTo>
                    <a:lnTo>
                      <a:pt x="140751" y="73057"/>
                    </a:lnTo>
                    <a:cubicBezTo>
                      <a:pt x="153676" y="68675"/>
                      <a:pt x="165841" y="65056"/>
                      <a:pt x="177341" y="62103"/>
                    </a:cubicBezTo>
                    <a:cubicBezTo>
                      <a:pt x="188099" y="59188"/>
                      <a:pt x="199114" y="57340"/>
                      <a:pt x="210224" y="56579"/>
                    </a:cubicBezTo>
                    <a:cubicBezTo>
                      <a:pt x="220374" y="55969"/>
                      <a:pt x="230571" y="56674"/>
                      <a:pt x="240541" y="58674"/>
                    </a:cubicBezTo>
                    <a:cubicBezTo>
                      <a:pt x="250586" y="60893"/>
                      <a:pt x="260214" y="64723"/>
                      <a:pt x="269052" y="70009"/>
                    </a:cubicBezTo>
                    <a:cubicBezTo>
                      <a:pt x="277853" y="74371"/>
                      <a:pt x="285380" y="80924"/>
                      <a:pt x="290911" y="89059"/>
                    </a:cubicBezTo>
                    <a:cubicBezTo>
                      <a:pt x="294627" y="94983"/>
                      <a:pt x="295796" y="102165"/>
                      <a:pt x="294142" y="108966"/>
                    </a:cubicBezTo>
                    <a:cubicBezTo>
                      <a:pt x="291985" y="116443"/>
                      <a:pt x="287889" y="123215"/>
                      <a:pt x="282262" y="128588"/>
                    </a:cubicBezTo>
                    <a:cubicBezTo>
                      <a:pt x="275287" y="135617"/>
                      <a:pt x="267503" y="141789"/>
                      <a:pt x="259073" y="146971"/>
                    </a:cubicBezTo>
                    <a:lnTo>
                      <a:pt x="291386" y="166021"/>
                    </a:lnTo>
                    <a:lnTo>
                      <a:pt x="273709" y="176213"/>
                    </a:lnTo>
                    <a:lnTo>
                      <a:pt x="241111" y="157163"/>
                    </a:lnTo>
                    <a:cubicBezTo>
                      <a:pt x="225572" y="164821"/>
                      <a:pt x="209349" y="170983"/>
                      <a:pt x="192642" y="175546"/>
                    </a:cubicBezTo>
                    <a:cubicBezTo>
                      <a:pt x="175155" y="180385"/>
                      <a:pt x="157288" y="183728"/>
                      <a:pt x="139231" y="185547"/>
                    </a:cubicBezTo>
                    <a:lnTo>
                      <a:pt x="122219" y="154972"/>
                    </a:lnTo>
                    <a:cubicBezTo>
                      <a:pt x="126952" y="154848"/>
                      <a:pt x="131684" y="154467"/>
                      <a:pt x="136379" y="153829"/>
                    </a:cubicBezTo>
                    <a:cubicBezTo>
                      <a:pt x="142747" y="153067"/>
                      <a:pt x="149875" y="151924"/>
                      <a:pt x="157763" y="150209"/>
                    </a:cubicBezTo>
                    <a:cubicBezTo>
                      <a:pt x="165651" y="148495"/>
                      <a:pt x="173824" y="146399"/>
                      <a:pt x="182568" y="143828"/>
                    </a:cubicBezTo>
                    <a:cubicBezTo>
                      <a:pt x="191055" y="141256"/>
                      <a:pt x="199342" y="138074"/>
                      <a:pt x="207373" y="134303"/>
                    </a:cubicBezTo>
                    <a:lnTo>
                      <a:pt x="156812" y="105061"/>
                    </a:lnTo>
                    <a:lnTo>
                      <a:pt x="150255" y="107347"/>
                    </a:lnTo>
                    <a:lnTo>
                      <a:pt x="143317" y="109442"/>
                    </a:lnTo>
                    <a:cubicBezTo>
                      <a:pt x="130582" y="113633"/>
                      <a:pt x="118987" y="116967"/>
                      <a:pt x="108343" y="118967"/>
                    </a:cubicBezTo>
                    <a:cubicBezTo>
                      <a:pt x="98573" y="121244"/>
                      <a:pt x="88613" y="122577"/>
                      <a:pt x="78596" y="122968"/>
                    </a:cubicBezTo>
                    <a:cubicBezTo>
                      <a:pt x="69748" y="123235"/>
                      <a:pt x="60910" y="122406"/>
                      <a:pt x="52271" y="120491"/>
                    </a:cubicBezTo>
                    <a:cubicBezTo>
                      <a:pt x="43736" y="118520"/>
                      <a:pt x="35544" y="115310"/>
                      <a:pt x="27941" y="110966"/>
                    </a:cubicBezTo>
                    <a:cubicBezTo>
                      <a:pt x="19578" y="106613"/>
                      <a:pt x="12326" y="100384"/>
                      <a:pt x="6748" y="92773"/>
                    </a:cubicBezTo>
                    <a:cubicBezTo>
                      <a:pt x="2690" y="87068"/>
                      <a:pt x="675" y="80153"/>
                      <a:pt x="1045" y="73152"/>
                    </a:cubicBezTo>
                    <a:cubicBezTo>
                      <a:pt x="1787" y="65856"/>
                      <a:pt x="4704" y="58950"/>
                      <a:pt x="9409" y="53340"/>
                    </a:cubicBezTo>
                    <a:cubicBezTo>
                      <a:pt x="15216" y="45958"/>
                      <a:pt x="22144" y="39529"/>
                      <a:pt x="29937" y="34290"/>
                    </a:cubicBezTo>
                    <a:lnTo>
                      <a:pt x="0" y="16954"/>
                    </a:lnTo>
                    <a:lnTo>
                      <a:pt x="17582" y="6763"/>
                    </a:lnTo>
                    <a:lnTo>
                      <a:pt x="47329" y="23908"/>
                    </a:lnTo>
                    <a:cubicBezTo>
                      <a:pt x="61214" y="17002"/>
                      <a:pt x="75812" y="11640"/>
                      <a:pt x="90856" y="7906"/>
                    </a:cubicBezTo>
                    <a:cubicBezTo>
                      <a:pt x="105188" y="4239"/>
                      <a:pt x="119767" y="1591"/>
                      <a:pt x="134479" y="0"/>
                    </a:cubicBezTo>
                    <a:close/>
                    <a:moveTo>
                      <a:pt x="63105" y="83439"/>
                    </a:moveTo>
                    <a:cubicBezTo>
                      <a:pt x="69786" y="87278"/>
                      <a:pt x="77494" y="88916"/>
                      <a:pt x="85154" y="88106"/>
                    </a:cubicBezTo>
                    <a:cubicBezTo>
                      <a:pt x="95475" y="86982"/>
                      <a:pt x="105644" y="84715"/>
                      <a:pt x="115471" y="81344"/>
                    </a:cubicBezTo>
                    <a:lnTo>
                      <a:pt x="67952" y="53816"/>
                    </a:lnTo>
                    <a:cubicBezTo>
                      <a:pt x="50370" y="65246"/>
                      <a:pt x="48849" y="75343"/>
                      <a:pt x="63105" y="83439"/>
                    </a:cubicBezTo>
                    <a:close/>
                    <a:moveTo>
                      <a:pt x="229992" y="97346"/>
                    </a:moveTo>
                    <a:cubicBezTo>
                      <a:pt x="222750" y="93364"/>
                      <a:pt x="214405" y="91859"/>
                      <a:pt x="206232" y="93059"/>
                    </a:cubicBezTo>
                    <a:cubicBezTo>
                      <a:pt x="194951" y="94517"/>
                      <a:pt x="183822" y="96974"/>
                      <a:pt x="172969" y="100394"/>
                    </a:cubicBezTo>
                    <a:lnTo>
                      <a:pt x="220488" y="127730"/>
                    </a:lnTo>
                    <a:cubicBezTo>
                      <a:pt x="240446" y="115443"/>
                      <a:pt x="243677" y="105251"/>
                      <a:pt x="229992" y="97346"/>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8" name="Google Shape;3009;p37"/>
              <p:cNvSpPr/>
              <p:nvPr/>
            </p:nvSpPr>
            <p:spPr>
              <a:xfrm>
                <a:off x="6001532" y="3910488"/>
                <a:ext cx="19007" cy="25527"/>
              </a:xfrm>
              <a:custGeom>
                <a:avLst/>
                <a:gdLst/>
                <a:ahLst/>
                <a:cxnLst/>
                <a:rect l="l" t="t" r="r" b="b"/>
                <a:pathLst>
                  <a:path w="19007" h="25527" extrusionOk="0">
                    <a:moveTo>
                      <a:pt x="0" y="17240"/>
                    </a:moveTo>
                    <a:cubicBezTo>
                      <a:pt x="475" y="16002"/>
                      <a:pt x="0" y="0"/>
                      <a:pt x="0" y="0"/>
                    </a:cubicBezTo>
                    <a:lnTo>
                      <a:pt x="19008" y="12573"/>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9" name="Google Shape;3010;p37"/>
              <p:cNvSpPr/>
              <p:nvPr/>
            </p:nvSpPr>
            <p:spPr>
              <a:xfrm>
                <a:off x="6128693" y="3921442"/>
                <a:ext cx="42006" cy="19716"/>
              </a:xfrm>
              <a:custGeom>
                <a:avLst/>
                <a:gdLst/>
                <a:ahLst/>
                <a:cxnLst/>
                <a:rect l="l" t="t" r="r" b="b"/>
                <a:pathLst>
                  <a:path w="42006" h="19716" extrusionOk="0">
                    <a:moveTo>
                      <a:pt x="42007" y="17145"/>
                    </a:moveTo>
                    <a:lnTo>
                      <a:pt x="42007" y="0"/>
                    </a:lnTo>
                    <a:lnTo>
                      <a:pt x="0" y="3143"/>
                    </a:lnTo>
                    <a:lnTo>
                      <a:pt x="24045"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0" name="Google Shape;3011;p37"/>
              <p:cNvSpPr/>
              <p:nvPr/>
            </p:nvSpPr>
            <p:spPr>
              <a:xfrm>
                <a:off x="6142758" y="3858196"/>
                <a:ext cx="31457" cy="17335"/>
              </a:xfrm>
              <a:custGeom>
                <a:avLst/>
                <a:gdLst/>
                <a:ahLst/>
                <a:cxnLst/>
                <a:rect l="l" t="t" r="r" b="b"/>
                <a:pathLst>
                  <a:path w="31457" h="17335" extrusionOk="0">
                    <a:moveTo>
                      <a:pt x="31458" y="17336"/>
                    </a:moveTo>
                    <a:lnTo>
                      <a:pt x="31458" y="0"/>
                    </a:lnTo>
                    <a:lnTo>
                      <a:pt x="0" y="11430"/>
                    </a:lnTo>
                    <a:lnTo>
                      <a:pt x="31458"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1" name="Google Shape;3012;p37"/>
              <p:cNvSpPr/>
              <p:nvPr/>
            </p:nvSpPr>
            <p:spPr>
              <a:xfrm>
                <a:off x="6043729" y="3865054"/>
                <a:ext cx="47328" cy="33147"/>
              </a:xfrm>
              <a:custGeom>
                <a:avLst/>
                <a:gdLst/>
                <a:ahLst/>
                <a:cxnLst/>
                <a:rect l="l" t="t" r="r" b="b"/>
                <a:pathLst>
                  <a:path w="47328" h="33147" extrusionOk="0">
                    <a:moveTo>
                      <a:pt x="0" y="9525"/>
                    </a:moveTo>
                    <a:lnTo>
                      <a:pt x="10454" y="0"/>
                    </a:lnTo>
                    <a:lnTo>
                      <a:pt x="47329" y="25527"/>
                    </a:lnTo>
                    <a:lnTo>
                      <a:pt x="45048" y="33147"/>
                    </a:lnTo>
                    <a:cubicBezTo>
                      <a:pt x="45048" y="33147"/>
                      <a:pt x="17487" y="21431"/>
                      <a:pt x="16537" y="2076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2" name="Google Shape;3013;p37"/>
              <p:cNvSpPr/>
              <p:nvPr/>
            </p:nvSpPr>
            <p:spPr>
              <a:xfrm>
                <a:off x="5947360" y="3809142"/>
                <a:ext cx="58828" cy="38957"/>
              </a:xfrm>
              <a:custGeom>
                <a:avLst/>
                <a:gdLst/>
                <a:ahLst/>
                <a:cxnLst/>
                <a:rect l="l" t="t" r="r" b="b"/>
                <a:pathLst>
                  <a:path w="58828" h="38957" extrusionOk="0">
                    <a:moveTo>
                      <a:pt x="0" y="11335"/>
                    </a:moveTo>
                    <a:lnTo>
                      <a:pt x="48849" y="38957"/>
                    </a:lnTo>
                    <a:lnTo>
                      <a:pt x="58828" y="31623"/>
                    </a:lnTo>
                    <a:cubicBezTo>
                      <a:pt x="58828" y="31623"/>
                      <a:pt x="52746" y="24574"/>
                      <a:pt x="52271" y="23908"/>
                    </a:cubicBezTo>
                    <a:cubicBezTo>
                      <a:pt x="47871" y="18840"/>
                      <a:pt x="42710" y="14507"/>
                      <a:pt x="36970" y="11049"/>
                    </a:cubicBezTo>
                    <a:cubicBezTo>
                      <a:pt x="33358" y="10382"/>
                      <a:pt x="10074" y="0"/>
                      <a:pt x="10074"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3" name="Google Shape;3014;p37"/>
              <p:cNvSpPr/>
              <p:nvPr/>
            </p:nvSpPr>
            <p:spPr>
              <a:xfrm>
                <a:off x="6001532" y="3778281"/>
                <a:ext cx="27275" cy="24479"/>
              </a:xfrm>
              <a:custGeom>
                <a:avLst/>
                <a:gdLst/>
                <a:ahLst/>
                <a:cxnLst/>
                <a:rect l="l" t="t" r="r" b="b"/>
                <a:pathLst>
                  <a:path w="27275" h="24479" extrusionOk="0">
                    <a:moveTo>
                      <a:pt x="27276" y="24479"/>
                    </a:moveTo>
                    <a:lnTo>
                      <a:pt x="27276" y="7334"/>
                    </a:lnTo>
                    <a:lnTo>
                      <a:pt x="4752" y="0"/>
                    </a:lnTo>
                    <a:lnTo>
                      <a:pt x="0" y="13430"/>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4" name="Google Shape;3015;p37"/>
              <p:cNvSpPr/>
              <p:nvPr/>
            </p:nvSpPr>
            <p:spPr>
              <a:xfrm>
                <a:off x="5879313" y="3773233"/>
                <a:ext cx="26040" cy="19430"/>
              </a:xfrm>
              <a:custGeom>
                <a:avLst/>
                <a:gdLst/>
                <a:ahLst/>
                <a:cxnLst/>
                <a:rect l="l" t="t" r="r" b="b"/>
                <a:pathLst>
                  <a:path w="26040" h="19430" extrusionOk="0">
                    <a:moveTo>
                      <a:pt x="0" y="17145"/>
                    </a:moveTo>
                    <a:lnTo>
                      <a:pt x="0" y="0"/>
                    </a:lnTo>
                    <a:lnTo>
                      <a:pt x="26040"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5" name="Google Shape;3016;p37"/>
              <p:cNvSpPr/>
              <p:nvPr/>
            </p:nvSpPr>
            <p:spPr>
              <a:xfrm>
                <a:off x="5880264" y="3830764"/>
                <a:ext cx="30412" cy="30289"/>
              </a:xfrm>
              <a:custGeom>
                <a:avLst/>
                <a:gdLst/>
                <a:ahLst/>
                <a:cxnLst/>
                <a:rect l="l" t="t" r="r" b="b"/>
                <a:pathLst>
                  <a:path w="30412" h="30289" extrusionOk="0">
                    <a:moveTo>
                      <a:pt x="0" y="17907"/>
                    </a:moveTo>
                    <a:lnTo>
                      <a:pt x="0" y="0"/>
                    </a:lnTo>
                    <a:lnTo>
                      <a:pt x="30412" y="0"/>
                    </a:lnTo>
                    <a:lnTo>
                      <a:pt x="23094" y="16002"/>
                    </a:lnTo>
                    <a:lnTo>
                      <a:pt x="10074"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6" name="Google Shape;3017;p37"/>
              <p:cNvSpPr/>
              <p:nvPr/>
            </p:nvSpPr>
            <p:spPr>
              <a:xfrm>
                <a:off x="5879313" y="3755421"/>
                <a:ext cx="294881" cy="185547"/>
              </a:xfrm>
              <a:custGeom>
                <a:avLst/>
                <a:gdLst/>
                <a:ahLst/>
                <a:cxnLst/>
                <a:rect l="l" t="t" r="r" b="b"/>
                <a:pathLst>
                  <a:path w="294881" h="185547" extrusionOk="0">
                    <a:moveTo>
                      <a:pt x="149495" y="30194"/>
                    </a:moveTo>
                    <a:cubicBezTo>
                      <a:pt x="145608" y="30185"/>
                      <a:pt x="141730" y="30499"/>
                      <a:pt x="137900" y="31147"/>
                    </a:cubicBezTo>
                    <a:cubicBezTo>
                      <a:pt x="132673" y="31909"/>
                      <a:pt x="126876" y="32861"/>
                      <a:pt x="120413" y="34290"/>
                    </a:cubicBezTo>
                    <a:cubicBezTo>
                      <a:pt x="113950" y="35719"/>
                      <a:pt x="107298" y="37338"/>
                      <a:pt x="100265" y="39434"/>
                    </a:cubicBezTo>
                    <a:cubicBezTo>
                      <a:pt x="93498" y="41481"/>
                      <a:pt x="86893" y="44034"/>
                      <a:pt x="80497" y="47054"/>
                    </a:cubicBezTo>
                    <a:lnTo>
                      <a:pt x="131247" y="76391"/>
                    </a:lnTo>
                    <a:lnTo>
                      <a:pt x="140751" y="73152"/>
                    </a:lnTo>
                    <a:cubicBezTo>
                      <a:pt x="153676" y="68866"/>
                      <a:pt x="165841" y="65246"/>
                      <a:pt x="177341" y="62198"/>
                    </a:cubicBezTo>
                    <a:cubicBezTo>
                      <a:pt x="188108" y="59360"/>
                      <a:pt x="199114" y="57541"/>
                      <a:pt x="210224" y="56769"/>
                    </a:cubicBezTo>
                    <a:cubicBezTo>
                      <a:pt x="220374" y="56159"/>
                      <a:pt x="230571" y="56864"/>
                      <a:pt x="240541" y="58865"/>
                    </a:cubicBezTo>
                    <a:cubicBezTo>
                      <a:pt x="250586" y="61055"/>
                      <a:pt x="260214" y="64846"/>
                      <a:pt x="269052" y="70104"/>
                    </a:cubicBezTo>
                    <a:cubicBezTo>
                      <a:pt x="277824" y="74505"/>
                      <a:pt x="285351" y="81058"/>
                      <a:pt x="290911" y="89154"/>
                    </a:cubicBezTo>
                    <a:cubicBezTo>
                      <a:pt x="294636" y="95079"/>
                      <a:pt x="295805" y="102261"/>
                      <a:pt x="294142" y="109061"/>
                    </a:cubicBezTo>
                    <a:cubicBezTo>
                      <a:pt x="291985" y="116539"/>
                      <a:pt x="287889" y="123311"/>
                      <a:pt x="282262" y="128683"/>
                    </a:cubicBezTo>
                    <a:cubicBezTo>
                      <a:pt x="275287" y="135684"/>
                      <a:pt x="267503" y="141827"/>
                      <a:pt x="259073" y="146971"/>
                    </a:cubicBezTo>
                    <a:lnTo>
                      <a:pt x="291386" y="166021"/>
                    </a:lnTo>
                    <a:lnTo>
                      <a:pt x="273709" y="176213"/>
                    </a:lnTo>
                    <a:lnTo>
                      <a:pt x="241111" y="157163"/>
                    </a:lnTo>
                    <a:cubicBezTo>
                      <a:pt x="225591" y="164830"/>
                      <a:pt x="209359" y="170955"/>
                      <a:pt x="192642" y="175451"/>
                    </a:cubicBezTo>
                    <a:cubicBezTo>
                      <a:pt x="175155" y="180318"/>
                      <a:pt x="157288" y="183690"/>
                      <a:pt x="139231" y="185547"/>
                    </a:cubicBezTo>
                    <a:lnTo>
                      <a:pt x="122219" y="154877"/>
                    </a:lnTo>
                    <a:cubicBezTo>
                      <a:pt x="126952" y="154800"/>
                      <a:pt x="131684" y="154448"/>
                      <a:pt x="136379" y="153829"/>
                    </a:cubicBezTo>
                    <a:cubicBezTo>
                      <a:pt x="142718" y="153067"/>
                      <a:pt x="149846" y="151829"/>
                      <a:pt x="157763" y="150114"/>
                    </a:cubicBezTo>
                    <a:cubicBezTo>
                      <a:pt x="165556" y="148495"/>
                      <a:pt x="173824" y="146304"/>
                      <a:pt x="182568" y="143828"/>
                    </a:cubicBezTo>
                    <a:cubicBezTo>
                      <a:pt x="191055" y="141256"/>
                      <a:pt x="199342" y="138074"/>
                      <a:pt x="207373" y="134303"/>
                    </a:cubicBezTo>
                    <a:lnTo>
                      <a:pt x="156812" y="105061"/>
                    </a:lnTo>
                    <a:cubicBezTo>
                      <a:pt x="154722" y="105918"/>
                      <a:pt x="152441" y="106680"/>
                      <a:pt x="150255" y="107347"/>
                    </a:cubicBezTo>
                    <a:lnTo>
                      <a:pt x="143317" y="109538"/>
                    </a:lnTo>
                    <a:cubicBezTo>
                      <a:pt x="130582" y="113729"/>
                      <a:pt x="118987" y="116967"/>
                      <a:pt x="108343" y="119063"/>
                    </a:cubicBezTo>
                    <a:cubicBezTo>
                      <a:pt x="98573" y="121339"/>
                      <a:pt x="88613" y="122672"/>
                      <a:pt x="78596" y="123063"/>
                    </a:cubicBezTo>
                    <a:cubicBezTo>
                      <a:pt x="69748" y="123425"/>
                      <a:pt x="60891" y="122587"/>
                      <a:pt x="52271" y="120587"/>
                    </a:cubicBezTo>
                    <a:cubicBezTo>
                      <a:pt x="43727" y="118663"/>
                      <a:pt x="35525" y="115453"/>
                      <a:pt x="27941" y="111062"/>
                    </a:cubicBezTo>
                    <a:cubicBezTo>
                      <a:pt x="19597" y="106671"/>
                      <a:pt x="12355" y="100451"/>
                      <a:pt x="6748" y="92869"/>
                    </a:cubicBezTo>
                    <a:cubicBezTo>
                      <a:pt x="2690" y="87163"/>
                      <a:pt x="684" y="80248"/>
                      <a:pt x="1045" y="73247"/>
                    </a:cubicBezTo>
                    <a:cubicBezTo>
                      <a:pt x="1768" y="65951"/>
                      <a:pt x="4685" y="59036"/>
                      <a:pt x="9409" y="53435"/>
                    </a:cubicBezTo>
                    <a:cubicBezTo>
                      <a:pt x="15216" y="46054"/>
                      <a:pt x="22144" y="39624"/>
                      <a:pt x="29937" y="34385"/>
                    </a:cubicBezTo>
                    <a:lnTo>
                      <a:pt x="0" y="17050"/>
                    </a:lnTo>
                    <a:lnTo>
                      <a:pt x="17582" y="6858"/>
                    </a:lnTo>
                    <a:lnTo>
                      <a:pt x="47329" y="24003"/>
                    </a:lnTo>
                    <a:cubicBezTo>
                      <a:pt x="61214" y="17069"/>
                      <a:pt x="75802" y="11668"/>
                      <a:pt x="90856" y="7906"/>
                    </a:cubicBezTo>
                    <a:cubicBezTo>
                      <a:pt x="105197" y="4286"/>
                      <a:pt x="119776" y="1638"/>
                      <a:pt x="134479" y="0"/>
                    </a:cubicBezTo>
                    <a:close/>
                    <a:moveTo>
                      <a:pt x="63105" y="83534"/>
                    </a:moveTo>
                    <a:cubicBezTo>
                      <a:pt x="69777" y="87402"/>
                      <a:pt x="77484" y="89068"/>
                      <a:pt x="85154" y="88297"/>
                    </a:cubicBezTo>
                    <a:cubicBezTo>
                      <a:pt x="95466" y="87125"/>
                      <a:pt x="105635" y="84858"/>
                      <a:pt x="115471" y="81534"/>
                    </a:cubicBezTo>
                    <a:lnTo>
                      <a:pt x="67952" y="54007"/>
                    </a:lnTo>
                    <a:cubicBezTo>
                      <a:pt x="50370" y="65437"/>
                      <a:pt x="48849" y="75248"/>
                      <a:pt x="63105" y="83153"/>
                    </a:cubicBezTo>
                    <a:close/>
                    <a:moveTo>
                      <a:pt x="229992" y="97536"/>
                    </a:moveTo>
                    <a:cubicBezTo>
                      <a:pt x="222750" y="93555"/>
                      <a:pt x="214405" y="92050"/>
                      <a:pt x="206232" y="93250"/>
                    </a:cubicBezTo>
                    <a:cubicBezTo>
                      <a:pt x="194951" y="94707"/>
                      <a:pt x="183822" y="97165"/>
                      <a:pt x="172969" y="100584"/>
                    </a:cubicBezTo>
                    <a:lnTo>
                      <a:pt x="220488" y="127921"/>
                    </a:lnTo>
                    <a:cubicBezTo>
                      <a:pt x="240512" y="115538"/>
                      <a:pt x="243677" y="105413"/>
                      <a:pt x="229992" y="97536"/>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0" name="Google Shape;3018;p37"/>
            <p:cNvGrpSpPr/>
            <p:nvPr/>
          </p:nvGrpSpPr>
          <p:grpSpPr>
            <a:xfrm>
              <a:off x="3810520" y="2694304"/>
              <a:ext cx="883852" cy="621125"/>
              <a:chOff x="5620145" y="3436429"/>
              <a:chExt cx="883852" cy="621125"/>
            </a:xfrm>
          </p:grpSpPr>
          <p:sp>
            <p:nvSpPr>
              <p:cNvPr id="365" name="Google Shape;3019;p37"/>
              <p:cNvSpPr/>
              <p:nvPr/>
            </p:nvSpPr>
            <p:spPr>
              <a:xfrm>
                <a:off x="5620145" y="3546062"/>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2"/>
                      <a:pt x="197857" y="0"/>
                      <a:pt x="441926" y="0"/>
                    </a:cubicBezTo>
                    <a:cubicBezTo>
                      <a:pt x="685995" y="0"/>
                      <a:pt x="883852" y="114502"/>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6" name="Google Shape;3020;p37"/>
              <p:cNvSpPr/>
              <p:nvPr/>
            </p:nvSpPr>
            <p:spPr>
              <a:xfrm>
                <a:off x="5620240" y="3689127"/>
                <a:ext cx="87339" cy="116490"/>
              </a:xfrm>
              <a:custGeom>
                <a:avLst/>
                <a:gdLst/>
                <a:ahLst/>
                <a:cxnLst/>
                <a:rect l="l" t="t" r="r" b="b"/>
                <a:pathLst>
                  <a:path w="87339" h="116490" extrusionOk="0">
                    <a:moveTo>
                      <a:pt x="0" y="116491"/>
                    </a:moveTo>
                    <a:lnTo>
                      <a:pt x="0" y="0"/>
                    </a:lnTo>
                    <a:lnTo>
                      <a:pt x="87340"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7" name="Google Shape;3021;p37"/>
              <p:cNvSpPr/>
              <p:nvPr/>
            </p:nvSpPr>
            <p:spPr>
              <a:xfrm>
                <a:off x="6437470" y="3692175"/>
                <a:ext cx="66526" cy="157067"/>
              </a:xfrm>
              <a:custGeom>
                <a:avLst/>
                <a:gdLst/>
                <a:ahLst/>
                <a:cxnLst/>
                <a:rect l="l" t="t" r="r" b="b"/>
                <a:pathLst>
                  <a:path w="66526" h="157067" extrusionOk="0">
                    <a:moveTo>
                      <a:pt x="66527" y="0"/>
                    </a:moveTo>
                    <a:lnTo>
                      <a:pt x="66527" y="109633"/>
                    </a:lnTo>
                    <a:lnTo>
                      <a:pt x="21859"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8" name="Google Shape;3022;p37"/>
              <p:cNvSpPr/>
              <p:nvPr/>
            </p:nvSpPr>
            <p:spPr>
              <a:xfrm>
                <a:off x="5620145" y="3436429"/>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9" name="Google Shape;3023;p37"/>
              <p:cNvSpPr/>
              <p:nvPr/>
            </p:nvSpPr>
            <p:spPr>
              <a:xfrm>
                <a:off x="5745842" y="3506057"/>
                <a:ext cx="632610" cy="366093"/>
              </a:xfrm>
              <a:custGeom>
                <a:avLst/>
                <a:gdLst/>
                <a:ahLst/>
                <a:cxnLst/>
                <a:rect l="l" t="t" r="r" b="b"/>
                <a:pathLst>
                  <a:path w="632610" h="366093" extrusionOk="0">
                    <a:moveTo>
                      <a:pt x="632040" y="194024"/>
                    </a:moveTo>
                    <a:cubicBezTo>
                      <a:pt x="627573" y="237077"/>
                      <a:pt x="596971" y="279749"/>
                      <a:pt x="539948" y="312515"/>
                    </a:cubicBezTo>
                    <a:cubicBezTo>
                      <a:pt x="416399" y="383953"/>
                      <a:pt x="216059" y="383953"/>
                      <a:pt x="92510" y="312515"/>
                    </a:cubicBezTo>
                    <a:cubicBezTo>
                      <a:pt x="35487" y="279559"/>
                      <a:pt x="4980" y="237077"/>
                      <a:pt x="608" y="194024"/>
                    </a:cubicBezTo>
                    <a:cubicBezTo>
                      <a:pt x="-4809" y="143637"/>
                      <a:pt x="25983" y="92107"/>
                      <a:pt x="92510" y="53721"/>
                    </a:cubicBezTo>
                    <a:cubicBezTo>
                      <a:pt x="216059" y="-17907"/>
                      <a:pt x="416399" y="-17907"/>
                      <a:pt x="539948" y="53721"/>
                    </a:cubicBezTo>
                    <a:cubicBezTo>
                      <a:pt x="606569" y="92107"/>
                      <a:pt x="637267" y="143637"/>
                      <a:pt x="632040" y="19402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0" name="Google Shape;3024;p37"/>
              <p:cNvSpPr/>
              <p:nvPr/>
            </p:nvSpPr>
            <p:spPr>
              <a:xfrm>
                <a:off x="5746450" y="3527964"/>
                <a:ext cx="631431" cy="344185"/>
              </a:xfrm>
              <a:custGeom>
                <a:avLst/>
                <a:gdLst/>
                <a:ahLst/>
                <a:cxnLst/>
                <a:rect l="l" t="t" r="r" b="b"/>
                <a:pathLst>
                  <a:path w="631431" h="344185" extrusionOk="0">
                    <a:moveTo>
                      <a:pt x="631432" y="172117"/>
                    </a:moveTo>
                    <a:cubicBezTo>
                      <a:pt x="626965" y="215170"/>
                      <a:pt x="596363" y="257842"/>
                      <a:pt x="539340" y="290608"/>
                    </a:cubicBezTo>
                    <a:cubicBezTo>
                      <a:pt x="415791" y="362045"/>
                      <a:pt x="215451" y="362045"/>
                      <a:pt x="91902" y="290608"/>
                    </a:cubicBezTo>
                    <a:cubicBezTo>
                      <a:pt x="34879" y="257651"/>
                      <a:pt x="4372" y="215170"/>
                      <a:pt x="0" y="172117"/>
                    </a:cubicBezTo>
                    <a:cubicBezTo>
                      <a:pt x="4372" y="129064"/>
                      <a:pt x="34974" y="86392"/>
                      <a:pt x="91902" y="53721"/>
                    </a:cubicBezTo>
                    <a:cubicBezTo>
                      <a:pt x="215451" y="-17907"/>
                      <a:pt x="415791" y="-17907"/>
                      <a:pt x="539340" y="53721"/>
                    </a:cubicBezTo>
                    <a:cubicBezTo>
                      <a:pt x="596363" y="86677"/>
                      <a:pt x="626965" y="129064"/>
                      <a:pt x="631432" y="172117"/>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1" name="Google Shape;3025;p37"/>
              <p:cNvSpPr/>
              <p:nvPr/>
            </p:nvSpPr>
            <p:spPr>
              <a:xfrm>
                <a:off x="5908110" y="3610832"/>
                <a:ext cx="294341" cy="184880"/>
              </a:xfrm>
              <a:custGeom>
                <a:avLst/>
                <a:gdLst/>
                <a:ahLst/>
                <a:cxnLst/>
                <a:rect l="l" t="t" r="r" b="b"/>
                <a:pathLst>
                  <a:path w="294341" h="184880" extrusionOk="0">
                    <a:moveTo>
                      <a:pt x="149305" y="29337"/>
                    </a:moveTo>
                    <a:cubicBezTo>
                      <a:pt x="145418" y="29328"/>
                      <a:pt x="141540" y="29642"/>
                      <a:pt x="137710" y="30289"/>
                    </a:cubicBezTo>
                    <a:cubicBezTo>
                      <a:pt x="132578" y="31052"/>
                      <a:pt x="126685" y="32099"/>
                      <a:pt x="120223" y="33433"/>
                    </a:cubicBezTo>
                    <a:cubicBezTo>
                      <a:pt x="113760" y="34766"/>
                      <a:pt x="107108" y="36576"/>
                      <a:pt x="100170" y="38671"/>
                    </a:cubicBezTo>
                    <a:cubicBezTo>
                      <a:pt x="93365" y="40672"/>
                      <a:pt x="86732" y="43186"/>
                      <a:pt x="80307" y="46196"/>
                    </a:cubicBezTo>
                    <a:lnTo>
                      <a:pt x="131152" y="75629"/>
                    </a:lnTo>
                    <a:lnTo>
                      <a:pt x="140181" y="72390"/>
                    </a:lnTo>
                    <a:cubicBezTo>
                      <a:pt x="153106" y="68104"/>
                      <a:pt x="165366" y="64389"/>
                      <a:pt x="176770" y="61436"/>
                    </a:cubicBezTo>
                    <a:cubicBezTo>
                      <a:pt x="187519" y="58512"/>
                      <a:pt x="198534" y="56693"/>
                      <a:pt x="209654" y="56007"/>
                    </a:cubicBezTo>
                    <a:cubicBezTo>
                      <a:pt x="219804" y="55312"/>
                      <a:pt x="230001" y="55988"/>
                      <a:pt x="239971" y="58007"/>
                    </a:cubicBezTo>
                    <a:cubicBezTo>
                      <a:pt x="250026" y="60217"/>
                      <a:pt x="259653" y="64046"/>
                      <a:pt x="268482" y="69342"/>
                    </a:cubicBezTo>
                    <a:cubicBezTo>
                      <a:pt x="277264" y="73733"/>
                      <a:pt x="284781" y="80286"/>
                      <a:pt x="290341" y="88392"/>
                    </a:cubicBezTo>
                    <a:cubicBezTo>
                      <a:pt x="294114" y="94297"/>
                      <a:pt x="295283" y="101498"/>
                      <a:pt x="293572" y="108299"/>
                    </a:cubicBezTo>
                    <a:cubicBezTo>
                      <a:pt x="291434" y="115786"/>
                      <a:pt x="287328" y="122568"/>
                      <a:pt x="281692" y="127921"/>
                    </a:cubicBezTo>
                    <a:cubicBezTo>
                      <a:pt x="274717" y="134950"/>
                      <a:pt x="266933" y="141122"/>
                      <a:pt x="258503" y="146304"/>
                    </a:cubicBezTo>
                    <a:lnTo>
                      <a:pt x="290816" y="165354"/>
                    </a:lnTo>
                    <a:lnTo>
                      <a:pt x="273139" y="175546"/>
                    </a:lnTo>
                    <a:lnTo>
                      <a:pt x="240541" y="156496"/>
                    </a:lnTo>
                    <a:cubicBezTo>
                      <a:pt x="225021" y="164202"/>
                      <a:pt x="208789" y="170355"/>
                      <a:pt x="192072" y="174879"/>
                    </a:cubicBezTo>
                    <a:cubicBezTo>
                      <a:pt x="174585" y="179718"/>
                      <a:pt x="156717" y="183071"/>
                      <a:pt x="138660" y="184880"/>
                    </a:cubicBezTo>
                    <a:lnTo>
                      <a:pt x="121648" y="154305"/>
                    </a:lnTo>
                    <a:cubicBezTo>
                      <a:pt x="126419" y="154181"/>
                      <a:pt x="131181" y="153800"/>
                      <a:pt x="135904" y="153162"/>
                    </a:cubicBezTo>
                    <a:cubicBezTo>
                      <a:pt x="143061" y="152343"/>
                      <a:pt x="150169" y="151133"/>
                      <a:pt x="157193" y="149543"/>
                    </a:cubicBezTo>
                    <a:cubicBezTo>
                      <a:pt x="164986" y="147828"/>
                      <a:pt x="173254" y="145733"/>
                      <a:pt x="181998" y="143161"/>
                    </a:cubicBezTo>
                    <a:cubicBezTo>
                      <a:pt x="190494" y="140608"/>
                      <a:pt x="198781" y="137427"/>
                      <a:pt x="206802" y="133636"/>
                    </a:cubicBezTo>
                    <a:lnTo>
                      <a:pt x="156337" y="104394"/>
                    </a:lnTo>
                    <a:lnTo>
                      <a:pt x="149685" y="106680"/>
                    </a:lnTo>
                    <a:lnTo>
                      <a:pt x="142747" y="108776"/>
                    </a:lnTo>
                    <a:cubicBezTo>
                      <a:pt x="130012" y="112967"/>
                      <a:pt x="118417" y="116300"/>
                      <a:pt x="107773" y="118301"/>
                    </a:cubicBezTo>
                    <a:cubicBezTo>
                      <a:pt x="98212" y="120768"/>
                      <a:pt x="88442" y="122330"/>
                      <a:pt x="78596" y="122968"/>
                    </a:cubicBezTo>
                    <a:cubicBezTo>
                      <a:pt x="69748" y="123282"/>
                      <a:pt x="60900" y="122444"/>
                      <a:pt x="52271" y="120491"/>
                    </a:cubicBezTo>
                    <a:cubicBezTo>
                      <a:pt x="43736" y="118548"/>
                      <a:pt x="35535" y="115338"/>
                      <a:pt x="27941" y="110966"/>
                    </a:cubicBezTo>
                    <a:cubicBezTo>
                      <a:pt x="19578" y="106613"/>
                      <a:pt x="12326" y="100384"/>
                      <a:pt x="6748" y="92773"/>
                    </a:cubicBezTo>
                    <a:cubicBezTo>
                      <a:pt x="2671" y="87078"/>
                      <a:pt x="656" y="80153"/>
                      <a:pt x="1045" y="73152"/>
                    </a:cubicBezTo>
                    <a:cubicBezTo>
                      <a:pt x="1787" y="65856"/>
                      <a:pt x="4704" y="58950"/>
                      <a:pt x="9409" y="53340"/>
                    </a:cubicBezTo>
                    <a:cubicBezTo>
                      <a:pt x="15244" y="45977"/>
                      <a:pt x="22163" y="39557"/>
                      <a:pt x="29937" y="34290"/>
                    </a:cubicBezTo>
                    <a:lnTo>
                      <a:pt x="0" y="16954"/>
                    </a:lnTo>
                    <a:lnTo>
                      <a:pt x="17677" y="6763"/>
                    </a:lnTo>
                    <a:lnTo>
                      <a:pt x="47329" y="23908"/>
                    </a:lnTo>
                    <a:cubicBezTo>
                      <a:pt x="61261" y="17031"/>
                      <a:pt x="75878" y="11668"/>
                      <a:pt x="90951" y="7906"/>
                    </a:cubicBezTo>
                    <a:cubicBezTo>
                      <a:pt x="105283" y="4220"/>
                      <a:pt x="119862" y="1581"/>
                      <a:pt x="134574" y="0"/>
                    </a:cubicBezTo>
                    <a:close/>
                    <a:moveTo>
                      <a:pt x="63010" y="82772"/>
                    </a:moveTo>
                    <a:cubicBezTo>
                      <a:pt x="69663" y="86601"/>
                      <a:pt x="77332" y="88259"/>
                      <a:pt x="84964" y="87535"/>
                    </a:cubicBezTo>
                    <a:cubicBezTo>
                      <a:pt x="95295" y="86373"/>
                      <a:pt x="105454" y="84068"/>
                      <a:pt x="115281" y="80677"/>
                    </a:cubicBezTo>
                    <a:lnTo>
                      <a:pt x="67762" y="53150"/>
                    </a:lnTo>
                    <a:cubicBezTo>
                      <a:pt x="50085" y="64579"/>
                      <a:pt x="48659" y="74486"/>
                      <a:pt x="63010" y="82772"/>
                    </a:cubicBezTo>
                    <a:close/>
                    <a:moveTo>
                      <a:pt x="229802" y="96679"/>
                    </a:moveTo>
                    <a:cubicBezTo>
                      <a:pt x="222541" y="92745"/>
                      <a:pt x="214215" y="91240"/>
                      <a:pt x="206042" y="92393"/>
                    </a:cubicBezTo>
                    <a:cubicBezTo>
                      <a:pt x="194799" y="93897"/>
                      <a:pt x="183708" y="96355"/>
                      <a:pt x="172874" y="99727"/>
                    </a:cubicBezTo>
                    <a:lnTo>
                      <a:pt x="220393" y="127063"/>
                    </a:lnTo>
                    <a:cubicBezTo>
                      <a:pt x="240161" y="114776"/>
                      <a:pt x="243487" y="104585"/>
                      <a:pt x="229802" y="96679"/>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2" name="Google Shape;3026;p37"/>
              <p:cNvSpPr/>
              <p:nvPr/>
            </p:nvSpPr>
            <p:spPr>
              <a:xfrm>
                <a:off x="6030138" y="3747992"/>
                <a:ext cx="19007" cy="25431"/>
              </a:xfrm>
              <a:custGeom>
                <a:avLst/>
                <a:gdLst/>
                <a:ahLst/>
                <a:cxnLst/>
                <a:rect l="l" t="t" r="r" b="b"/>
                <a:pathLst>
                  <a:path w="19007" h="25431" extrusionOk="0">
                    <a:moveTo>
                      <a:pt x="0" y="17145"/>
                    </a:moveTo>
                    <a:cubicBezTo>
                      <a:pt x="475" y="15907"/>
                      <a:pt x="0" y="0"/>
                      <a:pt x="0" y="0"/>
                    </a:cubicBezTo>
                    <a:lnTo>
                      <a:pt x="19008" y="12478"/>
                    </a:lnTo>
                    <a:lnTo>
                      <a:pt x="10549" y="25432"/>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3" name="Google Shape;3027;p37"/>
              <p:cNvSpPr/>
              <p:nvPr/>
            </p:nvSpPr>
            <p:spPr>
              <a:xfrm>
                <a:off x="6157299" y="3758850"/>
                <a:ext cx="42006" cy="19716"/>
              </a:xfrm>
              <a:custGeom>
                <a:avLst/>
                <a:gdLst/>
                <a:ahLst/>
                <a:cxnLst/>
                <a:rect l="l" t="t" r="r" b="b"/>
                <a:pathLst>
                  <a:path w="42006" h="19716" extrusionOk="0">
                    <a:moveTo>
                      <a:pt x="42007" y="17145"/>
                    </a:moveTo>
                    <a:lnTo>
                      <a:pt x="42007" y="0"/>
                    </a:lnTo>
                    <a:lnTo>
                      <a:pt x="0" y="3238"/>
                    </a:lnTo>
                    <a:lnTo>
                      <a:pt x="24140"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4" name="Google Shape;3028;p37"/>
              <p:cNvSpPr/>
              <p:nvPr/>
            </p:nvSpPr>
            <p:spPr>
              <a:xfrm>
                <a:off x="6171364" y="3695604"/>
                <a:ext cx="31457" cy="17335"/>
              </a:xfrm>
              <a:custGeom>
                <a:avLst/>
                <a:gdLst/>
                <a:ahLst/>
                <a:cxnLst/>
                <a:rect l="l" t="t" r="r" b="b"/>
                <a:pathLst>
                  <a:path w="31457" h="17335" extrusionOk="0">
                    <a:moveTo>
                      <a:pt x="31458" y="17336"/>
                    </a:moveTo>
                    <a:lnTo>
                      <a:pt x="31458" y="0"/>
                    </a:lnTo>
                    <a:lnTo>
                      <a:pt x="0" y="11430"/>
                    </a:lnTo>
                    <a:lnTo>
                      <a:pt x="31458"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5" name="Google Shape;3029;p37"/>
              <p:cNvSpPr/>
              <p:nvPr/>
            </p:nvSpPr>
            <p:spPr>
              <a:xfrm>
                <a:off x="6072240" y="3701986"/>
                <a:ext cx="47423" cy="33147"/>
              </a:xfrm>
              <a:custGeom>
                <a:avLst/>
                <a:gdLst/>
                <a:ahLst/>
                <a:cxnLst/>
                <a:rect l="l" t="t" r="r" b="b"/>
                <a:pathLst>
                  <a:path w="47423" h="33147" extrusionOk="0">
                    <a:moveTo>
                      <a:pt x="0" y="10096"/>
                    </a:moveTo>
                    <a:lnTo>
                      <a:pt x="10454" y="0"/>
                    </a:lnTo>
                    <a:lnTo>
                      <a:pt x="47424" y="25622"/>
                    </a:lnTo>
                    <a:lnTo>
                      <a:pt x="45143" y="33147"/>
                    </a:lnTo>
                    <a:cubicBezTo>
                      <a:pt x="45143" y="33147"/>
                      <a:pt x="17582" y="21431"/>
                      <a:pt x="16632" y="2076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6" name="Google Shape;3030;p37"/>
              <p:cNvSpPr/>
              <p:nvPr/>
            </p:nvSpPr>
            <p:spPr>
              <a:xfrm>
                <a:off x="5975967" y="3647217"/>
                <a:ext cx="58828" cy="38957"/>
              </a:xfrm>
              <a:custGeom>
                <a:avLst/>
                <a:gdLst/>
                <a:ahLst/>
                <a:cxnLst/>
                <a:rect l="l" t="t" r="r" b="b"/>
                <a:pathLst>
                  <a:path w="58828" h="38957" extrusionOk="0">
                    <a:moveTo>
                      <a:pt x="0" y="10382"/>
                    </a:moveTo>
                    <a:lnTo>
                      <a:pt x="48754" y="38957"/>
                    </a:lnTo>
                    <a:lnTo>
                      <a:pt x="58828" y="31623"/>
                    </a:lnTo>
                    <a:cubicBezTo>
                      <a:pt x="58828" y="31623"/>
                      <a:pt x="52651" y="24574"/>
                      <a:pt x="52176" y="23908"/>
                    </a:cubicBezTo>
                    <a:cubicBezTo>
                      <a:pt x="47776" y="18878"/>
                      <a:pt x="42615" y="14573"/>
                      <a:pt x="36875" y="11144"/>
                    </a:cubicBezTo>
                    <a:cubicBezTo>
                      <a:pt x="33263" y="10382"/>
                      <a:pt x="10074" y="0"/>
                      <a:pt x="10074"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7" name="Google Shape;3031;p37"/>
              <p:cNvSpPr/>
              <p:nvPr/>
            </p:nvSpPr>
            <p:spPr>
              <a:xfrm>
                <a:off x="6030138" y="3615690"/>
                <a:ext cx="27275" cy="24479"/>
              </a:xfrm>
              <a:custGeom>
                <a:avLst/>
                <a:gdLst/>
                <a:ahLst/>
                <a:cxnLst/>
                <a:rect l="l" t="t" r="r" b="b"/>
                <a:pathLst>
                  <a:path w="27275" h="24479" extrusionOk="0">
                    <a:moveTo>
                      <a:pt x="27276" y="24479"/>
                    </a:moveTo>
                    <a:lnTo>
                      <a:pt x="27276" y="7334"/>
                    </a:lnTo>
                    <a:lnTo>
                      <a:pt x="4752" y="0"/>
                    </a:lnTo>
                    <a:lnTo>
                      <a:pt x="0" y="13525"/>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8" name="Google Shape;3032;p37"/>
              <p:cNvSpPr/>
              <p:nvPr/>
            </p:nvSpPr>
            <p:spPr>
              <a:xfrm>
                <a:off x="5907920" y="3610641"/>
                <a:ext cx="26135" cy="19430"/>
              </a:xfrm>
              <a:custGeom>
                <a:avLst/>
                <a:gdLst/>
                <a:ahLst/>
                <a:cxnLst/>
                <a:rect l="l" t="t" r="r" b="b"/>
                <a:pathLst>
                  <a:path w="26135" h="19430" extrusionOk="0">
                    <a:moveTo>
                      <a:pt x="0" y="17145"/>
                    </a:moveTo>
                    <a:lnTo>
                      <a:pt x="0" y="0"/>
                    </a:lnTo>
                    <a:lnTo>
                      <a:pt x="26135"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9" name="Google Shape;3033;p37"/>
              <p:cNvSpPr/>
              <p:nvPr/>
            </p:nvSpPr>
            <p:spPr>
              <a:xfrm>
                <a:off x="5908870" y="3668267"/>
                <a:ext cx="30317" cy="30289"/>
              </a:xfrm>
              <a:custGeom>
                <a:avLst/>
                <a:gdLst/>
                <a:ahLst/>
                <a:cxnLst/>
                <a:rect l="l" t="t" r="r" b="b"/>
                <a:pathLst>
                  <a:path w="30317" h="30289" extrusionOk="0">
                    <a:moveTo>
                      <a:pt x="0" y="17907"/>
                    </a:moveTo>
                    <a:lnTo>
                      <a:pt x="0" y="0"/>
                    </a:lnTo>
                    <a:lnTo>
                      <a:pt x="30317" y="0"/>
                    </a:lnTo>
                    <a:lnTo>
                      <a:pt x="22999" y="16002"/>
                    </a:lnTo>
                    <a:lnTo>
                      <a:pt x="10074"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0" name="Google Shape;3034;p37"/>
              <p:cNvSpPr/>
              <p:nvPr/>
            </p:nvSpPr>
            <p:spPr>
              <a:xfrm>
                <a:off x="5907539" y="3592925"/>
                <a:ext cx="294911" cy="185451"/>
              </a:xfrm>
              <a:custGeom>
                <a:avLst/>
                <a:gdLst/>
                <a:ahLst/>
                <a:cxnLst/>
                <a:rect l="l" t="t" r="r" b="b"/>
                <a:pathLst>
                  <a:path w="294911" h="185451" extrusionOk="0">
                    <a:moveTo>
                      <a:pt x="149875" y="30099"/>
                    </a:moveTo>
                    <a:cubicBezTo>
                      <a:pt x="145988" y="30089"/>
                      <a:pt x="142110" y="30404"/>
                      <a:pt x="138280" y="31052"/>
                    </a:cubicBezTo>
                    <a:cubicBezTo>
                      <a:pt x="133148" y="31813"/>
                      <a:pt x="127256" y="32861"/>
                      <a:pt x="120793" y="34195"/>
                    </a:cubicBezTo>
                    <a:cubicBezTo>
                      <a:pt x="114331" y="35528"/>
                      <a:pt x="107678" y="37243"/>
                      <a:pt x="100740" y="39338"/>
                    </a:cubicBezTo>
                    <a:cubicBezTo>
                      <a:pt x="93935" y="41377"/>
                      <a:pt x="87302" y="43920"/>
                      <a:pt x="80877" y="46958"/>
                    </a:cubicBezTo>
                    <a:lnTo>
                      <a:pt x="131722" y="76295"/>
                    </a:lnTo>
                    <a:lnTo>
                      <a:pt x="140751" y="73152"/>
                    </a:lnTo>
                    <a:cubicBezTo>
                      <a:pt x="153676" y="68771"/>
                      <a:pt x="165936" y="65151"/>
                      <a:pt x="177341" y="62103"/>
                    </a:cubicBezTo>
                    <a:cubicBezTo>
                      <a:pt x="188108" y="59265"/>
                      <a:pt x="199114" y="57445"/>
                      <a:pt x="210224" y="56674"/>
                    </a:cubicBezTo>
                    <a:cubicBezTo>
                      <a:pt x="220374" y="56064"/>
                      <a:pt x="230571" y="56769"/>
                      <a:pt x="240541" y="58769"/>
                    </a:cubicBezTo>
                    <a:cubicBezTo>
                      <a:pt x="250577" y="60979"/>
                      <a:pt x="260204" y="64779"/>
                      <a:pt x="269052" y="70009"/>
                    </a:cubicBezTo>
                    <a:cubicBezTo>
                      <a:pt x="277824" y="74409"/>
                      <a:pt x="285351" y="80963"/>
                      <a:pt x="290911" y="89059"/>
                    </a:cubicBezTo>
                    <a:cubicBezTo>
                      <a:pt x="294684" y="94964"/>
                      <a:pt x="295853" y="102165"/>
                      <a:pt x="294142" y="108966"/>
                    </a:cubicBezTo>
                    <a:cubicBezTo>
                      <a:pt x="291985" y="116443"/>
                      <a:pt x="287889" y="123215"/>
                      <a:pt x="282262" y="128588"/>
                    </a:cubicBezTo>
                    <a:cubicBezTo>
                      <a:pt x="275315" y="135617"/>
                      <a:pt x="267522" y="141761"/>
                      <a:pt x="259073" y="146876"/>
                    </a:cubicBezTo>
                    <a:lnTo>
                      <a:pt x="291386" y="165926"/>
                    </a:lnTo>
                    <a:lnTo>
                      <a:pt x="273709" y="176117"/>
                    </a:lnTo>
                    <a:lnTo>
                      <a:pt x="241111" y="157067"/>
                    </a:lnTo>
                    <a:cubicBezTo>
                      <a:pt x="225591" y="164735"/>
                      <a:pt x="209359" y="170860"/>
                      <a:pt x="192642" y="175355"/>
                    </a:cubicBezTo>
                    <a:cubicBezTo>
                      <a:pt x="175164" y="180280"/>
                      <a:pt x="157297" y="183652"/>
                      <a:pt x="139231" y="185452"/>
                    </a:cubicBezTo>
                    <a:lnTo>
                      <a:pt x="122219" y="154877"/>
                    </a:lnTo>
                    <a:cubicBezTo>
                      <a:pt x="126990" y="154753"/>
                      <a:pt x="131751" y="154372"/>
                      <a:pt x="136474" y="153734"/>
                    </a:cubicBezTo>
                    <a:cubicBezTo>
                      <a:pt x="142842" y="152971"/>
                      <a:pt x="149875" y="151829"/>
                      <a:pt x="157763" y="150114"/>
                    </a:cubicBezTo>
                    <a:cubicBezTo>
                      <a:pt x="165651" y="148400"/>
                      <a:pt x="173824" y="146209"/>
                      <a:pt x="182568" y="143732"/>
                    </a:cubicBezTo>
                    <a:cubicBezTo>
                      <a:pt x="191074" y="141218"/>
                      <a:pt x="199370" y="138036"/>
                      <a:pt x="207373" y="134207"/>
                    </a:cubicBezTo>
                    <a:lnTo>
                      <a:pt x="156907" y="105061"/>
                    </a:lnTo>
                    <a:lnTo>
                      <a:pt x="150255" y="107347"/>
                    </a:lnTo>
                    <a:lnTo>
                      <a:pt x="143317" y="109442"/>
                    </a:lnTo>
                    <a:cubicBezTo>
                      <a:pt x="130582" y="113633"/>
                      <a:pt x="118987" y="116872"/>
                      <a:pt x="108343" y="118967"/>
                    </a:cubicBezTo>
                    <a:cubicBezTo>
                      <a:pt x="98573" y="121244"/>
                      <a:pt x="88613" y="122587"/>
                      <a:pt x="78596" y="122968"/>
                    </a:cubicBezTo>
                    <a:cubicBezTo>
                      <a:pt x="69758" y="123311"/>
                      <a:pt x="60910" y="122511"/>
                      <a:pt x="52271" y="120587"/>
                    </a:cubicBezTo>
                    <a:cubicBezTo>
                      <a:pt x="43746" y="118596"/>
                      <a:pt x="35554" y="115396"/>
                      <a:pt x="27941" y="111062"/>
                    </a:cubicBezTo>
                    <a:cubicBezTo>
                      <a:pt x="19578" y="106709"/>
                      <a:pt x="12326" y="100479"/>
                      <a:pt x="6748" y="92869"/>
                    </a:cubicBezTo>
                    <a:cubicBezTo>
                      <a:pt x="2690" y="87163"/>
                      <a:pt x="675" y="80248"/>
                      <a:pt x="1045" y="73247"/>
                    </a:cubicBezTo>
                    <a:cubicBezTo>
                      <a:pt x="1768" y="65951"/>
                      <a:pt x="4685" y="59036"/>
                      <a:pt x="9409" y="53435"/>
                    </a:cubicBezTo>
                    <a:cubicBezTo>
                      <a:pt x="15244" y="46072"/>
                      <a:pt x="22163" y="39653"/>
                      <a:pt x="29937" y="34385"/>
                    </a:cubicBezTo>
                    <a:lnTo>
                      <a:pt x="0" y="17050"/>
                    </a:lnTo>
                    <a:lnTo>
                      <a:pt x="17677" y="6858"/>
                    </a:lnTo>
                    <a:lnTo>
                      <a:pt x="47329" y="24003"/>
                    </a:lnTo>
                    <a:cubicBezTo>
                      <a:pt x="61242" y="17050"/>
                      <a:pt x="75869" y="11659"/>
                      <a:pt x="90951" y="7906"/>
                    </a:cubicBezTo>
                    <a:cubicBezTo>
                      <a:pt x="105302" y="4315"/>
                      <a:pt x="119871" y="1667"/>
                      <a:pt x="134574" y="0"/>
                    </a:cubicBezTo>
                    <a:close/>
                    <a:moveTo>
                      <a:pt x="63580" y="83439"/>
                    </a:moveTo>
                    <a:cubicBezTo>
                      <a:pt x="70214" y="87306"/>
                      <a:pt x="77903" y="88973"/>
                      <a:pt x="85534" y="88202"/>
                    </a:cubicBezTo>
                    <a:cubicBezTo>
                      <a:pt x="95846" y="87030"/>
                      <a:pt x="106015" y="84763"/>
                      <a:pt x="115851" y="81439"/>
                    </a:cubicBezTo>
                    <a:lnTo>
                      <a:pt x="68332" y="53912"/>
                    </a:lnTo>
                    <a:cubicBezTo>
                      <a:pt x="50655" y="65342"/>
                      <a:pt x="49230" y="75247"/>
                      <a:pt x="63580" y="83725"/>
                    </a:cubicBezTo>
                    <a:close/>
                    <a:moveTo>
                      <a:pt x="230372" y="97441"/>
                    </a:moveTo>
                    <a:cubicBezTo>
                      <a:pt x="223139" y="93421"/>
                      <a:pt x="214786" y="91916"/>
                      <a:pt x="206612" y="93154"/>
                    </a:cubicBezTo>
                    <a:cubicBezTo>
                      <a:pt x="195360" y="94612"/>
                      <a:pt x="184259" y="97069"/>
                      <a:pt x="173444" y="100489"/>
                    </a:cubicBezTo>
                    <a:lnTo>
                      <a:pt x="220963" y="127826"/>
                    </a:lnTo>
                    <a:cubicBezTo>
                      <a:pt x="240921" y="115443"/>
                      <a:pt x="244057" y="105318"/>
                      <a:pt x="230372" y="97441"/>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1" name="Google Shape;3035;p37"/>
            <p:cNvGrpSpPr/>
            <p:nvPr/>
          </p:nvGrpSpPr>
          <p:grpSpPr>
            <a:xfrm>
              <a:off x="3800921" y="2531712"/>
              <a:ext cx="883852" cy="621125"/>
              <a:chOff x="5610546" y="3273837"/>
              <a:chExt cx="883852" cy="621125"/>
            </a:xfrm>
          </p:grpSpPr>
          <p:sp>
            <p:nvSpPr>
              <p:cNvPr id="349" name="Google Shape;3036;p37"/>
              <p:cNvSpPr/>
              <p:nvPr/>
            </p:nvSpPr>
            <p:spPr>
              <a:xfrm>
                <a:off x="5610546" y="3383470"/>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0" name="Google Shape;3037;p37"/>
              <p:cNvSpPr/>
              <p:nvPr/>
            </p:nvSpPr>
            <p:spPr>
              <a:xfrm>
                <a:off x="5610736" y="3526535"/>
                <a:ext cx="87339" cy="116586"/>
              </a:xfrm>
              <a:custGeom>
                <a:avLst/>
                <a:gdLst/>
                <a:ahLst/>
                <a:cxnLst/>
                <a:rect l="l" t="t" r="r" b="b"/>
                <a:pathLst>
                  <a:path w="87339" h="116586" extrusionOk="0">
                    <a:moveTo>
                      <a:pt x="0" y="116586"/>
                    </a:moveTo>
                    <a:lnTo>
                      <a:pt x="0" y="0"/>
                    </a:lnTo>
                    <a:lnTo>
                      <a:pt x="87340" y="78010"/>
                    </a:lnTo>
                    <a:lnTo>
                      <a:pt x="0" y="116586"/>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1" name="Google Shape;3038;p37"/>
              <p:cNvSpPr/>
              <p:nvPr/>
            </p:nvSpPr>
            <p:spPr>
              <a:xfrm>
                <a:off x="6427967" y="3529583"/>
                <a:ext cx="66431" cy="157067"/>
              </a:xfrm>
              <a:custGeom>
                <a:avLst/>
                <a:gdLst/>
                <a:ahLst/>
                <a:cxnLst/>
                <a:rect l="l" t="t" r="r" b="b"/>
                <a:pathLst>
                  <a:path w="66431" h="157067" extrusionOk="0">
                    <a:moveTo>
                      <a:pt x="66432" y="0"/>
                    </a:moveTo>
                    <a:lnTo>
                      <a:pt x="66432" y="109633"/>
                    </a:lnTo>
                    <a:lnTo>
                      <a:pt x="21859" y="157067"/>
                    </a:lnTo>
                    <a:lnTo>
                      <a:pt x="0" y="31623"/>
                    </a:lnTo>
                    <a:lnTo>
                      <a:pt x="66432"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2" name="Google Shape;3039;p37"/>
              <p:cNvSpPr/>
              <p:nvPr/>
            </p:nvSpPr>
            <p:spPr>
              <a:xfrm>
                <a:off x="5610546" y="3273837"/>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2"/>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3" name="Google Shape;3040;p37"/>
              <p:cNvSpPr/>
              <p:nvPr/>
            </p:nvSpPr>
            <p:spPr>
              <a:xfrm>
                <a:off x="5736262" y="3343465"/>
                <a:ext cx="632609" cy="366093"/>
              </a:xfrm>
              <a:custGeom>
                <a:avLst/>
                <a:gdLst/>
                <a:ahLst/>
                <a:cxnLst/>
                <a:rect l="l" t="t" r="r" b="b"/>
                <a:pathLst>
                  <a:path w="632609" h="366093" extrusionOk="0">
                    <a:moveTo>
                      <a:pt x="632021" y="194119"/>
                    </a:moveTo>
                    <a:cubicBezTo>
                      <a:pt x="627555" y="237173"/>
                      <a:pt x="596952" y="279844"/>
                      <a:pt x="540025" y="312515"/>
                    </a:cubicBezTo>
                    <a:cubicBezTo>
                      <a:pt x="416475" y="383953"/>
                      <a:pt x="216136" y="383953"/>
                      <a:pt x="92586" y="312515"/>
                    </a:cubicBezTo>
                    <a:cubicBezTo>
                      <a:pt x="35564" y="279559"/>
                      <a:pt x="4962" y="237173"/>
                      <a:pt x="590" y="194119"/>
                    </a:cubicBezTo>
                    <a:cubicBezTo>
                      <a:pt x="-4732" y="143637"/>
                      <a:pt x="25965" y="92202"/>
                      <a:pt x="92586" y="53721"/>
                    </a:cubicBezTo>
                    <a:cubicBezTo>
                      <a:pt x="216136" y="-17907"/>
                      <a:pt x="416475" y="-17907"/>
                      <a:pt x="540025" y="53721"/>
                    </a:cubicBezTo>
                    <a:cubicBezTo>
                      <a:pt x="606551" y="92202"/>
                      <a:pt x="637344" y="143637"/>
                      <a:pt x="632021" y="194119"/>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4" name="Google Shape;3041;p37"/>
              <p:cNvSpPr/>
              <p:nvPr/>
            </p:nvSpPr>
            <p:spPr>
              <a:xfrm>
                <a:off x="5736851" y="3365444"/>
                <a:ext cx="631431" cy="344114"/>
              </a:xfrm>
              <a:custGeom>
                <a:avLst/>
                <a:gdLst/>
                <a:ahLst/>
                <a:cxnLst/>
                <a:rect l="l" t="t" r="r" b="b"/>
                <a:pathLst>
                  <a:path w="631431" h="344114" extrusionOk="0">
                    <a:moveTo>
                      <a:pt x="631431" y="172141"/>
                    </a:moveTo>
                    <a:cubicBezTo>
                      <a:pt x="626965" y="215194"/>
                      <a:pt x="596363" y="257866"/>
                      <a:pt x="539435" y="290536"/>
                    </a:cubicBezTo>
                    <a:cubicBezTo>
                      <a:pt x="415886" y="361974"/>
                      <a:pt x="215546" y="361974"/>
                      <a:pt x="91997" y="290536"/>
                    </a:cubicBezTo>
                    <a:cubicBezTo>
                      <a:pt x="34974" y="257580"/>
                      <a:pt x="4372" y="215194"/>
                      <a:pt x="0" y="172141"/>
                    </a:cubicBezTo>
                    <a:cubicBezTo>
                      <a:pt x="4372" y="128992"/>
                      <a:pt x="34974" y="86416"/>
                      <a:pt x="91997" y="53650"/>
                    </a:cubicBezTo>
                    <a:cubicBezTo>
                      <a:pt x="215546" y="-17883"/>
                      <a:pt x="415886" y="-17883"/>
                      <a:pt x="539435" y="53650"/>
                    </a:cubicBezTo>
                    <a:cubicBezTo>
                      <a:pt x="596363" y="86606"/>
                      <a:pt x="626965" y="128992"/>
                      <a:pt x="631431" y="172141"/>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5" name="Google Shape;3042;p37"/>
              <p:cNvSpPr/>
              <p:nvPr/>
            </p:nvSpPr>
            <p:spPr>
              <a:xfrm>
                <a:off x="5898416" y="3447859"/>
                <a:ext cx="294651" cy="185451"/>
              </a:xfrm>
              <a:custGeom>
                <a:avLst/>
                <a:gdLst/>
                <a:ahLst/>
                <a:cxnLst/>
                <a:rect l="l" t="t" r="r" b="b"/>
                <a:pathLst>
                  <a:path w="294651" h="185451" extrusionOk="0">
                    <a:moveTo>
                      <a:pt x="149495" y="29813"/>
                    </a:moveTo>
                    <a:cubicBezTo>
                      <a:pt x="145608" y="29756"/>
                      <a:pt x="141730" y="30042"/>
                      <a:pt x="137900" y="30671"/>
                    </a:cubicBezTo>
                    <a:cubicBezTo>
                      <a:pt x="132673" y="31433"/>
                      <a:pt x="126875" y="32480"/>
                      <a:pt x="120413" y="33814"/>
                    </a:cubicBezTo>
                    <a:cubicBezTo>
                      <a:pt x="113950" y="35147"/>
                      <a:pt x="107203" y="36957"/>
                      <a:pt x="100265" y="39052"/>
                    </a:cubicBezTo>
                    <a:cubicBezTo>
                      <a:pt x="93498" y="41053"/>
                      <a:pt x="86884" y="43567"/>
                      <a:pt x="80497" y="46577"/>
                    </a:cubicBezTo>
                    <a:lnTo>
                      <a:pt x="131247" y="76009"/>
                    </a:lnTo>
                    <a:lnTo>
                      <a:pt x="140751" y="72771"/>
                    </a:lnTo>
                    <a:cubicBezTo>
                      <a:pt x="153676" y="68485"/>
                      <a:pt x="165841" y="64770"/>
                      <a:pt x="177341" y="61817"/>
                    </a:cubicBezTo>
                    <a:cubicBezTo>
                      <a:pt x="188089" y="58883"/>
                      <a:pt x="199104" y="57064"/>
                      <a:pt x="210224" y="56388"/>
                    </a:cubicBezTo>
                    <a:cubicBezTo>
                      <a:pt x="220345" y="55702"/>
                      <a:pt x="230505" y="56369"/>
                      <a:pt x="240446" y="58388"/>
                    </a:cubicBezTo>
                    <a:cubicBezTo>
                      <a:pt x="250453" y="60655"/>
                      <a:pt x="260043" y="64475"/>
                      <a:pt x="268862" y="69723"/>
                    </a:cubicBezTo>
                    <a:cubicBezTo>
                      <a:pt x="277644" y="74114"/>
                      <a:pt x="285161" y="80667"/>
                      <a:pt x="290721" y="88773"/>
                    </a:cubicBezTo>
                    <a:cubicBezTo>
                      <a:pt x="294389" y="94717"/>
                      <a:pt x="295549" y="101879"/>
                      <a:pt x="293952" y="108680"/>
                    </a:cubicBezTo>
                    <a:cubicBezTo>
                      <a:pt x="291776" y="116148"/>
                      <a:pt x="287680" y="122920"/>
                      <a:pt x="282072" y="128302"/>
                    </a:cubicBezTo>
                    <a:cubicBezTo>
                      <a:pt x="275239" y="135350"/>
                      <a:pt x="267617" y="141580"/>
                      <a:pt x="259358" y="146875"/>
                    </a:cubicBezTo>
                    <a:lnTo>
                      <a:pt x="291671" y="165925"/>
                    </a:lnTo>
                    <a:lnTo>
                      <a:pt x="273994" y="176117"/>
                    </a:lnTo>
                    <a:lnTo>
                      <a:pt x="241396" y="157067"/>
                    </a:lnTo>
                    <a:cubicBezTo>
                      <a:pt x="225867" y="164735"/>
                      <a:pt x="209635" y="170898"/>
                      <a:pt x="192927" y="175450"/>
                    </a:cubicBezTo>
                    <a:cubicBezTo>
                      <a:pt x="175440" y="180289"/>
                      <a:pt x="157573" y="183633"/>
                      <a:pt x="139516" y="185452"/>
                    </a:cubicBezTo>
                    <a:lnTo>
                      <a:pt x="122409" y="154876"/>
                    </a:lnTo>
                    <a:cubicBezTo>
                      <a:pt x="127180" y="154753"/>
                      <a:pt x="131941" y="154372"/>
                      <a:pt x="136664" y="153734"/>
                    </a:cubicBezTo>
                    <a:cubicBezTo>
                      <a:pt x="143821" y="152924"/>
                      <a:pt x="150930" y="151714"/>
                      <a:pt x="157953" y="150114"/>
                    </a:cubicBezTo>
                    <a:cubicBezTo>
                      <a:pt x="165841" y="148400"/>
                      <a:pt x="174109" y="146304"/>
                      <a:pt x="182853" y="143732"/>
                    </a:cubicBezTo>
                    <a:cubicBezTo>
                      <a:pt x="191340" y="141151"/>
                      <a:pt x="199627" y="137970"/>
                      <a:pt x="207658" y="134207"/>
                    </a:cubicBezTo>
                    <a:lnTo>
                      <a:pt x="156812" y="104966"/>
                    </a:lnTo>
                    <a:lnTo>
                      <a:pt x="150255" y="107251"/>
                    </a:lnTo>
                    <a:lnTo>
                      <a:pt x="143317" y="109347"/>
                    </a:lnTo>
                    <a:cubicBezTo>
                      <a:pt x="130582" y="113538"/>
                      <a:pt x="118892" y="116872"/>
                      <a:pt x="108343" y="118872"/>
                    </a:cubicBezTo>
                    <a:cubicBezTo>
                      <a:pt x="98545" y="121149"/>
                      <a:pt x="88556" y="122492"/>
                      <a:pt x="78501" y="122873"/>
                    </a:cubicBezTo>
                    <a:cubicBezTo>
                      <a:pt x="69691" y="123187"/>
                      <a:pt x="60872" y="122358"/>
                      <a:pt x="52271" y="120396"/>
                    </a:cubicBezTo>
                    <a:cubicBezTo>
                      <a:pt x="43698" y="118453"/>
                      <a:pt x="35468" y="115243"/>
                      <a:pt x="27846" y="110871"/>
                    </a:cubicBezTo>
                    <a:cubicBezTo>
                      <a:pt x="19540" y="106518"/>
                      <a:pt x="12326" y="100327"/>
                      <a:pt x="6748" y="92774"/>
                    </a:cubicBezTo>
                    <a:cubicBezTo>
                      <a:pt x="2604" y="87078"/>
                      <a:pt x="580" y="80096"/>
                      <a:pt x="1045" y="73057"/>
                    </a:cubicBezTo>
                    <a:cubicBezTo>
                      <a:pt x="1787" y="65789"/>
                      <a:pt x="4704" y="58922"/>
                      <a:pt x="9409" y="53340"/>
                    </a:cubicBezTo>
                    <a:cubicBezTo>
                      <a:pt x="15197" y="45939"/>
                      <a:pt x="22125" y="39500"/>
                      <a:pt x="29937" y="34290"/>
                    </a:cubicBezTo>
                    <a:lnTo>
                      <a:pt x="0" y="16954"/>
                    </a:lnTo>
                    <a:lnTo>
                      <a:pt x="17582" y="6763"/>
                    </a:lnTo>
                    <a:lnTo>
                      <a:pt x="47234" y="23908"/>
                    </a:lnTo>
                    <a:cubicBezTo>
                      <a:pt x="61176" y="17059"/>
                      <a:pt x="75793" y="11697"/>
                      <a:pt x="90856" y="7906"/>
                    </a:cubicBezTo>
                    <a:cubicBezTo>
                      <a:pt x="105188" y="4239"/>
                      <a:pt x="119767" y="1591"/>
                      <a:pt x="134479" y="0"/>
                    </a:cubicBezTo>
                    <a:close/>
                    <a:moveTo>
                      <a:pt x="63105" y="83153"/>
                    </a:moveTo>
                    <a:cubicBezTo>
                      <a:pt x="69786" y="86992"/>
                      <a:pt x="77494" y="88659"/>
                      <a:pt x="85154" y="87916"/>
                    </a:cubicBezTo>
                    <a:cubicBezTo>
                      <a:pt x="95447" y="86754"/>
                      <a:pt x="105587" y="84449"/>
                      <a:pt x="115376" y="81058"/>
                    </a:cubicBezTo>
                    <a:lnTo>
                      <a:pt x="67857" y="53531"/>
                    </a:lnTo>
                    <a:cubicBezTo>
                      <a:pt x="50275" y="65056"/>
                      <a:pt x="48849" y="74867"/>
                      <a:pt x="63105" y="83153"/>
                    </a:cubicBezTo>
                    <a:close/>
                    <a:moveTo>
                      <a:pt x="229992" y="97060"/>
                    </a:moveTo>
                    <a:cubicBezTo>
                      <a:pt x="222693" y="93135"/>
                      <a:pt x="214339" y="91631"/>
                      <a:pt x="206137" y="92774"/>
                    </a:cubicBezTo>
                    <a:cubicBezTo>
                      <a:pt x="194894" y="94278"/>
                      <a:pt x="183803" y="96736"/>
                      <a:pt x="172969" y="100108"/>
                    </a:cubicBezTo>
                    <a:lnTo>
                      <a:pt x="220488" y="127540"/>
                    </a:lnTo>
                    <a:cubicBezTo>
                      <a:pt x="240512" y="115157"/>
                      <a:pt x="243677" y="104994"/>
                      <a:pt x="229992" y="9706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6" name="Google Shape;3043;p37"/>
              <p:cNvSpPr/>
              <p:nvPr/>
            </p:nvSpPr>
            <p:spPr>
              <a:xfrm>
                <a:off x="6020539" y="3585400"/>
                <a:ext cx="19482" cy="25526"/>
              </a:xfrm>
              <a:custGeom>
                <a:avLst/>
                <a:gdLst/>
                <a:ahLst/>
                <a:cxnLst/>
                <a:rect l="l" t="t" r="r" b="b"/>
                <a:pathLst>
                  <a:path w="19482" h="25526" extrusionOk="0">
                    <a:moveTo>
                      <a:pt x="0" y="17145"/>
                    </a:moveTo>
                    <a:cubicBezTo>
                      <a:pt x="285" y="11430"/>
                      <a:pt x="285" y="5715"/>
                      <a:pt x="0" y="0"/>
                    </a:cubicBezTo>
                    <a:lnTo>
                      <a:pt x="19483" y="12478"/>
                    </a:lnTo>
                    <a:lnTo>
                      <a:pt x="11024"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7" name="Google Shape;3044;p37"/>
              <p:cNvSpPr/>
              <p:nvPr/>
            </p:nvSpPr>
            <p:spPr>
              <a:xfrm>
                <a:off x="6147700" y="3596258"/>
                <a:ext cx="42101" cy="19716"/>
              </a:xfrm>
              <a:custGeom>
                <a:avLst/>
                <a:gdLst/>
                <a:ahLst/>
                <a:cxnLst/>
                <a:rect l="l" t="t" r="r" b="b"/>
                <a:pathLst>
                  <a:path w="42101" h="19716" extrusionOk="0">
                    <a:moveTo>
                      <a:pt x="42102" y="17145"/>
                    </a:moveTo>
                    <a:lnTo>
                      <a:pt x="42102" y="0"/>
                    </a:lnTo>
                    <a:lnTo>
                      <a:pt x="0" y="3238"/>
                    </a:lnTo>
                    <a:lnTo>
                      <a:pt x="24140" y="19717"/>
                    </a:lnTo>
                    <a:lnTo>
                      <a:pt x="42102"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8" name="Google Shape;3045;p37"/>
              <p:cNvSpPr/>
              <p:nvPr/>
            </p:nvSpPr>
            <p:spPr>
              <a:xfrm>
                <a:off x="6161861" y="3533013"/>
                <a:ext cx="31457" cy="17335"/>
              </a:xfrm>
              <a:custGeom>
                <a:avLst/>
                <a:gdLst/>
                <a:ahLst/>
                <a:cxnLst/>
                <a:rect l="l" t="t" r="r" b="b"/>
                <a:pathLst>
                  <a:path w="31457" h="17335" extrusionOk="0">
                    <a:moveTo>
                      <a:pt x="31458" y="17335"/>
                    </a:moveTo>
                    <a:lnTo>
                      <a:pt x="31458" y="0"/>
                    </a:lnTo>
                    <a:lnTo>
                      <a:pt x="0" y="11430"/>
                    </a:lnTo>
                    <a:lnTo>
                      <a:pt x="31458" y="1733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9" name="Google Shape;3046;p37"/>
              <p:cNvSpPr/>
              <p:nvPr/>
            </p:nvSpPr>
            <p:spPr>
              <a:xfrm>
                <a:off x="6062736" y="3539394"/>
                <a:ext cx="47328" cy="33147"/>
              </a:xfrm>
              <a:custGeom>
                <a:avLst/>
                <a:gdLst/>
                <a:ahLst/>
                <a:cxnLst/>
                <a:rect l="l" t="t" r="r" b="b"/>
                <a:pathLst>
                  <a:path w="47328" h="33147" extrusionOk="0">
                    <a:moveTo>
                      <a:pt x="0" y="10096"/>
                    </a:moveTo>
                    <a:lnTo>
                      <a:pt x="10454" y="0"/>
                    </a:lnTo>
                    <a:lnTo>
                      <a:pt x="47329" y="25622"/>
                    </a:lnTo>
                    <a:lnTo>
                      <a:pt x="45048" y="33147"/>
                    </a:lnTo>
                    <a:cubicBezTo>
                      <a:pt x="45048" y="33147"/>
                      <a:pt x="17487" y="21527"/>
                      <a:pt x="16537" y="2076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0" name="Google Shape;3047;p37"/>
              <p:cNvSpPr/>
              <p:nvPr/>
            </p:nvSpPr>
            <p:spPr>
              <a:xfrm>
                <a:off x="5966368" y="3484530"/>
                <a:ext cx="58543" cy="38957"/>
              </a:xfrm>
              <a:custGeom>
                <a:avLst/>
                <a:gdLst/>
                <a:ahLst/>
                <a:cxnLst/>
                <a:rect l="l" t="t" r="r" b="b"/>
                <a:pathLst>
                  <a:path w="58543" h="38957" extrusionOk="0">
                    <a:moveTo>
                      <a:pt x="0" y="11144"/>
                    </a:moveTo>
                    <a:lnTo>
                      <a:pt x="49040" y="38957"/>
                    </a:lnTo>
                    <a:lnTo>
                      <a:pt x="58543" y="31623"/>
                    </a:lnTo>
                    <a:cubicBezTo>
                      <a:pt x="58543" y="31623"/>
                      <a:pt x="52366" y="24575"/>
                      <a:pt x="51986" y="23908"/>
                    </a:cubicBezTo>
                    <a:cubicBezTo>
                      <a:pt x="47566" y="18898"/>
                      <a:pt x="42406" y="14592"/>
                      <a:pt x="36685" y="11144"/>
                    </a:cubicBezTo>
                    <a:cubicBezTo>
                      <a:pt x="33073" y="10477"/>
                      <a:pt x="9789" y="0"/>
                      <a:pt x="9789"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1" name="Google Shape;3048;p37"/>
              <p:cNvSpPr/>
              <p:nvPr/>
            </p:nvSpPr>
            <p:spPr>
              <a:xfrm>
                <a:off x="6020539" y="3453098"/>
                <a:ext cx="27370" cy="24574"/>
              </a:xfrm>
              <a:custGeom>
                <a:avLst/>
                <a:gdLst/>
                <a:ahLst/>
                <a:cxnLst/>
                <a:rect l="l" t="t" r="r" b="b"/>
                <a:pathLst>
                  <a:path w="27370" h="24574" extrusionOk="0">
                    <a:moveTo>
                      <a:pt x="27371" y="24575"/>
                    </a:moveTo>
                    <a:lnTo>
                      <a:pt x="27371" y="7334"/>
                    </a:lnTo>
                    <a:lnTo>
                      <a:pt x="4847" y="0"/>
                    </a:lnTo>
                    <a:lnTo>
                      <a:pt x="0" y="13525"/>
                    </a:lnTo>
                    <a:lnTo>
                      <a:pt x="1236" y="19621"/>
                    </a:lnTo>
                    <a:lnTo>
                      <a:pt x="27371" y="2457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2" name="Google Shape;3049;p37"/>
              <p:cNvSpPr/>
              <p:nvPr/>
            </p:nvSpPr>
            <p:spPr>
              <a:xfrm>
                <a:off x="5898416" y="3448050"/>
                <a:ext cx="26040" cy="19430"/>
              </a:xfrm>
              <a:custGeom>
                <a:avLst/>
                <a:gdLst/>
                <a:ahLst/>
                <a:cxnLst/>
                <a:rect l="l" t="t" r="r" b="b"/>
                <a:pathLst>
                  <a:path w="26040" h="19430" extrusionOk="0">
                    <a:moveTo>
                      <a:pt x="0" y="17145"/>
                    </a:moveTo>
                    <a:lnTo>
                      <a:pt x="0" y="0"/>
                    </a:lnTo>
                    <a:lnTo>
                      <a:pt x="26040"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3" name="Google Shape;3050;p37"/>
              <p:cNvSpPr/>
              <p:nvPr/>
            </p:nvSpPr>
            <p:spPr>
              <a:xfrm>
                <a:off x="5899366" y="3505676"/>
                <a:ext cx="30317" cy="30194"/>
              </a:xfrm>
              <a:custGeom>
                <a:avLst/>
                <a:gdLst/>
                <a:ahLst/>
                <a:cxnLst/>
                <a:rect l="l" t="t" r="r" b="b"/>
                <a:pathLst>
                  <a:path w="30317" h="30194" extrusionOk="0">
                    <a:moveTo>
                      <a:pt x="0" y="17812"/>
                    </a:moveTo>
                    <a:lnTo>
                      <a:pt x="0" y="0"/>
                    </a:lnTo>
                    <a:lnTo>
                      <a:pt x="30317" y="0"/>
                    </a:lnTo>
                    <a:lnTo>
                      <a:pt x="22999" y="15907"/>
                    </a:lnTo>
                    <a:lnTo>
                      <a:pt x="9979" y="30194"/>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4" name="Google Shape;3051;p37"/>
              <p:cNvSpPr/>
              <p:nvPr/>
            </p:nvSpPr>
            <p:spPr>
              <a:xfrm>
                <a:off x="5898416" y="3431095"/>
                <a:ext cx="294657" cy="185070"/>
              </a:xfrm>
              <a:custGeom>
                <a:avLst/>
                <a:gdLst/>
                <a:ahLst/>
                <a:cxnLst/>
                <a:rect l="l" t="t" r="r" b="b"/>
                <a:pathLst>
                  <a:path w="294657" h="185070" extrusionOk="0">
                    <a:moveTo>
                      <a:pt x="149495" y="29337"/>
                    </a:moveTo>
                    <a:cubicBezTo>
                      <a:pt x="145608" y="29327"/>
                      <a:pt x="141730" y="29642"/>
                      <a:pt x="137900" y="30289"/>
                    </a:cubicBezTo>
                    <a:cubicBezTo>
                      <a:pt x="132673" y="31051"/>
                      <a:pt x="126875" y="32099"/>
                      <a:pt x="120413" y="33433"/>
                    </a:cubicBezTo>
                    <a:cubicBezTo>
                      <a:pt x="113950" y="34766"/>
                      <a:pt x="107203" y="36576"/>
                      <a:pt x="100265" y="38576"/>
                    </a:cubicBezTo>
                    <a:cubicBezTo>
                      <a:pt x="93508" y="40653"/>
                      <a:pt x="86903" y="43196"/>
                      <a:pt x="80497" y="46196"/>
                    </a:cubicBezTo>
                    <a:lnTo>
                      <a:pt x="131247" y="75629"/>
                    </a:lnTo>
                    <a:lnTo>
                      <a:pt x="140751" y="72390"/>
                    </a:lnTo>
                    <a:cubicBezTo>
                      <a:pt x="153676" y="68104"/>
                      <a:pt x="165841" y="64389"/>
                      <a:pt x="177341" y="61436"/>
                    </a:cubicBezTo>
                    <a:cubicBezTo>
                      <a:pt x="188089" y="58522"/>
                      <a:pt x="199104" y="56664"/>
                      <a:pt x="210224" y="55912"/>
                    </a:cubicBezTo>
                    <a:cubicBezTo>
                      <a:pt x="220345" y="55302"/>
                      <a:pt x="230505" y="56007"/>
                      <a:pt x="240446" y="58007"/>
                    </a:cubicBezTo>
                    <a:cubicBezTo>
                      <a:pt x="250463" y="60227"/>
                      <a:pt x="260062" y="64056"/>
                      <a:pt x="268862" y="69342"/>
                    </a:cubicBezTo>
                    <a:cubicBezTo>
                      <a:pt x="277663" y="73705"/>
                      <a:pt x="285190" y="80267"/>
                      <a:pt x="290721" y="88392"/>
                    </a:cubicBezTo>
                    <a:cubicBezTo>
                      <a:pt x="294399" y="94336"/>
                      <a:pt x="295558" y="101498"/>
                      <a:pt x="293952" y="108299"/>
                    </a:cubicBezTo>
                    <a:cubicBezTo>
                      <a:pt x="291757" y="115757"/>
                      <a:pt x="287661" y="122520"/>
                      <a:pt x="282072" y="127921"/>
                    </a:cubicBezTo>
                    <a:cubicBezTo>
                      <a:pt x="275239" y="134969"/>
                      <a:pt x="267617" y="141199"/>
                      <a:pt x="259358" y="146495"/>
                    </a:cubicBezTo>
                    <a:lnTo>
                      <a:pt x="291671" y="165545"/>
                    </a:lnTo>
                    <a:lnTo>
                      <a:pt x="273994" y="175736"/>
                    </a:lnTo>
                    <a:lnTo>
                      <a:pt x="241396" y="156686"/>
                    </a:lnTo>
                    <a:cubicBezTo>
                      <a:pt x="225867" y="164354"/>
                      <a:pt x="209635" y="170517"/>
                      <a:pt x="192927" y="175070"/>
                    </a:cubicBezTo>
                    <a:cubicBezTo>
                      <a:pt x="175440" y="179908"/>
                      <a:pt x="157573" y="183252"/>
                      <a:pt x="139516" y="185071"/>
                    </a:cubicBezTo>
                    <a:lnTo>
                      <a:pt x="122409" y="154496"/>
                    </a:lnTo>
                    <a:cubicBezTo>
                      <a:pt x="127180" y="154372"/>
                      <a:pt x="131941" y="153991"/>
                      <a:pt x="136664" y="153353"/>
                    </a:cubicBezTo>
                    <a:cubicBezTo>
                      <a:pt x="143032" y="152590"/>
                      <a:pt x="150160" y="151447"/>
                      <a:pt x="157953" y="149733"/>
                    </a:cubicBezTo>
                    <a:cubicBezTo>
                      <a:pt x="165746" y="148019"/>
                      <a:pt x="174109" y="145923"/>
                      <a:pt x="182853" y="143351"/>
                    </a:cubicBezTo>
                    <a:cubicBezTo>
                      <a:pt x="191340" y="140770"/>
                      <a:pt x="199627" y="137589"/>
                      <a:pt x="207658" y="133826"/>
                    </a:cubicBezTo>
                    <a:lnTo>
                      <a:pt x="157098" y="104585"/>
                    </a:lnTo>
                    <a:lnTo>
                      <a:pt x="150540" y="106871"/>
                    </a:lnTo>
                    <a:lnTo>
                      <a:pt x="143602" y="108966"/>
                    </a:lnTo>
                    <a:cubicBezTo>
                      <a:pt x="130867" y="113157"/>
                      <a:pt x="119177" y="116491"/>
                      <a:pt x="108628" y="118491"/>
                    </a:cubicBezTo>
                    <a:cubicBezTo>
                      <a:pt x="98830" y="120767"/>
                      <a:pt x="88841" y="122111"/>
                      <a:pt x="78786" y="122491"/>
                    </a:cubicBezTo>
                    <a:cubicBezTo>
                      <a:pt x="69976" y="122758"/>
                      <a:pt x="61166" y="121929"/>
                      <a:pt x="52556" y="120015"/>
                    </a:cubicBezTo>
                    <a:cubicBezTo>
                      <a:pt x="44002" y="118034"/>
                      <a:pt x="35772" y="114824"/>
                      <a:pt x="28131" y="110490"/>
                    </a:cubicBezTo>
                    <a:cubicBezTo>
                      <a:pt x="19796" y="106137"/>
                      <a:pt x="12573" y="99908"/>
                      <a:pt x="7033" y="92297"/>
                    </a:cubicBezTo>
                    <a:cubicBezTo>
                      <a:pt x="2889" y="86630"/>
                      <a:pt x="865" y="79686"/>
                      <a:pt x="1331" y="72676"/>
                    </a:cubicBezTo>
                    <a:cubicBezTo>
                      <a:pt x="2072" y="65380"/>
                      <a:pt x="4989" y="58474"/>
                      <a:pt x="9694" y="52864"/>
                    </a:cubicBezTo>
                    <a:cubicBezTo>
                      <a:pt x="15482" y="45453"/>
                      <a:pt x="22410" y="39024"/>
                      <a:pt x="30222" y="33814"/>
                    </a:cubicBezTo>
                    <a:lnTo>
                      <a:pt x="0" y="16954"/>
                    </a:lnTo>
                    <a:lnTo>
                      <a:pt x="17582" y="6763"/>
                    </a:lnTo>
                    <a:lnTo>
                      <a:pt x="47234" y="23908"/>
                    </a:lnTo>
                    <a:cubicBezTo>
                      <a:pt x="61157" y="17021"/>
                      <a:pt x="75783" y="11649"/>
                      <a:pt x="90856" y="7906"/>
                    </a:cubicBezTo>
                    <a:cubicBezTo>
                      <a:pt x="105188" y="4239"/>
                      <a:pt x="119767" y="1591"/>
                      <a:pt x="134479" y="0"/>
                    </a:cubicBezTo>
                    <a:close/>
                    <a:moveTo>
                      <a:pt x="63105" y="82772"/>
                    </a:moveTo>
                    <a:cubicBezTo>
                      <a:pt x="69786" y="86611"/>
                      <a:pt x="77494" y="88278"/>
                      <a:pt x="85154" y="87535"/>
                    </a:cubicBezTo>
                    <a:cubicBezTo>
                      <a:pt x="95437" y="86325"/>
                      <a:pt x="105568" y="84020"/>
                      <a:pt x="115376" y="80677"/>
                    </a:cubicBezTo>
                    <a:lnTo>
                      <a:pt x="67857" y="53150"/>
                    </a:lnTo>
                    <a:cubicBezTo>
                      <a:pt x="50275" y="64579"/>
                      <a:pt x="48849" y="74104"/>
                      <a:pt x="63105" y="82772"/>
                    </a:cubicBezTo>
                    <a:close/>
                    <a:moveTo>
                      <a:pt x="229992" y="96679"/>
                    </a:moveTo>
                    <a:cubicBezTo>
                      <a:pt x="222721" y="92678"/>
                      <a:pt x="214339" y="91173"/>
                      <a:pt x="206137" y="92393"/>
                    </a:cubicBezTo>
                    <a:cubicBezTo>
                      <a:pt x="194894" y="93897"/>
                      <a:pt x="183803" y="96355"/>
                      <a:pt x="172969" y="99727"/>
                    </a:cubicBezTo>
                    <a:lnTo>
                      <a:pt x="220488" y="127063"/>
                    </a:lnTo>
                    <a:cubicBezTo>
                      <a:pt x="240351" y="114776"/>
                      <a:pt x="243677" y="104585"/>
                      <a:pt x="229992" y="96679"/>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2" name="Google Shape;3052;p37"/>
            <p:cNvGrpSpPr/>
            <p:nvPr/>
          </p:nvGrpSpPr>
          <p:grpSpPr>
            <a:xfrm>
              <a:off x="3829623" y="2378741"/>
              <a:ext cx="883852" cy="621029"/>
              <a:chOff x="5639248" y="3120866"/>
              <a:chExt cx="883852" cy="621029"/>
            </a:xfrm>
          </p:grpSpPr>
          <p:sp>
            <p:nvSpPr>
              <p:cNvPr id="333" name="Google Shape;3053;p37"/>
              <p:cNvSpPr/>
              <p:nvPr/>
            </p:nvSpPr>
            <p:spPr>
              <a:xfrm>
                <a:off x="5639248" y="3230403"/>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2"/>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4" name="Google Shape;3054;p37"/>
              <p:cNvSpPr/>
              <p:nvPr/>
            </p:nvSpPr>
            <p:spPr>
              <a:xfrm>
                <a:off x="5639343" y="3373564"/>
                <a:ext cx="87339" cy="116490"/>
              </a:xfrm>
              <a:custGeom>
                <a:avLst/>
                <a:gdLst/>
                <a:ahLst/>
                <a:cxnLst/>
                <a:rect l="l" t="t" r="r" b="b"/>
                <a:pathLst>
                  <a:path w="87339" h="116490" extrusionOk="0">
                    <a:moveTo>
                      <a:pt x="0" y="116491"/>
                    </a:moveTo>
                    <a:lnTo>
                      <a:pt x="0" y="0"/>
                    </a:lnTo>
                    <a:lnTo>
                      <a:pt x="87340" y="77915"/>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5" name="Google Shape;3055;p37"/>
              <p:cNvSpPr/>
              <p:nvPr/>
            </p:nvSpPr>
            <p:spPr>
              <a:xfrm>
                <a:off x="6456573" y="3376612"/>
                <a:ext cx="66526" cy="157067"/>
              </a:xfrm>
              <a:custGeom>
                <a:avLst/>
                <a:gdLst/>
                <a:ahLst/>
                <a:cxnLst/>
                <a:rect l="l" t="t" r="r" b="b"/>
                <a:pathLst>
                  <a:path w="66526" h="157067" extrusionOk="0">
                    <a:moveTo>
                      <a:pt x="66527" y="0"/>
                    </a:moveTo>
                    <a:lnTo>
                      <a:pt x="66527" y="109538"/>
                    </a:lnTo>
                    <a:lnTo>
                      <a:pt x="21859"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6" name="Google Shape;3056;p37"/>
              <p:cNvSpPr/>
              <p:nvPr/>
            </p:nvSpPr>
            <p:spPr>
              <a:xfrm>
                <a:off x="5639248" y="3120866"/>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2"/>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7" name="Google Shape;3057;p37"/>
              <p:cNvSpPr/>
              <p:nvPr/>
            </p:nvSpPr>
            <p:spPr>
              <a:xfrm>
                <a:off x="5764868" y="3190470"/>
                <a:ext cx="632686" cy="366117"/>
              </a:xfrm>
              <a:custGeom>
                <a:avLst/>
                <a:gdLst/>
                <a:ahLst/>
                <a:cxnLst/>
                <a:rect l="l" t="t" r="r" b="b"/>
                <a:pathLst>
                  <a:path w="632686" h="366117" extrusionOk="0">
                    <a:moveTo>
                      <a:pt x="632117" y="194048"/>
                    </a:moveTo>
                    <a:cubicBezTo>
                      <a:pt x="627555" y="237101"/>
                      <a:pt x="596952" y="279773"/>
                      <a:pt x="540025" y="312539"/>
                    </a:cubicBezTo>
                    <a:cubicBezTo>
                      <a:pt x="416475" y="383976"/>
                      <a:pt x="216136" y="383976"/>
                      <a:pt x="92586" y="312539"/>
                    </a:cubicBezTo>
                    <a:cubicBezTo>
                      <a:pt x="35564" y="279487"/>
                      <a:pt x="4961" y="237101"/>
                      <a:pt x="590" y="194048"/>
                    </a:cubicBezTo>
                    <a:cubicBezTo>
                      <a:pt x="-4732" y="143661"/>
                      <a:pt x="25965" y="92131"/>
                      <a:pt x="92586" y="53650"/>
                    </a:cubicBezTo>
                    <a:cubicBezTo>
                      <a:pt x="216136" y="-17883"/>
                      <a:pt x="416475" y="-17883"/>
                      <a:pt x="540025" y="53650"/>
                    </a:cubicBezTo>
                    <a:cubicBezTo>
                      <a:pt x="606646" y="92131"/>
                      <a:pt x="637344" y="143280"/>
                      <a:pt x="632117"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8" name="Google Shape;3058;p37"/>
              <p:cNvSpPr/>
              <p:nvPr/>
            </p:nvSpPr>
            <p:spPr>
              <a:xfrm>
                <a:off x="5765458" y="3212377"/>
                <a:ext cx="631526" cy="344209"/>
              </a:xfrm>
              <a:custGeom>
                <a:avLst/>
                <a:gdLst/>
                <a:ahLst/>
                <a:cxnLst/>
                <a:rect l="l" t="t" r="r" b="b"/>
                <a:pathLst>
                  <a:path w="631526" h="344209" extrusionOk="0">
                    <a:moveTo>
                      <a:pt x="631527" y="172141"/>
                    </a:moveTo>
                    <a:cubicBezTo>
                      <a:pt x="626965" y="215194"/>
                      <a:pt x="596363" y="257866"/>
                      <a:pt x="539435" y="290631"/>
                    </a:cubicBezTo>
                    <a:cubicBezTo>
                      <a:pt x="415886" y="362069"/>
                      <a:pt x="215546" y="362069"/>
                      <a:pt x="91997" y="290631"/>
                    </a:cubicBezTo>
                    <a:cubicBezTo>
                      <a:pt x="34974" y="257580"/>
                      <a:pt x="4372" y="215194"/>
                      <a:pt x="0" y="172141"/>
                    </a:cubicBezTo>
                    <a:cubicBezTo>
                      <a:pt x="4372" y="129088"/>
                      <a:pt x="35069" y="86416"/>
                      <a:pt x="91997" y="53650"/>
                    </a:cubicBezTo>
                    <a:cubicBezTo>
                      <a:pt x="215546" y="-17883"/>
                      <a:pt x="415886" y="-17883"/>
                      <a:pt x="539435" y="53650"/>
                    </a:cubicBezTo>
                    <a:cubicBezTo>
                      <a:pt x="596363" y="86701"/>
                      <a:pt x="626965" y="129088"/>
                      <a:pt x="631527" y="172141"/>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9" name="Google Shape;3059;p37"/>
              <p:cNvSpPr/>
              <p:nvPr/>
            </p:nvSpPr>
            <p:spPr>
              <a:xfrm>
                <a:off x="5927022" y="3295364"/>
                <a:ext cx="294875" cy="184213"/>
              </a:xfrm>
              <a:custGeom>
                <a:avLst/>
                <a:gdLst/>
                <a:ahLst/>
                <a:cxnLst/>
                <a:rect l="l" t="t" r="r" b="b"/>
                <a:pathLst>
                  <a:path w="294875" h="184213" extrusionOk="0">
                    <a:moveTo>
                      <a:pt x="149495" y="28861"/>
                    </a:moveTo>
                    <a:cubicBezTo>
                      <a:pt x="145608" y="28851"/>
                      <a:pt x="141730" y="29166"/>
                      <a:pt x="137900" y="29813"/>
                    </a:cubicBezTo>
                    <a:cubicBezTo>
                      <a:pt x="132673" y="30575"/>
                      <a:pt x="126876" y="31623"/>
                      <a:pt x="120413" y="32956"/>
                    </a:cubicBezTo>
                    <a:cubicBezTo>
                      <a:pt x="113950" y="34290"/>
                      <a:pt x="107298" y="36004"/>
                      <a:pt x="100265" y="38100"/>
                    </a:cubicBezTo>
                    <a:cubicBezTo>
                      <a:pt x="93498" y="40148"/>
                      <a:pt x="86893" y="42701"/>
                      <a:pt x="80497" y="45720"/>
                    </a:cubicBezTo>
                    <a:lnTo>
                      <a:pt x="131247" y="75057"/>
                    </a:lnTo>
                    <a:lnTo>
                      <a:pt x="140751" y="71914"/>
                    </a:lnTo>
                    <a:cubicBezTo>
                      <a:pt x="153676" y="67532"/>
                      <a:pt x="165841" y="63913"/>
                      <a:pt x="177341" y="60865"/>
                    </a:cubicBezTo>
                    <a:cubicBezTo>
                      <a:pt x="188108" y="58026"/>
                      <a:pt x="199114" y="56207"/>
                      <a:pt x="210224" y="55435"/>
                    </a:cubicBezTo>
                    <a:cubicBezTo>
                      <a:pt x="220374" y="54826"/>
                      <a:pt x="230571" y="55531"/>
                      <a:pt x="240541" y="57531"/>
                    </a:cubicBezTo>
                    <a:cubicBezTo>
                      <a:pt x="250577" y="59760"/>
                      <a:pt x="260195" y="63551"/>
                      <a:pt x="269052" y="68771"/>
                    </a:cubicBezTo>
                    <a:cubicBezTo>
                      <a:pt x="277824" y="73171"/>
                      <a:pt x="285351" y="79724"/>
                      <a:pt x="290911" y="87821"/>
                    </a:cubicBezTo>
                    <a:cubicBezTo>
                      <a:pt x="294627" y="93745"/>
                      <a:pt x="295796" y="100927"/>
                      <a:pt x="294142" y="107728"/>
                    </a:cubicBezTo>
                    <a:cubicBezTo>
                      <a:pt x="291985" y="115205"/>
                      <a:pt x="287889" y="121977"/>
                      <a:pt x="282262" y="127349"/>
                    </a:cubicBezTo>
                    <a:cubicBezTo>
                      <a:pt x="275315" y="134379"/>
                      <a:pt x="267522" y="140522"/>
                      <a:pt x="259073" y="145637"/>
                    </a:cubicBezTo>
                    <a:lnTo>
                      <a:pt x="291386" y="164687"/>
                    </a:lnTo>
                    <a:lnTo>
                      <a:pt x="273709" y="174879"/>
                    </a:lnTo>
                    <a:lnTo>
                      <a:pt x="241111" y="155829"/>
                    </a:lnTo>
                    <a:cubicBezTo>
                      <a:pt x="225572" y="163487"/>
                      <a:pt x="209349" y="169650"/>
                      <a:pt x="192642" y="174212"/>
                    </a:cubicBezTo>
                    <a:cubicBezTo>
                      <a:pt x="175155" y="179051"/>
                      <a:pt x="157288" y="182394"/>
                      <a:pt x="139230" y="184213"/>
                    </a:cubicBezTo>
                    <a:lnTo>
                      <a:pt x="122219" y="153638"/>
                    </a:lnTo>
                    <a:cubicBezTo>
                      <a:pt x="126952" y="153514"/>
                      <a:pt x="131684" y="153133"/>
                      <a:pt x="136379" y="152495"/>
                    </a:cubicBezTo>
                    <a:cubicBezTo>
                      <a:pt x="142842" y="151733"/>
                      <a:pt x="149875" y="150590"/>
                      <a:pt x="157763" y="148876"/>
                    </a:cubicBezTo>
                    <a:cubicBezTo>
                      <a:pt x="165651" y="147161"/>
                      <a:pt x="173824" y="145066"/>
                      <a:pt x="182568" y="142494"/>
                    </a:cubicBezTo>
                    <a:cubicBezTo>
                      <a:pt x="191074" y="139970"/>
                      <a:pt x="199361" y="136779"/>
                      <a:pt x="207373" y="132969"/>
                    </a:cubicBezTo>
                    <a:lnTo>
                      <a:pt x="156812" y="105061"/>
                    </a:lnTo>
                    <a:lnTo>
                      <a:pt x="150255" y="107347"/>
                    </a:lnTo>
                    <a:lnTo>
                      <a:pt x="143317" y="109442"/>
                    </a:lnTo>
                    <a:cubicBezTo>
                      <a:pt x="130582" y="113633"/>
                      <a:pt x="118987" y="116872"/>
                      <a:pt x="108343" y="118967"/>
                    </a:cubicBezTo>
                    <a:cubicBezTo>
                      <a:pt x="98573" y="121244"/>
                      <a:pt x="88613" y="122577"/>
                      <a:pt x="78596" y="122968"/>
                    </a:cubicBezTo>
                    <a:cubicBezTo>
                      <a:pt x="69758" y="123311"/>
                      <a:pt x="60910" y="122511"/>
                      <a:pt x="52271" y="120587"/>
                    </a:cubicBezTo>
                    <a:cubicBezTo>
                      <a:pt x="43736" y="118615"/>
                      <a:pt x="35544" y="115405"/>
                      <a:pt x="27941" y="111062"/>
                    </a:cubicBezTo>
                    <a:cubicBezTo>
                      <a:pt x="19578" y="106709"/>
                      <a:pt x="12326" y="100479"/>
                      <a:pt x="6748" y="92869"/>
                    </a:cubicBezTo>
                    <a:cubicBezTo>
                      <a:pt x="2690" y="87163"/>
                      <a:pt x="675" y="80248"/>
                      <a:pt x="1045" y="73247"/>
                    </a:cubicBezTo>
                    <a:cubicBezTo>
                      <a:pt x="1768" y="65951"/>
                      <a:pt x="4685" y="59036"/>
                      <a:pt x="9409" y="53435"/>
                    </a:cubicBezTo>
                    <a:cubicBezTo>
                      <a:pt x="15216" y="46053"/>
                      <a:pt x="22144" y="39624"/>
                      <a:pt x="29937" y="34385"/>
                    </a:cubicBezTo>
                    <a:lnTo>
                      <a:pt x="0" y="17050"/>
                    </a:lnTo>
                    <a:lnTo>
                      <a:pt x="17582" y="6858"/>
                    </a:lnTo>
                    <a:lnTo>
                      <a:pt x="47329" y="24003"/>
                    </a:lnTo>
                    <a:cubicBezTo>
                      <a:pt x="61214" y="17069"/>
                      <a:pt x="75802" y="11668"/>
                      <a:pt x="90856" y="7906"/>
                    </a:cubicBezTo>
                    <a:cubicBezTo>
                      <a:pt x="105207" y="4324"/>
                      <a:pt x="119786" y="1686"/>
                      <a:pt x="134479" y="0"/>
                    </a:cubicBezTo>
                    <a:close/>
                    <a:moveTo>
                      <a:pt x="63105" y="82201"/>
                    </a:moveTo>
                    <a:cubicBezTo>
                      <a:pt x="69758" y="86116"/>
                      <a:pt x="77484" y="87782"/>
                      <a:pt x="85154" y="86963"/>
                    </a:cubicBezTo>
                    <a:cubicBezTo>
                      <a:pt x="95475" y="85792"/>
                      <a:pt x="105635" y="83525"/>
                      <a:pt x="115471" y="80200"/>
                    </a:cubicBezTo>
                    <a:lnTo>
                      <a:pt x="67952" y="52673"/>
                    </a:lnTo>
                    <a:cubicBezTo>
                      <a:pt x="50180" y="64484"/>
                      <a:pt x="48849" y="74390"/>
                      <a:pt x="63105" y="82582"/>
                    </a:cubicBezTo>
                    <a:close/>
                    <a:moveTo>
                      <a:pt x="229992" y="96203"/>
                    </a:moveTo>
                    <a:cubicBezTo>
                      <a:pt x="222750" y="92221"/>
                      <a:pt x="214405" y="90716"/>
                      <a:pt x="206232" y="91916"/>
                    </a:cubicBezTo>
                    <a:cubicBezTo>
                      <a:pt x="194951" y="93374"/>
                      <a:pt x="183822" y="95831"/>
                      <a:pt x="172969" y="99250"/>
                    </a:cubicBezTo>
                    <a:lnTo>
                      <a:pt x="220488" y="126587"/>
                    </a:lnTo>
                    <a:cubicBezTo>
                      <a:pt x="240512" y="114462"/>
                      <a:pt x="243677" y="104461"/>
                      <a:pt x="229992" y="96583"/>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0" name="Google Shape;3060;p37"/>
              <p:cNvSpPr/>
              <p:nvPr/>
            </p:nvSpPr>
            <p:spPr>
              <a:xfrm>
                <a:off x="6049241" y="3432333"/>
                <a:ext cx="19007" cy="25526"/>
              </a:xfrm>
              <a:custGeom>
                <a:avLst/>
                <a:gdLst/>
                <a:ahLst/>
                <a:cxnLst/>
                <a:rect l="l" t="t" r="r" b="b"/>
                <a:pathLst>
                  <a:path w="19007" h="25526" extrusionOk="0">
                    <a:moveTo>
                      <a:pt x="0" y="17240"/>
                    </a:moveTo>
                    <a:cubicBezTo>
                      <a:pt x="0" y="15907"/>
                      <a:pt x="0" y="0"/>
                      <a:pt x="0" y="0"/>
                    </a:cubicBezTo>
                    <a:lnTo>
                      <a:pt x="19008" y="12573"/>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1" name="Google Shape;3061;p37"/>
              <p:cNvSpPr/>
              <p:nvPr/>
            </p:nvSpPr>
            <p:spPr>
              <a:xfrm>
                <a:off x="6176402" y="3443287"/>
                <a:ext cx="42006" cy="19621"/>
              </a:xfrm>
              <a:custGeom>
                <a:avLst/>
                <a:gdLst/>
                <a:ahLst/>
                <a:cxnLst/>
                <a:rect l="l" t="t" r="r" b="b"/>
                <a:pathLst>
                  <a:path w="42006" h="19621" extrusionOk="0">
                    <a:moveTo>
                      <a:pt x="42007" y="17145"/>
                    </a:moveTo>
                    <a:lnTo>
                      <a:pt x="42007" y="0"/>
                    </a:lnTo>
                    <a:lnTo>
                      <a:pt x="0" y="3143"/>
                    </a:lnTo>
                    <a:lnTo>
                      <a:pt x="24140" y="19621"/>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2" name="Google Shape;3062;p37"/>
              <p:cNvSpPr/>
              <p:nvPr/>
            </p:nvSpPr>
            <p:spPr>
              <a:xfrm>
                <a:off x="6190467" y="3380041"/>
                <a:ext cx="31457" cy="17335"/>
              </a:xfrm>
              <a:custGeom>
                <a:avLst/>
                <a:gdLst/>
                <a:ahLst/>
                <a:cxnLst/>
                <a:rect l="l" t="t" r="r" b="b"/>
                <a:pathLst>
                  <a:path w="31457" h="17335" extrusionOk="0">
                    <a:moveTo>
                      <a:pt x="31458" y="17335"/>
                    </a:moveTo>
                    <a:lnTo>
                      <a:pt x="31458" y="0"/>
                    </a:lnTo>
                    <a:lnTo>
                      <a:pt x="0" y="11430"/>
                    </a:lnTo>
                    <a:lnTo>
                      <a:pt x="31458" y="1733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3" name="Google Shape;3063;p37"/>
              <p:cNvSpPr/>
              <p:nvPr/>
            </p:nvSpPr>
            <p:spPr>
              <a:xfrm>
                <a:off x="6091248" y="3386423"/>
                <a:ext cx="47328" cy="33051"/>
              </a:xfrm>
              <a:custGeom>
                <a:avLst/>
                <a:gdLst/>
                <a:ahLst/>
                <a:cxnLst/>
                <a:rect l="l" t="t" r="r" b="b"/>
                <a:pathLst>
                  <a:path w="47328" h="33051" extrusionOk="0">
                    <a:moveTo>
                      <a:pt x="0" y="10001"/>
                    </a:moveTo>
                    <a:lnTo>
                      <a:pt x="10454" y="0"/>
                    </a:lnTo>
                    <a:lnTo>
                      <a:pt x="47329" y="25527"/>
                    </a:lnTo>
                    <a:lnTo>
                      <a:pt x="45048" y="33052"/>
                    </a:lnTo>
                    <a:cubicBezTo>
                      <a:pt x="45048" y="33052"/>
                      <a:pt x="17487" y="21431"/>
                      <a:pt x="16537" y="20765"/>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4" name="Google Shape;3064;p37"/>
              <p:cNvSpPr/>
              <p:nvPr/>
            </p:nvSpPr>
            <p:spPr>
              <a:xfrm>
                <a:off x="5995069" y="3331273"/>
                <a:ext cx="58923" cy="38862"/>
              </a:xfrm>
              <a:custGeom>
                <a:avLst/>
                <a:gdLst/>
                <a:ahLst/>
                <a:cxnLst/>
                <a:rect l="l" t="t" r="r" b="b"/>
                <a:pathLst>
                  <a:path w="58923" h="38862" extrusionOk="0">
                    <a:moveTo>
                      <a:pt x="0" y="11049"/>
                    </a:moveTo>
                    <a:lnTo>
                      <a:pt x="48944" y="38862"/>
                    </a:lnTo>
                    <a:lnTo>
                      <a:pt x="58923" y="31623"/>
                    </a:lnTo>
                    <a:cubicBezTo>
                      <a:pt x="58923" y="31623"/>
                      <a:pt x="52841" y="24575"/>
                      <a:pt x="52366" y="23908"/>
                    </a:cubicBezTo>
                    <a:cubicBezTo>
                      <a:pt x="47966" y="18840"/>
                      <a:pt x="42805" y="14507"/>
                      <a:pt x="37065" y="11049"/>
                    </a:cubicBezTo>
                    <a:cubicBezTo>
                      <a:pt x="33453" y="10382"/>
                      <a:pt x="10169" y="0"/>
                      <a:pt x="10169"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5" name="Google Shape;3065;p37"/>
              <p:cNvSpPr/>
              <p:nvPr/>
            </p:nvSpPr>
            <p:spPr>
              <a:xfrm>
                <a:off x="6049241" y="3300126"/>
                <a:ext cx="27275" cy="24479"/>
              </a:xfrm>
              <a:custGeom>
                <a:avLst/>
                <a:gdLst/>
                <a:ahLst/>
                <a:cxnLst/>
                <a:rect l="l" t="t" r="r" b="b"/>
                <a:pathLst>
                  <a:path w="27275" h="24479" extrusionOk="0">
                    <a:moveTo>
                      <a:pt x="27276" y="24479"/>
                    </a:moveTo>
                    <a:lnTo>
                      <a:pt x="27276" y="7334"/>
                    </a:lnTo>
                    <a:lnTo>
                      <a:pt x="4752" y="0"/>
                    </a:lnTo>
                    <a:lnTo>
                      <a:pt x="0" y="13430"/>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6" name="Google Shape;3066;p37"/>
              <p:cNvSpPr/>
              <p:nvPr/>
            </p:nvSpPr>
            <p:spPr>
              <a:xfrm>
                <a:off x="5927022" y="3295078"/>
                <a:ext cx="26135" cy="19430"/>
              </a:xfrm>
              <a:custGeom>
                <a:avLst/>
                <a:gdLst/>
                <a:ahLst/>
                <a:cxnLst/>
                <a:rect l="l" t="t" r="r" b="b"/>
                <a:pathLst>
                  <a:path w="26135" h="19430" extrusionOk="0">
                    <a:moveTo>
                      <a:pt x="0" y="17145"/>
                    </a:moveTo>
                    <a:lnTo>
                      <a:pt x="0" y="0"/>
                    </a:lnTo>
                    <a:lnTo>
                      <a:pt x="26135"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7" name="Google Shape;3067;p37"/>
              <p:cNvSpPr/>
              <p:nvPr/>
            </p:nvSpPr>
            <p:spPr>
              <a:xfrm>
                <a:off x="5927973" y="3352800"/>
                <a:ext cx="30221" cy="30289"/>
              </a:xfrm>
              <a:custGeom>
                <a:avLst/>
                <a:gdLst/>
                <a:ahLst/>
                <a:cxnLst/>
                <a:rect l="l" t="t" r="r" b="b"/>
                <a:pathLst>
                  <a:path w="30221" h="30289" extrusionOk="0">
                    <a:moveTo>
                      <a:pt x="0" y="17717"/>
                    </a:moveTo>
                    <a:lnTo>
                      <a:pt x="0" y="0"/>
                    </a:lnTo>
                    <a:lnTo>
                      <a:pt x="30222" y="0"/>
                    </a:lnTo>
                    <a:lnTo>
                      <a:pt x="22904" y="16002"/>
                    </a:lnTo>
                    <a:lnTo>
                      <a:pt x="9979"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8" name="Google Shape;3068;p37"/>
              <p:cNvSpPr/>
              <p:nvPr/>
            </p:nvSpPr>
            <p:spPr>
              <a:xfrm>
                <a:off x="5927022" y="3277266"/>
                <a:ext cx="294877" cy="185546"/>
              </a:xfrm>
              <a:custGeom>
                <a:avLst/>
                <a:gdLst/>
                <a:ahLst/>
                <a:cxnLst/>
                <a:rect l="l" t="t" r="r" b="b"/>
                <a:pathLst>
                  <a:path w="294877" h="185546" extrusionOk="0">
                    <a:moveTo>
                      <a:pt x="149495" y="30194"/>
                    </a:moveTo>
                    <a:cubicBezTo>
                      <a:pt x="145608" y="30185"/>
                      <a:pt x="141730" y="30499"/>
                      <a:pt x="137900" y="31147"/>
                    </a:cubicBezTo>
                    <a:cubicBezTo>
                      <a:pt x="132673" y="31813"/>
                      <a:pt x="126876" y="32861"/>
                      <a:pt x="120413" y="34290"/>
                    </a:cubicBezTo>
                    <a:cubicBezTo>
                      <a:pt x="113950" y="35719"/>
                      <a:pt x="107298" y="37338"/>
                      <a:pt x="100265" y="39433"/>
                    </a:cubicBezTo>
                    <a:cubicBezTo>
                      <a:pt x="93517" y="41491"/>
                      <a:pt x="86912" y="44005"/>
                      <a:pt x="80497" y="46958"/>
                    </a:cubicBezTo>
                    <a:lnTo>
                      <a:pt x="131247" y="76390"/>
                    </a:lnTo>
                    <a:lnTo>
                      <a:pt x="140751" y="73152"/>
                    </a:lnTo>
                    <a:cubicBezTo>
                      <a:pt x="153676" y="68866"/>
                      <a:pt x="165841" y="65246"/>
                      <a:pt x="177341" y="62198"/>
                    </a:cubicBezTo>
                    <a:cubicBezTo>
                      <a:pt x="188108" y="59360"/>
                      <a:pt x="199114" y="57540"/>
                      <a:pt x="210224" y="56769"/>
                    </a:cubicBezTo>
                    <a:cubicBezTo>
                      <a:pt x="220374" y="56178"/>
                      <a:pt x="230552" y="56855"/>
                      <a:pt x="240541" y="58769"/>
                    </a:cubicBezTo>
                    <a:cubicBezTo>
                      <a:pt x="250577" y="61036"/>
                      <a:pt x="260195" y="64856"/>
                      <a:pt x="269052" y="70104"/>
                    </a:cubicBezTo>
                    <a:cubicBezTo>
                      <a:pt x="277824" y="74504"/>
                      <a:pt x="285351" y="81058"/>
                      <a:pt x="290911" y="89154"/>
                    </a:cubicBezTo>
                    <a:cubicBezTo>
                      <a:pt x="294636" y="95040"/>
                      <a:pt x="295796" y="102194"/>
                      <a:pt x="294142" y="108966"/>
                    </a:cubicBezTo>
                    <a:cubicBezTo>
                      <a:pt x="292013" y="116481"/>
                      <a:pt x="287908" y="123292"/>
                      <a:pt x="282262" y="128683"/>
                    </a:cubicBezTo>
                    <a:cubicBezTo>
                      <a:pt x="275287" y="135684"/>
                      <a:pt x="267503" y="141827"/>
                      <a:pt x="259073" y="146971"/>
                    </a:cubicBezTo>
                    <a:lnTo>
                      <a:pt x="291386" y="166021"/>
                    </a:lnTo>
                    <a:lnTo>
                      <a:pt x="273709" y="176308"/>
                    </a:lnTo>
                    <a:lnTo>
                      <a:pt x="241111" y="157258"/>
                    </a:lnTo>
                    <a:cubicBezTo>
                      <a:pt x="225591" y="164925"/>
                      <a:pt x="209359" y="171050"/>
                      <a:pt x="192642" y="175546"/>
                    </a:cubicBezTo>
                    <a:cubicBezTo>
                      <a:pt x="175164" y="180422"/>
                      <a:pt x="157288" y="183775"/>
                      <a:pt x="139230" y="185547"/>
                    </a:cubicBezTo>
                    <a:lnTo>
                      <a:pt x="122219" y="154972"/>
                    </a:lnTo>
                    <a:cubicBezTo>
                      <a:pt x="125355" y="154972"/>
                      <a:pt x="130107" y="154972"/>
                      <a:pt x="136379" y="153924"/>
                    </a:cubicBezTo>
                    <a:cubicBezTo>
                      <a:pt x="142652" y="152876"/>
                      <a:pt x="149875" y="151924"/>
                      <a:pt x="157763" y="150209"/>
                    </a:cubicBezTo>
                    <a:cubicBezTo>
                      <a:pt x="165651" y="148495"/>
                      <a:pt x="173824" y="146399"/>
                      <a:pt x="182568" y="143827"/>
                    </a:cubicBezTo>
                    <a:cubicBezTo>
                      <a:pt x="191074" y="141303"/>
                      <a:pt x="199361" y="138113"/>
                      <a:pt x="207373" y="134302"/>
                    </a:cubicBezTo>
                    <a:lnTo>
                      <a:pt x="156812" y="105061"/>
                    </a:lnTo>
                    <a:cubicBezTo>
                      <a:pt x="154722" y="105918"/>
                      <a:pt x="152441" y="106680"/>
                      <a:pt x="150255" y="107347"/>
                    </a:cubicBezTo>
                    <a:lnTo>
                      <a:pt x="143317" y="109538"/>
                    </a:lnTo>
                    <a:cubicBezTo>
                      <a:pt x="130582" y="113728"/>
                      <a:pt x="118987" y="116967"/>
                      <a:pt x="108343" y="119063"/>
                    </a:cubicBezTo>
                    <a:cubicBezTo>
                      <a:pt x="98573" y="121339"/>
                      <a:pt x="88613" y="122672"/>
                      <a:pt x="78596" y="123063"/>
                    </a:cubicBezTo>
                    <a:cubicBezTo>
                      <a:pt x="69748" y="123377"/>
                      <a:pt x="60900" y="122549"/>
                      <a:pt x="52271" y="120586"/>
                    </a:cubicBezTo>
                    <a:cubicBezTo>
                      <a:pt x="43727" y="118662"/>
                      <a:pt x="35525" y="115452"/>
                      <a:pt x="27941" y="111061"/>
                    </a:cubicBezTo>
                    <a:cubicBezTo>
                      <a:pt x="19597" y="106670"/>
                      <a:pt x="12355" y="100460"/>
                      <a:pt x="6748" y="92869"/>
                    </a:cubicBezTo>
                    <a:cubicBezTo>
                      <a:pt x="2690" y="87163"/>
                      <a:pt x="684" y="80248"/>
                      <a:pt x="1045" y="73247"/>
                    </a:cubicBezTo>
                    <a:cubicBezTo>
                      <a:pt x="1768" y="65951"/>
                      <a:pt x="4685" y="59036"/>
                      <a:pt x="9409" y="53435"/>
                    </a:cubicBezTo>
                    <a:cubicBezTo>
                      <a:pt x="15187" y="46025"/>
                      <a:pt x="22125" y="39595"/>
                      <a:pt x="29937" y="34385"/>
                    </a:cubicBezTo>
                    <a:lnTo>
                      <a:pt x="0" y="17050"/>
                    </a:lnTo>
                    <a:lnTo>
                      <a:pt x="17582" y="6763"/>
                    </a:lnTo>
                    <a:lnTo>
                      <a:pt x="47329" y="24003"/>
                    </a:lnTo>
                    <a:cubicBezTo>
                      <a:pt x="61214" y="17069"/>
                      <a:pt x="75802" y="11668"/>
                      <a:pt x="90856" y="7906"/>
                    </a:cubicBezTo>
                    <a:cubicBezTo>
                      <a:pt x="105197" y="4286"/>
                      <a:pt x="119776" y="1638"/>
                      <a:pt x="134479" y="0"/>
                    </a:cubicBezTo>
                    <a:close/>
                    <a:moveTo>
                      <a:pt x="63105" y="83534"/>
                    </a:moveTo>
                    <a:cubicBezTo>
                      <a:pt x="69777" y="87401"/>
                      <a:pt x="77484" y="89068"/>
                      <a:pt x="85154" y="88297"/>
                    </a:cubicBezTo>
                    <a:cubicBezTo>
                      <a:pt x="95475" y="87125"/>
                      <a:pt x="105635" y="84858"/>
                      <a:pt x="115471" y="81534"/>
                    </a:cubicBezTo>
                    <a:lnTo>
                      <a:pt x="67952" y="54007"/>
                    </a:lnTo>
                    <a:cubicBezTo>
                      <a:pt x="50180" y="65437"/>
                      <a:pt x="48849" y="75533"/>
                      <a:pt x="63105" y="83534"/>
                    </a:cubicBezTo>
                    <a:close/>
                    <a:moveTo>
                      <a:pt x="229992" y="97441"/>
                    </a:moveTo>
                    <a:cubicBezTo>
                      <a:pt x="222740" y="93497"/>
                      <a:pt x="214396" y="92021"/>
                      <a:pt x="206232" y="93250"/>
                    </a:cubicBezTo>
                    <a:cubicBezTo>
                      <a:pt x="194951" y="94707"/>
                      <a:pt x="183822" y="97164"/>
                      <a:pt x="172969" y="100584"/>
                    </a:cubicBezTo>
                    <a:lnTo>
                      <a:pt x="220488" y="127921"/>
                    </a:lnTo>
                    <a:cubicBezTo>
                      <a:pt x="240256" y="115538"/>
                      <a:pt x="243677" y="105442"/>
                      <a:pt x="229992" y="97441"/>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3" name="Google Shape;3069;p37"/>
            <p:cNvGrpSpPr/>
            <p:nvPr/>
          </p:nvGrpSpPr>
          <p:grpSpPr>
            <a:xfrm>
              <a:off x="3810520" y="2225674"/>
              <a:ext cx="883852" cy="621125"/>
              <a:chOff x="5620145" y="2967799"/>
              <a:chExt cx="883852" cy="621125"/>
            </a:xfrm>
          </p:grpSpPr>
          <p:sp>
            <p:nvSpPr>
              <p:cNvPr id="317" name="Google Shape;3070;p37"/>
              <p:cNvSpPr/>
              <p:nvPr/>
            </p:nvSpPr>
            <p:spPr>
              <a:xfrm>
                <a:off x="5620145" y="3077432"/>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2"/>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8" name="Google Shape;3071;p37"/>
              <p:cNvSpPr/>
              <p:nvPr/>
            </p:nvSpPr>
            <p:spPr>
              <a:xfrm>
                <a:off x="5620240" y="3220497"/>
                <a:ext cx="87339" cy="116586"/>
              </a:xfrm>
              <a:custGeom>
                <a:avLst/>
                <a:gdLst/>
                <a:ahLst/>
                <a:cxnLst/>
                <a:rect l="l" t="t" r="r" b="b"/>
                <a:pathLst>
                  <a:path w="87339" h="116586" extrusionOk="0">
                    <a:moveTo>
                      <a:pt x="0" y="116586"/>
                    </a:moveTo>
                    <a:lnTo>
                      <a:pt x="0" y="0"/>
                    </a:lnTo>
                    <a:lnTo>
                      <a:pt x="87340" y="78010"/>
                    </a:lnTo>
                    <a:lnTo>
                      <a:pt x="0" y="116586"/>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9" name="Google Shape;3072;p37"/>
              <p:cNvSpPr/>
              <p:nvPr/>
            </p:nvSpPr>
            <p:spPr>
              <a:xfrm>
                <a:off x="6437470" y="3223545"/>
                <a:ext cx="66526" cy="157162"/>
              </a:xfrm>
              <a:custGeom>
                <a:avLst/>
                <a:gdLst/>
                <a:ahLst/>
                <a:cxnLst/>
                <a:rect l="l" t="t" r="r" b="b"/>
                <a:pathLst>
                  <a:path w="66526" h="157162" extrusionOk="0">
                    <a:moveTo>
                      <a:pt x="66527" y="0"/>
                    </a:moveTo>
                    <a:lnTo>
                      <a:pt x="66527" y="109633"/>
                    </a:lnTo>
                    <a:lnTo>
                      <a:pt x="21859" y="157163"/>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0" name="Google Shape;3073;p37"/>
              <p:cNvSpPr/>
              <p:nvPr/>
            </p:nvSpPr>
            <p:spPr>
              <a:xfrm>
                <a:off x="5620145" y="2967799"/>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1" name="Google Shape;3074;p37"/>
              <p:cNvSpPr/>
              <p:nvPr/>
            </p:nvSpPr>
            <p:spPr>
              <a:xfrm>
                <a:off x="5745842" y="3037498"/>
                <a:ext cx="632610" cy="366021"/>
              </a:xfrm>
              <a:custGeom>
                <a:avLst/>
                <a:gdLst/>
                <a:ahLst/>
                <a:cxnLst/>
                <a:rect l="l" t="t" r="r" b="b"/>
                <a:pathLst>
                  <a:path w="632610" h="366021" extrusionOk="0">
                    <a:moveTo>
                      <a:pt x="632040" y="194048"/>
                    </a:moveTo>
                    <a:cubicBezTo>
                      <a:pt x="627573" y="237101"/>
                      <a:pt x="596971" y="279773"/>
                      <a:pt x="539948" y="312444"/>
                    </a:cubicBezTo>
                    <a:cubicBezTo>
                      <a:pt x="416399" y="383881"/>
                      <a:pt x="216059" y="383881"/>
                      <a:pt x="92510" y="312444"/>
                    </a:cubicBezTo>
                    <a:cubicBezTo>
                      <a:pt x="35487" y="279487"/>
                      <a:pt x="4980" y="237101"/>
                      <a:pt x="608" y="194048"/>
                    </a:cubicBezTo>
                    <a:cubicBezTo>
                      <a:pt x="-4809" y="143566"/>
                      <a:pt x="25983" y="92131"/>
                      <a:pt x="92510" y="53650"/>
                    </a:cubicBezTo>
                    <a:cubicBezTo>
                      <a:pt x="216059" y="-17883"/>
                      <a:pt x="416399" y="-17883"/>
                      <a:pt x="539948" y="53650"/>
                    </a:cubicBezTo>
                    <a:cubicBezTo>
                      <a:pt x="606569" y="92131"/>
                      <a:pt x="637267" y="143851"/>
                      <a:pt x="632040"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2" name="Google Shape;3075;p37"/>
              <p:cNvSpPr/>
              <p:nvPr/>
            </p:nvSpPr>
            <p:spPr>
              <a:xfrm>
                <a:off x="5746450" y="3059406"/>
                <a:ext cx="631431" cy="344114"/>
              </a:xfrm>
              <a:custGeom>
                <a:avLst/>
                <a:gdLst/>
                <a:ahLst/>
                <a:cxnLst/>
                <a:rect l="l" t="t" r="r" b="b"/>
                <a:pathLst>
                  <a:path w="631431" h="344114" extrusionOk="0">
                    <a:moveTo>
                      <a:pt x="631432" y="172141"/>
                    </a:moveTo>
                    <a:cubicBezTo>
                      <a:pt x="626965" y="215193"/>
                      <a:pt x="596363" y="257866"/>
                      <a:pt x="539340" y="290536"/>
                    </a:cubicBezTo>
                    <a:cubicBezTo>
                      <a:pt x="415791" y="361974"/>
                      <a:pt x="215451" y="361974"/>
                      <a:pt x="91902" y="290536"/>
                    </a:cubicBezTo>
                    <a:cubicBezTo>
                      <a:pt x="34879" y="257580"/>
                      <a:pt x="4372" y="215193"/>
                      <a:pt x="0" y="172141"/>
                    </a:cubicBezTo>
                    <a:cubicBezTo>
                      <a:pt x="4372" y="128992"/>
                      <a:pt x="34974" y="86416"/>
                      <a:pt x="91902" y="53650"/>
                    </a:cubicBezTo>
                    <a:cubicBezTo>
                      <a:pt x="215451" y="-17883"/>
                      <a:pt x="415791" y="-17883"/>
                      <a:pt x="539340" y="53650"/>
                    </a:cubicBezTo>
                    <a:cubicBezTo>
                      <a:pt x="596363" y="86606"/>
                      <a:pt x="626965" y="128992"/>
                      <a:pt x="631432" y="172141"/>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3" name="Google Shape;3076;p37"/>
              <p:cNvSpPr/>
              <p:nvPr/>
            </p:nvSpPr>
            <p:spPr>
              <a:xfrm>
                <a:off x="5907730" y="3141821"/>
                <a:ext cx="294899" cy="185451"/>
              </a:xfrm>
              <a:custGeom>
                <a:avLst/>
                <a:gdLst/>
                <a:ahLst/>
                <a:cxnLst/>
                <a:rect l="l" t="t" r="r" b="b"/>
                <a:pathLst>
                  <a:path w="294899" h="185451" extrusionOk="0">
                    <a:moveTo>
                      <a:pt x="149685" y="30004"/>
                    </a:moveTo>
                    <a:cubicBezTo>
                      <a:pt x="145807" y="30004"/>
                      <a:pt x="141929" y="30289"/>
                      <a:pt x="138090" y="30861"/>
                    </a:cubicBezTo>
                    <a:cubicBezTo>
                      <a:pt x="132958" y="31623"/>
                      <a:pt x="127066" y="32671"/>
                      <a:pt x="120603" y="34004"/>
                    </a:cubicBezTo>
                    <a:cubicBezTo>
                      <a:pt x="114140" y="35338"/>
                      <a:pt x="107488" y="37147"/>
                      <a:pt x="100550" y="39243"/>
                    </a:cubicBezTo>
                    <a:cubicBezTo>
                      <a:pt x="93745" y="41243"/>
                      <a:pt x="87112" y="43758"/>
                      <a:pt x="80687" y="46768"/>
                    </a:cubicBezTo>
                    <a:lnTo>
                      <a:pt x="131532" y="76200"/>
                    </a:lnTo>
                    <a:lnTo>
                      <a:pt x="140561" y="72961"/>
                    </a:lnTo>
                    <a:cubicBezTo>
                      <a:pt x="153486" y="68675"/>
                      <a:pt x="165746" y="65056"/>
                      <a:pt x="177151" y="62008"/>
                    </a:cubicBezTo>
                    <a:cubicBezTo>
                      <a:pt x="187909" y="59122"/>
                      <a:pt x="198924" y="57312"/>
                      <a:pt x="210034" y="56578"/>
                    </a:cubicBezTo>
                    <a:cubicBezTo>
                      <a:pt x="220250" y="55874"/>
                      <a:pt x="230505" y="56540"/>
                      <a:pt x="240541" y="58579"/>
                    </a:cubicBezTo>
                    <a:cubicBezTo>
                      <a:pt x="250586" y="60827"/>
                      <a:pt x="260204" y="64656"/>
                      <a:pt x="269052" y="69913"/>
                    </a:cubicBezTo>
                    <a:cubicBezTo>
                      <a:pt x="277834" y="74304"/>
                      <a:pt x="285351" y="80858"/>
                      <a:pt x="290911" y="88963"/>
                    </a:cubicBezTo>
                    <a:cubicBezTo>
                      <a:pt x="294665" y="94869"/>
                      <a:pt x="295834" y="102070"/>
                      <a:pt x="294142" y="108871"/>
                    </a:cubicBezTo>
                    <a:cubicBezTo>
                      <a:pt x="292032" y="116367"/>
                      <a:pt x="287927" y="123149"/>
                      <a:pt x="282262" y="128492"/>
                    </a:cubicBezTo>
                    <a:cubicBezTo>
                      <a:pt x="275287" y="135522"/>
                      <a:pt x="267503" y="141694"/>
                      <a:pt x="259073" y="146875"/>
                    </a:cubicBezTo>
                    <a:lnTo>
                      <a:pt x="291386" y="165925"/>
                    </a:lnTo>
                    <a:lnTo>
                      <a:pt x="273709" y="176117"/>
                    </a:lnTo>
                    <a:lnTo>
                      <a:pt x="241111" y="157067"/>
                    </a:lnTo>
                    <a:cubicBezTo>
                      <a:pt x="225610" y="164811"/>
                      <a:pt x="209368" y="170974"/>
                      <a:pt x="192642" y="175450"/>
                    </a:cubicBezTo>
                    <a:cubicBezTo>
                      <a:pt x="175155" y="180289"/>
                      <a:pt x="157288" y="183642"/>
                      <a:pt x="139230" y="185452"/>
                    </a:cubicBezTo>
                    <a:lnTo>
                      <a:pt x="122219" y="154876"/>
                    </a:lnTo>
                    <a:cubicBezTo>
                      <a:pt x="125355" y="154876"/>
                      <a:pt x="130107" y="154876"/>
                      <a:pt x="136474" y="153829"/>
                    </a:cubicBezTo>
                    <a:cubicBezTo>
                      <a:pt x="142842" y="152781"/>
                      <a:pt x="149875" y="151828"/>
                      <a:pt x="157763" y="150114"/>
                    </a:cubicBezTo>
                    <a:cubicBezTo>
                      <a:pt x="165651" y="148399"/>
                      <a:pt x="173824" y="146304"/>
                      <a:pt x="182568" y="143732"/>
                    </a:cubicBezTo>
                    <a:cubicBezTo>
                      <a:pt x="191074" y="141227"/>
                      <a:pt x="199370" y="138036"/>
                      <a:pt x="207373" y="134207"/>
                    </a:cubicBezTo>
                    <a:lnTo>
                      <a:pt x="156907" y="104965"/>
                    </a:lnTo>
                    <a:lnTo>
                      <a:pt x="150255" y="107251"/>
                    </a:lnTo>
                    <a:lnTo>
                      <a:pt x="143317" y="109442"/>
                    </a:lnTo>
                    <a:cubicBezTo>
                      <a:pt x="130582" y="113633"/>
                      <a:pt x="118987" y="116872"/>
                      <a:pt x="108343" y="118967"/>
                    </a:cubicBezTo>
                    <a:cubicBezTo>
                      <a:pt x="98573" y="121244"/>
                      <a:pt x="88613" y="122587"/>
                      <a:pt x="78596" y="122968"/>
                    </a:cubicBezTo>
                    <a:cubicBezTo>
                      <a:pt x="69748" y="123282"/>
                      <a:pt x="60900" y="122453"/>
                      <a:pt x="52271" y="120491"/>
                    </a:cubicBezTo>
                    <a:cubicBezTo>
                      <a:pt x="43746" y="118510"/>
                      <a:pt x="35554" y="115300"/>
                      <a:pt x="27941" y="110966"/>
                    </a:cubicBezTo>
                    <a:cubicBezTo>
                      <a:pt x="19616" y="106547"/>
                      <a:pt x="12383" y="100336"/>
                      <a:pt x="6748" y="92773"/>
                    </a:cubicBezTo>
                    <a:cubicBezTo>
                      <a:pt x="2690" y="87068"/>
                      <a:pt x="684" y="80153"/>
                      <a:pt x="1045" y="73152"/>
                    </a:cubicBezTo>
                    <a:cubicBezTo>
                      <a:pt x="1768" y="65856"/>
                      <a:pt x="4685" y="58941"/>
                      <a:pt x="9409" y="53340"/>
                    </a:cubicBezTo>
                    <a:cubicBezTo>
                      <a:pt x="15244" y="45977"/>
                      <a:pt x="22163" y="39557"/>
                      <a:pt x="29937" y="34290"/>
                    </a:cubicBezTo>
                    <a:lnTo>
                      <a:pt x="0" y="16954"/>
                    </a:lnTo>
                    <a:lnTo>
                      <a:pt x="17677" y="6763"/>
                    </a:lnTo>
                    <a:lnTo>
                      <a:pt x="47329" y="24003"/>
                    </a:lnTo>
                    <a:cubicBezTo>
                      <a:pt x="61242" y="17050"/>
                      <a:pt x="75869" y="11659"/>
                      <a:pt x="90951" y="7906"/>
                    </a:cubicBezTo>
                    <a:cubicBezTo>
                      <a:pt x="105283" y="4220"/>
                      <a:pt x="119862" y="1581"/>
                      <a:pt x="134574" y="0"/>
                    </a:cubicBezTo>
                    <a:close/>
                    <a:moveTo>
                      <a:pt x="63390" y="83344"/>
                    </a:moveTo>
                    <a:cubicBezTo>
                      <a:pt x="70043" y="87173"/>
                      <a:pt x="77712" y="88830"/>
                      <a:pt x="85344" y="88106"/>
                    </a:cubicBezTo>
                    <a:cubicBezTo>
                      <a:pt x="95656" y="86935"/>
                      <a:pt x="105825" y="84668"/>
                      <a:pt x="115661" y="81343"/>
                    </a:cubicBezTo>
                    <a:lnTo>
                      <a:pt x="68142" y="53721"/>
                    </a:lnTo>
                    <a:cubicBezTo>
                      <a:pt x="50465" y="65056"/>
                      <a:pt x="49040" y="74867"/>
                      <a:pt x="63390" y="83153"/>
                    </a:cubicBezTo>
                    <a:close/>
                    <a:moveTo>
                      <a:pt x="230182" y="96679"/>
                    </a:moveTo>
                    <a:cubicBezTo>
                      <a:pt x="222930" y="92735"/>
                      <a:pt x="214586" y="91259"/>
                      <a:pt x="206422" y="92488"/>
                    </a:cubicBezTo>
                    <a:cubicBezTo>
                      <a:pt x="195170" y="93907"/>
                      <a:pt x="184069" y="96336"/>
                      <a:pt x="173254" y="99727"/>
                    </a:cubicBezTo>
                    <a:lnTo>
                      <a:pt x="220773" y="127159"/>
                    </a:lnTo>
                    <a:cubicBezTo>
                      <a:pt x="240541" y="115157"/>
                      <a:pt x="243867" y="105061"/>
                      <a:pt x="230182" y="96679"/>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4" name="Google Shape;3077;p37"/>
              <p:cNvSpPr/>
              <p:nvPr/>
            </p:nvSpPr>
            <p:spPr>
              <a:xfrm>
                <a:off x="6030138" y="3279362"/>
                <a:ext cx="19007" cy="25527"/>
              </a:xfrm>
              <a:custGeom>
                <a:avLst/>
                <a:gdLst/>
                <a:ahLst/>
                <a:cxnLst/>
                <a:rect l="l" t="t" r="r" b="b"/>
                <a:pathLst>
                  <a:path w="19007" h="25527" extrusionOk="0">
                    <a:moveTo>
                      <a:pt x="0" y="17145"/>
                    </a:moveTo>
                    <a:cubicBezTo>
                      <a:pt x="475" y="15907"/>
                      <a:pt x="0" y="0"/>
                      <a:pt x="0" y="0"/>
                    </a:cubicBezTo>
                    <a:lnTo>
                      <a:pt x="19008" y="12478"/>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5" name="Google Shape;3078;p37"/>
              <p:cNvSpPr/>
              <p:nvPr/>
            </p:nvSpPr>
            <p:spPr>
              <a:xfrm>
                <a:off x="6157299" y="3290220"/>
                <a:ext cx="42006" cy="19716"/>
              </a:xfrm>
              <a:custGeom>
                <a:avLst/>
                <a:gdLst/>
                <a:ahLst/>
                <a:cxnLst/>
                <a:rect l="l" t="t" r="r" b="b"/>
                <a:pathLst>
                  <a:path w="42006" h="19716" extrusionOk="0">
                    <a:moveTo>
                      <a:pt x="42007" y="17145"/>
                    </a:moveTo>
                    <a:lnTo>
                      <a:pt x="42007" y="0"/>
                    </a:lnTo>
                    <a:lnTo>
                      <a:pt x="0" y="3239"/>
                    </a:lnTo>
                    <a:lnTo>
                      <a:pt x="24140"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6" name="Google Shape;3079;p37"/>
              <p:cNvSpPr/>
              <p:nvPr/>
            </p:nvSpPr>
            <p:spPr>
              <a:xfrm>
                <a:off x="6171364" y="3226974"/>
                <a:ext cx="31457" cy="17430"/>
              </a:xfrm>
              <a:custGeom>
                <a:avLst/>
                <a:gdLst/>
                <a:ahLst/>
                <a:cxnLst/>
                <a:rect l="l" t="t" r="r" b="b"/>
                <a:pathLst>
                  <a:path w="31457" h="17430" extrusionOk="0">
                    <a:moveTo>
                      <a:pt x="31458" y="17431"/>
                    </a:moveTo>
                    <a:lnTo>
                      <a:pt x="31458" y="0"/>
                    </a:lnTo>
                    <a:lnTo>
                      <a:pt x="0" y="11430"/>
                    </a:lnTo>
                    <a:lnTo>
                      <a:pt x="31458" y="17431"/>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7" name="Google Shape;3080;p37"/>
              <p:cNvSpPr/>
              <p:nvPr/>
            </p:nvSpPr>
            <p:spPr>
              <a:xfrm>
                <a:off x="6072240" y="3233356"/>
                <a:ext cx="47423" cy="33146"/>
              </a:xfrm>
              <a:custGeom>
                <a:avLst/>
                <a:gdLst/>
                <a:ahLst/>
                <a:cxnLst/>
                <a:rect l="l" t="t" r="r" b="b"/>
                <a:pathLst>
                  <a:path w="47423" h="33146" extrusionOk="0">
                    <a:moveTo>
                      <a:pt x="0" y="10096"/>
                    </a:moveTo>
                    <a:lnTo>
                      <a:pt x="10454" y="0"/>
                    </a:lnTo>
                    <a:lnTo>
                      <a:pt x="47424" y="25622"/>
                    </a:lnTo>
                    <a:lnTo>
                      <a:pt x="45143" y="33147"/>
                    </a:lnTo>
                    <a:cubicBezTo>
                      <a:pt x="45143" y="33147"/>
                      <a:pt x="17582" y="21526"/>
                      <a:pt x="16632" y="20860"/>
                    </a:cubicBezTo>
                    <a:cubicBezTo>
                      <a:pt x="15681" y="20193"/>
                      <a:pt x="0" y="10096"/>
                      <a:pt x="0" y="10096"/>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8" name="Google Shape;3081;p37"/>
              <p:cNvSpPr/>
              <p:nvPr/>
            </p:nvSpPr>
            <p:spPr>
              <a:xfrm>
                <a:off x="5975967" y="3178206"/>
                <a:ext cx="59018" cy="38957"/>
              </a:xfrm>
              <a:custGeom>
                <a:avLst/>
                <a:gdLst/>
                <a:ahLst/>
                <a:cxnLst/>
                <a:rect l="l" t="t" r="r" b="b"/>
                <a:pathLst>
                  <a:path w="59018" h="38957" extrusionOk="0">
                    <a:moveTo>
                      <a:pt x="0" y="11144"/>
                    </a:moveTo>
                    <a:lnTo>
                      <a:pt x="48945" y="38957"/>
                    </a:lnTo>
                    <a:lnTo>
                      <a:pt x="59019" y="31718"/>
                    </a:lnTo>
                    <a:cubicBezTo>
                      <a:pt x="59019" y="31718"/>
                      <a:pt x="52841" y="24575"/>
                      <a:pt x="52366" y="23908"/>
                    </a:cubicBezTo>
                    <a:cubicBezTo>
                      <a:pt x="47966" y="18878"/>
                      <a:pt x="42805" y="14573"/>
                      <a:pt x="37065" y="11144"/>
                    </a:cubicBezTo>
                    <a:cubicBezTo>
                      <a:pt x="33453" y="10478"/>
                      <a:pt x="10264" y="0"/>
                      <a:pt x="10264"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9" name="Google Shape;3082;p37"/>
              <p:cNvSpPr/>
              <p:nvPr/>
            </p:nvSpPr>
            <p:spPr>
              <a:xfrm>
                <a:off x="6030138" y="3147155"/>
                <a:ext cx="27275" cy="24479"/>
              </a:xfrm>
              <a:custGeom>
                <a:avLst/>
                <a:gdLst/>
                <a:ahLst/>
                <a:cxnLst/>
                <a:rect l="l" t="t" r="r" b="b"/>
                <a:pathLst>
                  <a:path w="27275" h="24479" extrusionOk="0">
                    <a:moveTo>
                      <a:pt x="27276" y="24479"/>
                    </a:moveTo>
                    <a:lnTo>
                      <a:pt x="27276" y="7239"/>
                    </a:lnTo>
                    <a:lnTo>
                      <a:pt x="4752" y="0"/>
                    </a:lnTo>
                    <a:lnTo>
                      <a:pt x="0" y="13430"/>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0" name="Google Shape;3083;p37"/>
              <p:cNvSpPr/>
              <p:nvPr/>
            </p:nvSpPr>
            <p:spPr>
              <a:xfrm>
                <a:off x="5907920" y="3142011"/>
                <a:ext cx="26135" cy="19431"/>
              </a:xfrm>
              <a:custGeom>
                <a:avLst/>
                <a:gdLst/>
                <a:ahLst/>
                <a:cxnLst/>
                <a:rect l="l" t="t" r="r" b="b"/>
                <a:pathLst>
                  <a:path w="26135" h="19431" extrusionOk="0">
                    <a:moveTo>
                      <a:pt x="0" y="17145"/>
                    </a:moveTo>
                    <a:lnTo>
                      <a:pt x="0" y="0"/>
                    </a:lnTo>
                    <a:lnTo>
                      <a:pt x="26135"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1" name="Google Shape;3084;p37"/>
              <p:cNvSpPr/>
              <p:nvPr/>
            </p:nvSpPr>
            <p:spPr>
              <a:xfrm>
                <a:off x="5908870" y="3199637"/>
                <a:ext cx="30317" cy="30289"/>
              </a:xfrm>
              <a:custGeom>
                <a:avLst/>
                <a:gdLst/>
                <a:ahLst/>
                <a:cxnLst/>
                <a:rect l="l" t="t" r="r" b="b"/>
                <a:pathLst>
                  <a:path w="30317" h="30289" extrusionOk="0">
                    <a:moveTo>
                      <a:pt x="0" y="17812"/>
                    </a:moveTo>
                    <a:lnTo>
                      <a:pt x="0" y="0"/>
                    </a:lnTo>
                    <a:lnTo>
                      <a:pt x="30317" y="0"/>
                    </a:lnTo>
                    <a:lnTo>
                      <a:pt x="22999" y="16002"/>
                    </a:lnTo>
                    <a:lnTo>
                      <a:pt x="10074" y="30290"/>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2" name="Google Shape;3085;p37"/>
              <p:cNvSpPr/>
              <p:nvPr/>
            </p:nvSpPr>
            <p:spPr>
              <a:xfrm>
                <a:off x="5908110" y="3125057"/>
                <a:ext cx="294341" cy="184880"/>
              </a:xfrm>
              <a:custGeom>
                <a:avLst/>
                <a:gdLst/>
                <a:ahLst/>
                <a:cxnLst/>
                <a:rect l="l" t="t" r="r" b="b"/>
                <a:pathLst>
                  <a:path w="294341" h="184880" extrusionOk="0">
                    <a:moveTo>
                      <a:pt x="149305" y="29337"/>
                    </a:moveTo>
                    <a:cubicBezTo>
                      <a:pt x="145418" y="29328"/>
                      <a:pt x="141540" y="29642"/>
                      <a:pt x="137710" y="30290"/>
                    </a:cubicBezTo>
                    <a:cubicBezTo>
                      <a:pt x="132578" y="31052"/>
                      <a:pt x="126685" y="32099"/>
                      <a:pt x="120223" y="33433"/>
                    </a:cubicBezTo>
                    <a:cubicBezTo>
                      <a:pt x="113760" y="34766"/>
                      <a:pt x="107108" y="36576"/>
                      <a:pt x="100170" y="38671"/>
                    </a:cubicBezTo>
                    <a:cubicBezTo>
                      <a:pt x="93365" y="40672"/>
                      <a:pt x="86732" y="43186"/>
                      <a:pt x="80307" y="46196"/>
                    </a:cubicBezTo>
                    <a:lnTo>
                      <a:pt x="131152" y="75629"/>
                    </a:lnTo>
                    <a:lnTo>
                      <a:pt x="140181" y="72390"/>
                    </a:lnTo>
                    <a:cubicBezTo>
                      <a:pt x="153106" y="68104"/>
                      <a:pt x="165366" y="64389"/>
                      <a:pt x="176770" y="61436"/>
                    </a:cubicBezTo>
                    <a:cubicBezTo>
                      <a:pt x="187519" y="58512"/>
                      <a:pt x="198534" y="56693"/>
                      <a:pt x="209654" y="56007"/>
                    </a:cubicBezTo>
                    <a:cubicBezTo>
                      <a:pt x="219804" y="55312"/>
                      <a:pt x="230001" y="55988"/>
                      <a:pt x="239971" y="58007"/>
                    </a:cubicBezTo>
                    <a:cubicBezTo>
                      <a:pt x="250026" y="60217"/>
                      <a:pt x="259653" y="64046"/>
                      <a:pt x="268482" y="69342"/>
                    </a:cubicBezTo>
                    <a:cubicBezTo>
                      <a:pt x="277264" y="73733"/>
                      <a:pt x="284781" y="80286"/>
                      <a:pt x="290341" y="88392"/>
                    </a:cubicBezTo>
                    <a:cubicBezTo>
                      <a:pt x="294114" y="94298"/>
                      <a:pt x="295283" y="101498"/>
                      <a:pt x="293572" y="108299"/>
                    </a:cubicBezTo>
                    <a:cubicBezTo>
                      <a:pt x="291434" y="115786"/>
                      <a:pt x="287328" y="122568"/>
                      <a:pt x="281692" y="127921"/>
                    </a:cubicBezTo>
                    <a:cubicBezTo>
                      <a:pt x="274717" y="134950"/>
                      <a:pt x="266933" y="141122"/>
                      <a:pt x="258503" y="146304"/>
                    </a:cubicBezTo>
                    <a:lnTo>
                      <a:pt x="290816" y="165354"/>
                    </a:lnTo>
                    <a:lnTo>
                      <a:pt x="273139" y="175546"/>
                    </a:lnTo>
                    <a:lnTo>
                      <a:pt x="240541" y="156496"/>
                    </a:lnTo>
                    <a:cubicBezTo>
                      <a:pt x="225021" y="164201"/>
                      <a:pt x="208789" y="170355"/>
                      <a:pt x="192072" y="174879"/>
                    </a:cubicBezTo>
                    <a:cubicBezTo>
                      <a:pt x="174585" y="179718"/>
                      <a:pt x="156717" y="183071"/>
                      <a:pt x="138660" y="184880"/>
                    </a:cubicBezTo>
                    <a:lnTo>
                      <a:pt x="121648" y="154305"/>
                    </a:lnTo>
                    <a:cubicBezTo>
                      <a:pt x="126419" y="154181"/>
                      <a:pt x="131181" y="153800"/>
                      <a:pt x="135904" y="153162"/>
                    </a:cubicBezTo>
                    <a:cubicBezTo>
                      <a:pt x="143061" y="152343"/>
                      <a:pt x="150169" y="151133"/>
                      <a:pt x="157193" y="149542"/>
                    </a:cubicBezTo>
                    <a:cubicBezTo>
                      <a:pt x="164986" y="147828"/>
                      <a:pt x="173254" y="145733"/>
                      <a:pt x="181998" y="143161"/>
                    </a:cubicBezTo>
                    <a:cubicBezTo>
                      <a:pt x="190494" y="140608"/>
                      <a:pt x="198781" y="137427"/>
                      <a:pt x="206802" y="133636"/>
                    </a:cubicBezTo>
                    <a:lnTo>
                      <a:pt x="156337" y="104394"/>
                    </a:lnTo>
                    <a:lnTo>
                      <a:pt x="149685" y="106680"/>
                    </a:lnTo>
                    <a:lnTo>
                      <a:pt x="142747" y="108775"/>
                    </a:lnTo>
                    <a:cubicBezTo>
                      <a:pt x="130012" y="112967"/>
                      <a:pt x="118417" y="116300"/>
                      <a:pt x="107773" y="118300"/>
                    </a:cubicBezTo>
                    <a:cubicBezTo>
                      <a:pt x="98212" y="120767"/>
                      <a:pt x="88442" y="122330"/>
                      <a:pt x="78596" y="122968"/>
                    </a:cubicBezTo>
                    <a:cubicBezTo>
                      <a:pt x="69748" y="123282"/>
                      <a:pt x="60900" y="122453"/>
                      <a:pt x="52271" y="120491"/>
                    </a:cubicBezTo>
                    <a:cubicBezTo>
                      <a:pt x="43736" y="118548"/>
                      <a:pt x="35535" y="115338"/>
                      <a:pt x="27941" y="110966"/>
                    </a:cubicBezTo>
                    <a:cubicBezTo>
                      <a:pt x="19578" y="106613"/>
                      <a:pt x="12326" y="100384"/>
                      <a:pt x="6748" y="92774"/>
                    </a:cubicBezTo>
                    <a:cubicBezTo>
                      <a:pt x="2671" y="87078"/>
                      <a:pt x="656" y="80153"/>
                      <a:pt x="1045" y="73152"/>
                    </a:cubicBezTo>
                    <a:cubicBezTo>
                      <a:pt x="1787" y="65856"/>
                      <a:pt x="4704" y="58950"/>
                      <a:pt x="9409" y="53340"/>
                    </a:cubicBezTo>
                    <a:cubicBezTo>
                      <a:pt x="15244" y="45977"/>
                      <a:pt x="22163" y="39557"/>
                      <a:pt x="29937" y="34290"/>
                    </a:cubicBezTo>
                    <a:lnTo>
                      <a:pt x="0" y="16954"/>
                    </a:lnTo>
                    <a:lnTo>
                      <a:pt x="17677" y="6763"/>
                    </a:lnTo>
                    <a:lnTo>
                      <a:pt x="47329" y="23908"/>
                    </a:lnTo>
                    <a:cubicBezTo>
                      <a:pt x="61261" y="17031"/>
                      <a:pt x="75878" y="11668"/>
                      <a:pt x="90951" y="7906"/>
                    </a:cubicBezTo>
                    <a:cubicBezTo>
                      <a:pt x="105283" y="4220"/>
                      <a:pt x="119862" y="1581"/>
                      <a:pt x="134574" y="0"/>
                    </a:cubicBezTo>
                    <a:close/>
                    <a:moveTo>
                      <a:pt x="63010" y="82772"/>
                    </a:moveTo>
                    <a:cubicBezTo>
                      <a:pt x="69663" y="86601"/>
                      <a:pt x="77332" y="88259"/>
                      <a:pt x="84964" y="87535"/>
                    </a:cubicBezTo>
                    <a:cubicBezTo>
                      <a:pt x="95295" y="86373"/>
                      <a:pt x="105454" y="84068"/>
                      <a:pt x="115281" y="80677"/>
                    </a:cubicBezTo>
                    <a:lnTo>
                      <a:pt x="67762" y="53150"/>
                    </a:lnTo>
                    <a:cubicBezTo>
                      <a:pt x="50085" y="64579"/>
                      <a:pt x="48659" y="74486"/>
                      <a:pt x="63010" y="82772"/>
                    </a:cubicBezTo>
                    <a:close/>
                    <a:moveTo>
                      <a:pt x="229802" y="96679"/>
                    </a:moveTo>
                    <a:cubicBezTo>
                      <a:pt x="222541" y="92745"/>
                      <a:pt x="214215" y="91240"/>
                      <a:pt x="206042" y="92392"/>
                    </a:cubicBezTo>
                    <a:cubicBezTo>
                      <a:pt x="194799" y="93897"/>
                      <a:pt x="183708" y="96355"/>
                      <a:pt x="172874" y="99727"/>
                    </a:cubicBezTo>
                    <a:lnTo>
                      <a:pt x="220393" y="127063"/>
                    </a:lnTo>
                    <a:cubicBezTo>
                      <a:pt x="240161" y="114776"/>
                      <a:pt x="243487" y="104585"/>
                      <a:pt x="229802" y="96679"/>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4" name="Google Shape;3086;p37"/>
            <p:cNvGrpSpPr/>
            <p:nvPr/>
          </p:nvGrpSpPr>
          <p:grpSpPr>
            <a:xfrm>
              <a:off x="3839126" y="2072703"/>
              <a:ext cx="883852" cy="621124"/>
              <a:chOff x="5648751" y="2814828"/>
              <a:chExt cx="883852" cy="621124"/>
            </a:xfrm>
          </p:grpSpPr>
          <p:sp>
            <p:nvSpPr>
              <p:cNvPr id="301" name="Google Shape;3087;p37"/>
              <p:cNvSpPr/>
              <p:nvPr/>
            </p:nvSpPr>
            <p:spPr>
              <a:xfrm>
                <a:off x="5648751" y="2924460"/>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2"/>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2" name="Google Shape;3088;p37"/>
              <p:cNvSpPr/>
              <p:nvPr/>
            </p:nvSpPr>
            <p:spPr>
              <a:xfrm>
                <a:off x="5648941" y="3067526"/>
                <a:ext cx="87244" cy="116490"/>
              </a:xfrm>
              <a:custGeom>
                <a:avLst/>
                <a:gdLst/>
                <a:ahLst/>
                <a:cxnLst/>
                <a:rect l="l" t="t" r="r" b="b"/>
                <a:pathLst>
                  <a:path w="87244" h="116490" extrusionOk="0">
                    <a:moveTo>
                      <a:pt x="0" y="116491"/>
                    </a:moveTo>
                    <a:lnTo>
                      <a:pt x="0" y="0"/>
                    </a:lnTo>
                    <a:lnTo>
                      <a:pt x="87245"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3" name="Google Shape;3089;p37"/>
              <p:cNvSpPr/>
              <p:nvPr/>
            </p:nvSpPr>
            <p:spPr>
              <a:xfrm>
                <a:off x="6466077" y="3070574"/>
                <a:ext cx="66526" cy="157067"/>
              </a:xfrm>
              <a:custGeom>
                <a:avLst/>
                <a:gdLst/>
                <a:ahLst/>
                <a:cxnLst/>
                <a:rect l="l" t="t" r="r" b="b"/>
                <a:pathLst>
                  <a:path w="66526" h="157067" extrusionOk="0">
                    <a:moveTo>
                      <a:pt x="66527" y="0"/>
                    </a:moveTo>
                    <a:lnTo>
                      <a:pt x="66527" y="109538"/>
                    </a:lnTo>
                    <a:lnTo>
                      <a:pt x="21859"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4" name="Google Shape;3090;p37"/>
              <p:cNvSpPr/>
              <p:nvPr/>
            </p:nvSpPr>
            <p:spPr>
              <a:xfrm>
                <a:off x="5648751" y="2814828"/>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5" name="Google Shape;3091;p37"/>
              <p:cNvSpPr/>
              <p:nvPr/>
            </p:nvSpPr>
            <p:spPr>
              <a:xfrm>
                <a:off x="5774449" y="2884431"/>
                <a:ext cx="632610" cy="366117"/>
              </a:xfrm>
              <a:custGeom>
                <a:avLst/>
                <a:gdLst/>
                <a:ahLst/>
                <a:cxnLst/>
                <a:rect l="l" t="t" r="r" b="b"/>
                <a:pathLst>
                  <a:path w="632610" h="366117" extrusionOk="0">
                    <a:moveTo>
                      <a:pt x="632040" y="194048"/>
                    </a:moveTo>
                    <a:cubicBezTo>
                      <a:pt x="627573" y="237101"/>
                      <a:pt x="596971" y="279773"/>
                      <a:pt x="539948" y="312539"/>
                    </a:cubicBezTo>
                    <a:cubicBezTo>
                      <a:pt x="416399" y="383977"/>
                      <a:pt x="216059" y="383977"/>
                      <a:pt x="92510" y="312539"/>
                    </a:cubicBezTo>
                    <a:cubicBezTo>
                      <a:pt x="35487" y="279583"/>
                      <a:pt x="4980" y="237101"/>
                      <a:pt x="608" y="194048"/>
                    </a:cubicBezTo>
                    <a:cubicBezTo>
                      <a:pt x="-4809" y="143661"/>
                      <a:pt x="25983" y="92131"/>
                      <a:pt x="92510" y="53650"/>
                    </a:cubicBezTo>
                    <a:cubicBezTo>
                      <a:pt x="216059" y="-17883"/>
                      <a:pt x="416399" y="-17883"/>
                      <a:pt x="539948" y="53650"/>
                    </a:cubicBezTo>
                    <a:cubicBezTo>
                      <a:pt x="606570" y="92131"/>
                      <a:pt x="637267" y="143661"/>
                      <a:pt x="632040"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6" name="Google Shape;3092;p37"/>
              <p:cNvSpPr/>
              <p:nvPr/>
            </p:nvSpPr>
            <p:spPr>
              <a:xfrm>
                <a:off x="5775057" y="2906363"/>
                <a:ext cx="631431" cy="344185"/>
              </a:xfrm>
              <a:custGeom>
                <a:avLst/>
                <a:gdLst/>
                <a:ahLst/>
                <a:cxnLst/>
                <a:rect l="l" t="t" r="r" b="b"/>
                <a:pathLst>
                  <a:path w="631431" h="344185" extrusionOk="0">
                    <a:moveTo>
                      <a:pt x="631432" y="172117"/>
                    </a:moveTo>
                    <a:cubicBezTo>
                      <a:pt x="626965" y="215170"/>
                      <a:pt x="596363" y="257842"/>
                      <a:pt x="539340" y="290608"/>
                    </a:cubicBezTo>
                    <a:cubicBezTo>
                      <a:pt x="415791" y="362045"/>
                      <a:pt x="215451" y="362045"/>
                      <a:pt x="91902" y="290608"/>
                    </a:cubicBezTo>
                    <a:cubicBezTo>
                      <a:pt x="34879" y="257651"/>
                      <a:pt x="4372" y="215170"/>
                      <a:pt x="0" y="172117"/>
                    </a:cubicBezTo>
                    <a:cubicBezTo>
                      <a:pt x="4372" y="129064"/>
                      <a:pt x="34974" y="86392"/>
                      <a:pt x="91902" y="53721"/>
                    </a:cubicBezTo>
                    <a:cubicBezTo>
                      <a:pt x="215451" y="-17907"/>
                      <a:pt x="415791" y="-17907"/>
                      <a:pt x="539340" y="53721"/>
                    </a:cubicBezTo>
                    <a:cubicBezTo>
                      <a:pt x="596363" y="86677"/>
                      <a:pt x="626965" y="129064"/>
                      <a:pt x="631432" y="172117"/>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7" name="Google Shape;3093;p37"/>
              <p:cNvSpPr/>
              <p:nvPr/>
            </p:nvSpPr>
            <p:spPr>
              <a:xfrm>
                <a:off x="5936526" y="2988278"/>
                <a:ext cx="294942" cy="185832"/>
              </a:xfrm>
              <a:custGeom>
                <a:avLst/>
                <a:gdLst/>
                <a:ahLst/>
                <a:cxnLst/>
                <a:rect l="l" t="t" r="r" b="b"/>
                <a:pathLst>
                  <a:path w="294942" h="185832" extrusionOk="0">
                    <a:moveTo>
                      <a:pt x="149495" y="30290"/>
                    </a:moveTo>
                    <a:cubicBezTo>
                      <a:pt x="145608" y="30280"/>
                      <a:pt x="141730" y="30604"/>
                      <a:pt x="137900" y="31242"/>
                    </a:cubicBezTo>
                    <a:cubicBezTo>
                      <a:pt x="132768" y="32004"/>
                      <a:pt x="126876" y="33052"/>
                      <a:pt x="120413" y="34385"/>
                    </a:cubicBezTo>
                    <a:cubicBezTo>
                      <a:pt x="113950" y="35719"/>
                      <a:pt x="107298" y="37529"/>
                      <a:pt x="100360" y="39529"/>
                    </a:cubicBezTo>
                    <a:cubicBezTo>
                      <a:pt x="93574" y="41624"/>
                      <a:pt x="86941" y="44168"/>
                      <a:pt x="80497" y="47149"/>
                    </a:cubicBezTo>
                    <a:lnTo>
                      <a:pt x="131342" y="76581"/>
                    </a:lnTo>
                    <a:lnTo>
                      <a:pt x="140846" y="73342"/>
                    </a:lnTo>
                    <a:cubicBezTo>
                      <a:pt x="153771" y="69056"/>
                      <a:pt x="165936" y="65342"/>
                      <a:pt x="177341" y="62389"/>
                    </a:cubicBezTo>
                    <a:cubicBezTo>
                      <a:pt x="188127" y="59474"/>
                      <a:pt x="199171" y="57626"/>
                      <a:pt x="210319" y="56864"/>
                    </a:cubicBezTo>
                    <a:cubicBezTo>
                      <a:pt x="220440" y="56255"/>
                      <a:pt x="230600" y="56960"/>
                      <a:pt x="240541" y="58960"/>
                    </a:cubicBezTo>
                    <a:cubicBezTo>
                      <a:pt x="250596" y="61170"/>
                      <a:pt x="260223" y="64999"/>
                      <a:pt x="269052" y="70295"/>
                    </a:cubicBezTo>
                    <a:cubicBezTo>
                      <a:pt x="277872" y="74657"/>
                      <a:pt x="285427" y="81220"/>
                      <a:pt x="291006" y="89345"/>
                    </a:cubicBezTo>
                    <a:cubicBezTo>
                      <a:pt x="294684" y="95288"/>
                      <a:pt x="295843" y="102451"/>
                      <a:pt x="294237" y="109252"/>
                    </a:cubicBezTo>
                    <a:cubicBezTo>
                      <a:pt x="292004" y="116719"/>
                      <a:pt x="287879" y="123482"/>
                      <a:pt x="282262" y="128873"/>
                    </a:cubicBezTo>
                    <a:cubicBezTo>
                      <a:pt x="275287" y="135903"/>
                      <a:pt x="267503" y="142075"/>
                      <a:pt x="259073" y="147257"/>
                    </a:cubicBezTo>
                    <a:lnTo>
                      <a:pt x="291386" y="166307"/>
                    </a:lnTo>
                    <a:lnTo>
                      <a:pt x="273804" y="176498"/>
                    </a:lnTo>
                    <a:lnTo>
                      <a:pt x="241206" y="157448"/>
                    </a:lnTo>
                    <a:cubicBezTo>
                      <a:pt x="225677" y="165116"/>
                      <a:pt x="209444" y="171279"/>
                      <a:pt x="192737" y="175832"/>
                    </a:cubicBezTo>
                    <a:cubicBezTo>
                      <a:pt x="175212" y="180670"/>
                      <a:pt x="157316" y="184013"/>
                      <a:pt x="139230" y="185833"/>
                    </a:cubicBezTo>
                    <a:lnTo>
                      <a:pt x="122219" y="154972"/>
                    </a:lnTo>
                    <a:cubicBezTo>
                      <a:pt x="126990" y="154848"/>
                      <a:pt x="131751" y="154467"/>
                      <a:pt x="136474" y="153829"/>
                    </a:cubicBezTo>
                    <a:cubicBezTo>
                      <a:pt x="142842" y="153067"/>
                      <a:pt x="149970" y="151924"/>
                      <a:pt x="157763" y="150209"/>
                    </a:cubicBezTo>
                    <a:cubicBezTo>
                      <a:pt x="165556" y="148495"/>
                      <a:pt x="173824" y="146399"/>
                      <a:pt x="182568" y="143828"/>
                    </a:cubicBezTo>
                    <a:cubicBezTo>
                      <a:pt x="191064" y="141275"/>
                      <a:pt x="199351" y="138093"/>
                      <a:pt x="207373" y="134303"/>
                    </a:cubicBezTo>
                    <a:lnTo>
                      <a:pt x="156907" y="105061"/>
                    </a:lnTo>
                    <a:lnTo>
                      <a:pt x="150255" y="107347"/>
                    </a:lnTo>
                    <a:cubicBezTo>
                      <a:pt x="148069" y="108109"/>
                      <a:pt x="145693" y="108775"/>
                      <a:pt x="143317" y="109442"/>
                    </a:cubicBezTo>
                    <a:cubicBezTo>
                      <a:pt x="130677" y="113633"/>
                      <a:pt x="118987" y="116967"/>
                      <a:pt x="108438" y="118967"/>
                    </a:cubicBezTo>
                    <a:cubicBezTo>
                      <a:pt x="98640" y="121244"/>
                      <a:pt x="88651" y="122577"/>
                      <a:pt x="78596" y="122968"/>
                    </a:cubicBezTo>
                    <a:cubicBezTo>
                      <a:pt x="69748" y="123234"/>
                      <a:pt x="60910" y="122406"/>
                      <a:pt x="52271" y="120491"/>
                    </a:cubicBezTo>
                    <a:cubicBezTo>
                      <a:pt x="43746" y="118501"/>
                      <a:pt x="35554" y="115300"/>
                      <a:pt x="27941" y="110966"/>
                    </a:cubicBezTo>
                    <a:cubicBezTo>
                      <a:pt x="19597" y="106585"/>
                      <a:pt x="12355" y="100365"/>
                      <a:pt x="6748" y="92774"/>
                    </a:cubicBezTo>
                    <a:cubicBezTo>
                      <a:pt x="2690" y="87068"/>
                      <a:pt x="675" y="80153"/>
                      <a:pt x="1045" y="73152"/>
                    </a:cubicBezTo>
                    <a:cubicBezTo>
                      <a:pt x="1825" y="65865"/>
                      <a:pt x="4733" y="58979"/>
                      <a:pt x="9409" y="53340"/>
                    </a:cubicBezTo>
                    <a:cubicBezTo>
                      <a:pt x="15254" y="45958"/>
                      <a:pt x="22210" y="39529"/>
                      <a:pt x="30032" y="34290"/>
                    </a:cubicBezTo>
                    <a:lnTo>
                      <a:pt x="0" y="16954"/>
                    </a:lnTo>
                    <a:lnTo>
                      <a:pt x="17677" y="6763"/>
                    </a:lnTo>
                    <a:lnTo>
                      <a:pt x="47329" y="23908"/>
                    </a:lnTo>
                    <a:cubicBezTo>
                      <a:pt x="61242" y="16993"/>
                      <a:pt x="75869" y="11621"/>
                      <a:pt x="90951" y="7906"/>
                    </a:cubicBezTo>
                    <a:cubicBezTo>
                      <a:pt x="105283" y="4239"/>
                      <a:pt x="119862" y="1591"/>
                      <a:pt x="134574" y="0"/>
                    </a:cubicBezTo>
                    <a:close/>
                    <a:moveTo>
                      <a:pt x="63200" y="83725"/>
                    </a:moveTo>
                    <a:cubicBezTo>
                      <a:pt x="69881" y="87563"/>
                      <a:pt x="77589" y="89230"/>
                      <a:pt x="85249" y="88487"/>
                    </a:cubicBezTo>
                    <a:cubicBezTo>
                      <a:pt x="95532" y="87268"/>
                      <a:pt x="105663" y="84963"/>
                      <a:pt x="115471" y="81629"/>
                    </a:cubicBezTo>
                    <a:lnTo>
                      <a:pt x="67952" y="54102"/>
                    </a:lnTo>
                    <a:cubicBezTo>
                      <a:pt x="50180" y="65532"/>
                      <a:pt x="48849" y="75438"/>
                      <a:pt x="63200" y="83725"/>
                    </a:cubicBezTo>
                    <a:close/>
                    <a:moveTo>
                      <a:pt x="229992" y="97822"/>
                    </a:moveTo>
                    <a:cubicBezTo>
                      <a:pt x="222750" y="93840"/>
                      <a:pt x="214405" y="92335"/>
                      <a:pt x="206232" y="93536"/>
                    </a:cubicBezTo>
                    <a:cubicBezTo>
                      <a:pt x="194989" y="95040"/>
                      <a:pt x="183898" y="97498"/>
                      <a:pt x="173064" y="100870"/>
                    </a:cubicBezTo>
                    <a:lnTo>
                      <a:pt x="220583" y="128207"/>
                    </a:lnTo>
                    <a:cubicBezTo>
                      <a:pt x="240256" y="115729"/>
                      <a:pt x="243677" y="105537"/>
                      <a:pt x="229992" y="97822"/>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8" name="Google Shape;3094;p37"/>
              <p:cNvSpPr/>
              <p:nvPr/>
            </p:nvSpPr>
            <p:spPr>
              <a:xfrm>
                <a:off x="6058745" y="3126009"/>
                <a:ext cx="19007" cy="25526"/>
              </a:xfrm>
              <a:custGeom>
                <a:avLst/>
                <a:gdLst/>
                <a:ahLst/>
                <a:cxnLst/>
                <a:rect l="l" t="t" r="r" b="b"/>
                <a:pathLst>
                  <a:path w="19007" h="25526" extrusionOk="0">
                    <a:moveTo>
                      <a:pt x="0" y="17240"/>
                    </a:moveTo>
                    <a:cubicBezTo>
                      <a:pt x="0" y="16002"/>
                      <a:pt x="0" y="0"/>
                      <a:pt x="0" y="0"/>
                    </a:cubicBezTo>
                    <a:lnTo>
                      <a:pt x="19008" y="12573"/>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9" name="Google Shape;3095;p37"/>
              <p:cNvSpPr/>
              <p:nvPr/>
            </p:nvSpPr>
            <p:spPr>
              <a:xfrm>
                <a:off x="6185905" y="3137249"/>
                <a:ext cx="42006" cy="19716"/>
              </a:xfrm>
              <a:custGeom>
                <a:avLst/>
                <a:gdLst/>
                <a:ahLst/>
                <a:cxnLst/>
                <a:rect l="l" t="t" r="r" b="b"/>
                <a:pathLst>
                  <a:path w="42006" h="19716" extrusionOk="0">
                    <a:moveTo>
                      <a:pt x="42007" y="17145"/>
                    </a:moveTo>
                    <a:lnTo>
                      <a:pt x="42007" y="0"/>
                    </a:lnTo>
                    <a:lnTo>
                      <a:pt x="0" y="3143"/>
                    </a:lnTo>
                    <a:lnTo>
                      <a:pt x="24140"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0" name="Google Shape;3096;p37"/>
              <p:cNvSpPr/>
              <p:nvPr/>
            </p:nvSpPr>
            <p:spPr>
              <a:xfrm>
                <a:off x="6199971" y="3074003"/>
                <a:ext cx="31457" cy="17335"/>
              </a:xfrm>
              <a:custGeom>
                <a:avLst/>
                <a:gdLst/>
                <a:ahLst/>
                <a:cxnLst/>
                <a:rect l="l" t="t" r="r" b="b"/>
                <a:pathLst>
                  <a:path w="31457" h="17335" extrusionOk="0">
                    <a:moveTo>
                      <a:pt x="31458" y="17336"/>
                    </a:moveTo>
                    <a:lnTo>
                      <a:pt x="31458" y="0"/>
                    </a:lnTo>
                    <a:lnTo>
                      <a:pt x="0" y="11430"/>
                    </a:lnTo>
                    <a:lnTo>
                      <a:pt x="31458"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1" name="Google Shape;3097;p37"/>
              <p:cNvSpPr/>
              <p:nvPr/>
            </p:nvSpPr>
            <p:spPr>
              <a:xfrm>
                <a:off x="6100751" y="3080384"/>
                <a:ext cx="47423" cy="33147"/>
              </a:xfrm>
              <a:custGeom>
                <a:avLst/>
                <a:gdLst/>
                <a:ahLst/>
                <a:cxnLst/>
                <a:rect l="l" t="t" r="r" b="b"/>
                <a:pathLst>
                  <a:path w="47423" h="33147" extrusionOk="0">
                    <a:moveTo>
                      <a:pt x="0" y="10097"/>
                    </a:moveTo>
                    <a:lnTo>
                      <a:pt x="10454" y="0"/>
                    </a:lnTo>
                    <a:lnTo>
                      <a:pt x="47424" y="25622"/>
                    </a:lnTo>
                    <a:lnTo>
                      <a:pt x="45143" y="33147"/>
                    </a:lnTo>
                    <a:cubicBezTo>
                      <a:pt x="45143" y="33147"/>
                      <a:pt x="17582" y="21431"/>
                      <a:pt x="16632" y="20765"/>
                    </a:cubicBezTo>
                    <a:cubicBezTo>
                      <a:pt x="15681" y="20098"/>
                      <a:pt x="0" y="10097"/>
                      <a:pt x="0" y="10097"/>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2" name="Google Shape;3098;p37"/>
              <p:cNvSpPr/>
              <p:nvPr/>
            </p:nvSpPr>
            <p:spPr>
              <a:xfrm>
                <a:off x="6004573" y="3025235"/>
                <a:ext cx="58733" cy="38957"/>
              </a:xfrm>
              <a:custGeom>
                <a:avLst/>
                <a:gdLst/>
                <a:ahLst/>
                <a:cxnLst/>
                <a:rect l="l" t="t" r="r" b="b"/>
                <a:pathLst>
                  <a:path w="58733" h="38957" extrusionOk="0">
                    <a:moveTo>
                      <a:pt x="0" y="11049"/>
                    </a:moveTo>
                    <a:lnTo>
                      <a:pt x="48659" y="38957"/>
                    </a:lnTo>
                    <a:lnTo>
                      <a:pt x="58733" y="31623"/>
                    </a:lnTo>
                    <a:cubicBezTo>
                      <a:pt x="58733" y="31623"/>
                      <a:pt x="52556" y="24575"/>
                      <a:pt x="52081" y="23908"/>
                    </a:cubicBezTo>
                    <a:cubicBezTo>
                      <a:pt x="47699" y="18869"/>
                      <a:pt x="42567" y="14526"/>
                      <a:pt x="36875" y="11049"/>
                    </a:cubicBezTo>
                    <a:cubicBezTo>
                      <a:pt x="33168" y="10382"/>
                      <a:pt x="9979" y="0"/>
                      <a:pt x="9979"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3" name="Google Shape;3099;p37"/>
              <p:cNvSpPr/>
              <p:nvPr/>
            </p:nvSpPr>
            <p:spPr>
              <a:xfrm>
                <a:off x="6058745" y="2994088"/>
                <a:ext cx="27275" cy="24479"/>
              </a:xfrm>
              <a:custGeom>
                <a:avLst/>
                <a:gdLst/>
                <a:ahLst/>
                <a:cxnLst/>
                <a:rect l="l" t="t" r="r" b="b"/>
                <a:pathLst>
                  <a:path w="27275" h="24479" extrusionOk="0">
                    <a:moveTo>
                      <a:pt x="27276" y="24479"/>
                    </a:moveTo>
                    <a:lnTo>
                      <a:pt x="27276" y="7334"/>
                    </a:lnTo>
                    <a:lnTo>
                      <a:pt x="4847" y="0"/>
                    </a:lnTo>
                    <a:lnTo>
                      <a:pt x="0" y="13430"/>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4" name="Google Shape;3100;p37"/>
              <p:cNvSpPr/>
              <p:nvPr/>
            </p:nvSpPr>
            <p:spPr>
              <a:xfrm>
                <a:off x="5936526" y="2989040"/>
                <a:ext cx="26135" cy="19431"/>
              </a:xfrm>
              <a:custGeom>
                <a:avLst/>
                <a:gdLst/>
                <a:ahLst/>
                <a:cxnLst/>
                <a:rect l="l" t="t" r="r" b="b"/>
                <a:pathLst>
                  <a:path w="26135" h="19431" extrusionOk="0">
                    <a:moveTo>
                      <a:pt x="0" y="17145"/>
                    </a:moveTo>
                    <a:lnTo>
                      <a:pt x="0" y="0"/>
                    </a:lnTo>
                    <a:lnTo>
                      <a:pt x="26135"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5" name="Google Shape;3101;p37"/>
              <p:cNvSpPr/>
              <p:nvPr/>
            </p:nvSpPr>
            <p:spPr>
              <a:xfrm>
                <a:off x="5937476" y="3046571"/>
                <a:ext cx="30221" cy="30289"/>
              </a:xfrm>
              <a:custGeom>
                <a:avLst/>
                <a:gdLst/>
                <a:ahLst/>
                <a:cxnLst/>
                <a:rect l="l" t="t" r="r" b="b"/>
                <a:pathLst>
                  <a:path w="30221" h="30289" extrusionOk="0">
                    <a:moveTo>
                      <a:pt x="0" y="17907"/>
                    </a:moveTo>
                    <a:cubicBezTo>
                      <a:pt x="0" y="17907"/>
                      <a:pt x="0" y="0"/>
                      <a:pt x="0" y="0"/>
                    </a:cubicBezTo>
                    <a:lnTo>
                      <a:pt x="30222" y="0"/>
                    </a:lnTo>
                    <a:lnTo>
                      <a:pt x="22999" y="16002"/>
                    </a:lnTo>
                    <a:lnTo>
                      <a:pt x="9979"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6" name="Google Shape;3102;p37"/>
              <p:cNvSpPr/>
              <p:nvPr/>
            </p:nvSpPr>
            <p:spPr>
              <a:xfrm>
                <a:off x="5936526" y="2971514"/>
                <a:ext cx="294948" cy="185546"/>
              </a:xfrm>
              <a:custGeom>
                <a:avLst/>
                <a:gdLst/>
                <a:ahLst/>
                <a:cxnLst/>
                <a:rect l="l" t="t" r="r" b="b"/>
                <a:pathLst>
                  <a:path w="294948" h="185546" extrusionOk="0">
                    <a:moveTo>
                      <a:pt x="149495" y="29908"/>
                    </a:moveTo>
                    <a:cubicBezTo>
                      <a:pt x="145608" y="29899"/>
                      <a:pt x="141730" y="30223"/>
                      <a:pt x="137900" y="30861"/>
                    </a:cubicBezTo>
                    <a:cubicBezTo>
                      <a:pt x="132768" y="31623"/>
                      <a:pt x="126876" y="32671"/>
                      <a:pt x="120413" y="34004"/>
                    </a:cubicBezTo>
                    <a:cubicBezTo>
                      <a:pt x="113950" y="35338"/>
                      <a:pt x="107298" y="37052"/>
                      <a:pt x="100360" y="39148"/>
                    </a:cubicBezTo>
                    <a:cubicBezTo>
                      <a:pt x="93565" y="41196"/>
                      <a:pt x="86922" y="43748"/>
                      <a:pt x="80497" y="46768"/>
                    </a:cubicBezTo>
                    <a:lnTo>
                      <a:pt x="131342" y="76105"/>
                    </a:lnTo>
                    <a:lnTo>
                      <a:pt x="140846" y="72866"/>
                    </a:lnTo>
                    <a:cubicBezTo>
                      <a:pt x="153771" y="68580"/>
                      <a:pt x="165936" y="64960"/>
                      <a:pt x="177341" y="61913"/>
                    </a:cubicBezTo>
                    <a:cubicBezTo>
                      <a:pt x="188137" y="59065"/>
                      <a:pt x="199180" y="57255"/>
                      <a:pt x="210319" y="56483"/>
                    </a:cubicBezTo>
                    <a:cubicBezTo>
                      <a:pt x="220440" y="55874"/>
                      <a:pt x="230600" y="56579"/>
                      <a:pt x="240541" y="58579"/>
                    </a:cubicBezTo>
                    <a:cubicBezTo>
                      <a:pt x="250586" y="60751"/>
                      <a:pt x="260214" y="64551"/>
                      <a:pt x="269052" y="69818"/>
                    </a:cubicBezTo>
                    <a:cubicBezTo>
                      <a:pt x="277853" y="74219"/>
                      <a:pt x="285399" y="80772"/>
                      <a:pt x="291006" y="88868"/>
                    </a:cubicBezTo>
                    <a:cubicBezTo>
                      <a:pt x="294693" y="94802"/>
                      <a:pt x="295853" y="101975"/>
                      <a:pt x="294237" y="108775"/>
                    </a:cubicBezTo>
                    <a:cubicBezTo>
                      <a:pt x="292004" y="116243"/>
                      <a:pt x="287879" y="123006"/>
                      <a:pt x="282262" y="128397"/>
                    </a:cubicBezTo>
                    <a:cubicBezTo>
                      <a:pt x="275363" y="135484"/>
                      <a:pt x="267646" y="141722"/>
                      <a:pt x="259263" y="146971"/>
                    </a:cubicBezTo>
                    <a:lnTo>
                      <a:pt x="291576" y="166021"/>
                    </a:lnTo>
                    <a:lnTo>
                      <a:pt x="273994" y="176213"/>
                    </a:lnTo>
                    <a:lnTo>
                      <a:pt x="241396" y="157163"/>
                    </a:lnTo>
                    <a:cubicBezTo>
                      <a:pt x="225857" y="164802"/>
                      <a:pt x="209635" y="170926"/>
                      <a:pt x="192927" y="175450"/>
                    </a:cubicBezTo>
                    <a:cubicBezTo>
                      <a:pt x="175421" y="180365"/>
                      <a:pt x="157516" y="183747"/>
                      <a:pt x="139421" y="185547"/>
                    </a:cubicBezTo>
                    <a:lnTo>
                      <a:pt x="122409" y="154876"/>
                    </a:lnTo>
                    <a:cubicBezTo>
                      <a:pt x="127180" y="154800"/>
                      <a:pt x="131932" y="154448"/>
                      <a:pt x="136664" y="153829"/>
                    </a:cubicBezTo>
                    <a:cubicBezTo>
                      <a:pt x="143032" y="153067"/>
                      <a:pt x="150160" y="151829"/>
                      <a:pt x="157953" y="150114"/>
                    </a:cubicBezTo>
                    <a:cubicBezTo>
                      <a:pt x="165746" y="148400"/>
                      <a:pt x="174014" y="146304"/>
                      <a:pt x="182758" y="143828"/>
                    </a:cubicBezTo>
                    <a:cubicBezTo>
                      <a:pt x="191254" y="141275"/>
                      <a:pt x="199542" y="138093"/>
                      <a:pt x="207563" y="134303"/>
                    </a:cubicBezTo>
                    <a:lnTo>
                      <a:pt x="156907" y="105061"/>
                    </a:lnTo>
                    <a:lnTo>
                      <a:pt x="150255" y="107442"/>
                    </a:lnTo>
                    <a:lnTo>
                      <a:pt x="143317" y="109538"/>
                    </a:lnTo>
                    <a:cubicBezTo>
                      <a:pt x="130677" y="113729"/>
                      <a:pt x="118987" y="116967"/>
                      <a:pt x="108438" y="119063"/>
                    </a:cubicBezTo>
                    <a:cubicBezTo>
                      <a:pt x="98640" y="121339"/>
                      <a:pt x="88651" y="122672"/>
                      <a:pt x="78596" y="123063"/>
                    </a:cubicBezTo>
                    <a:cubicBezTo>
                      <a:pt x="69748" y="123425"/>
                      <a:pt x="60900" y="122587"/>
                      <a:pt x="52271" y="120587"/>
                    </a:cubicBezTo>
                    <a:cubicBezTo>
                      <a:pt x="43736" y="118643"/>
                      <a:pt x="35535" y="115434"/>
                      <a:pt x="27941" y="111062"/>
                    </a:cubicBezTo>
                    <a:cubicBezTo>
                      <a:pt x="19616" y="106651"/>
                      <a:pt x="12374" y="100432"/>
                      <a:pt x="6748" y="92869"/>
                    </a:cubicBezTo>
                    <a:cubicBezTo>
                      <a:pt x="2690" y="87163"/>
                      <a:pt x="675" y="80248"/>
                      <a:pt x="1045" y="73247"/>
                    </a:cubicBezTo>
                    <a:cubicBezTo>
                      <a:pt x="1815" y="65961"/>
                      <a:pt x="4723" y="59065"/>
                      <a:pt x="9409" y="53435"/>
                    </a:cubicBezTo>
                    <a:cubicBezTo>
                      <a:pt x="15254" y="46053"/>
                      <a:pt x="22210" y="39624"/>
                      <a:pt x="30032" y="34385"/>
                    </a:cubicBezTo>
                    <a:lnTo>
                      <a:pt x="0" y="17050"/>
                    </a:lnTo>
                    <a:lnTo>
                      <a:pt x="17677" y="6858"/>
                    </a:lnTo>
                    <a:lnTo>
                      <a:pt x="47329" y="24003"/>
                    </a:lnTo>
                    <a:cubicBezTo>
                      <a:pt x="61242" y="17050"/>
                      <a:pt x="75869" y="11659"/>
                      <a:pt x="90951" y="7906"/>
                    </a:cubicBezTo>
                    <a:cubicBezTo>
                      <a:pt x="105292" y="4286"/>
                      <a:pt x="119871" y="1638"/>
                      <a:pt x="134574" y="0"/>
                    </a:cubicBezTo>
                    <a:close/>
                    <a:moveTo>
                      <a:pt x="63200" y="83249"/>
                    </a:moveTo>
                    <a:cubicBezTo>
                      <a:pt x="69862" y="87125"/>
                      <a:pt x="77579" y="88792"/>
                      <a:pt x="85249" y="88011"/>
                    </a:cubicBezTo>
                    <a:cubicBezTo>
                      <a:pt x="95532" y="86830"/>
                      <a:pt x="105663" y="84563"/>
                      <a:pt x="115471" y="81248"/>
                    </a:cubicBezTo>
                    <a:lnTo>
                      <a:pt x="67952" y="53721"/>
                    </a:lnTo>
                    <a:cubicBezTo>
                      <a:pt x="50180" y="65151"/>
                      <a:pt x="48849" y="74962"/>
                      <a:pt x="63200" y="83249"/>
                    </a:cubicBezTo>
                    <a:close/>
                    <a:moveTo>
                      <a:pt x="229992" y="97250"/>
                    </a:moveTo>
                    <a:cubicBezTo>
                      <a:pt x="222759" y="93231"/>
                      <a:pt x="214405" y="91726"/>
                      <a:pt x="206232" y="92964"/>
                    </a:cubicBezTo>
                    <a:cubicBezTo>
                      <a:pt x="194980" y="94421"/>
                      <a:pt x="183879" y="96879"/>
                      <a:pt x="173064" y="100298"/>
                    </a:cubicBezTo>
                    <a:lnTo>
                      <a:pt x="220583" y="127635"/>
                    </a:lnTo>
                    <a:cubicBezTo>
                      <a:pt x="240541" y="115253"/>
                      <a:pt x="243677" y="105127"/>
                      <a:pt x="229992" y="97250"/>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5" name="Google Shape;3103;p37"/>
            <p:cNvGrpSpPr/>
            <p:nvPr/>
          </p:nvGrpSpPr>
          <p:grpSpPr>
            <a:xfrm>
              <a:off x="3799020" y="4220685"/>
              <a:ext cx="883852" cy="621125"/>
              <a:chOff x="5608645" y="4962810"/>
              <a:chExt cx="883852" cy="621125"/>
            </a:xfrm>
          </p:grpSpPr>
          <p:sp>
            <p:nvSpPr>
              <p:cNvPr id="285" name="Google Shape;3104;p37"/>
              <p:cNvSpPr/>
              <p:nvPr/>
            </p:nvSpPr>
            <p:spPr>
              <a:xfrm>
                <a:off x="5608645" y="5072443"/>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2"/>
                      <a:pt x="197857" y="0"/>
                      <a:pt x="441926" y="0"/>
                    </a:cubicBezTo>
                    <a:cubicBezTo>
                      <a:pt x="685995" y="0"/>
                      <a:pt x="883852" y="114502"/>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6" name="Google Shape;3105;p37"/>
              <p:cNvSpPr/>
              <p:nvPr/>
            </p:nvSpPr>
            <p:spPr>
              <a:xfrm>
                <a:off x="5608835" y="5215508"/>
                <a:ext cx="87244" cy="116490"/>
              </a:xfrm>
              <a:custGeom>
                <a:avLst/>
                <a:gdLst/>
                <a:ahLst/>
                <a:cxnLst/>
                <a:rect l="l" t="t" r="r" b="b"/>
                <a:pathLst>
                  <a:path w="87244" h="116490" extrusionOk="0">
                    <a:moveTo>
                      <a:pt x="0" y="116491"/>
                    </a:moveTo>
                    <a:lnTo>
                      <a:pt x="0" y="0"/>
                    </a:lnTo>
                    <a:lnTo>
                      <a:pt x="87245"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7" name="Google Shape;3106;p37"/>
              <p:cNvSpPr/>
              <p:nvPr/>
            </p:nvSpPr>
            <p:spPr>
              <a:xfrm>
                <a:off x="6425971" y="5218557"/>
                <a:ext cx="66526" cy="157067"/>
              </a:xfrm>
              <a:custGeom>
                <a:avLst/>
                <a:gdLst/>
                <a:ahLst/>
                <a:cxnLst/>
                <a:rect l="l" t="t" r="r" b="b"/>
                <a:pathLst>
                  <a:path w="66526" h="157067" extrusionOk="0">
                    <a:moveTo>
                      <a:pt x="66527" y="0"/>
                    </a:moveTo>
                    <a:lnTo>
                      <a:pt x="66527" y="109633"/>
                    </a:lnTo>
                    <a:lnTo>
                      <a:pt x="21859"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8" name="Google Shape;3107;p37"/>
              <p:cNvSpPr/>
              <p:nvPr/>
            </p:nvSpPr>
            <p:spPr>
              <a:xfrm>
                <a:off x="5608645" y="4962810"/>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9" name="Google Shape;3108;p37"/>
              <p:cNvSpPr/>
              <p:nvPr/>
            </p:nvSpPr>
            <p:spPr>
              <a:xfrm>
                <a:off x="5734818" y="5032438"/>
                <a:ext cx="632517" cy="366093"/>
              </a:xfrm>
              <a:custGeom>
                <a:avLst/>
                <a:gdLst/>
                <a:ahLst/>
                <a:cxnLst/>
                <a:rect l="l" t="t" r="r" b="b"/>
                <a:pathLst>
                  <a:path w="632517" h="366093" extrusionOk="0">
                    <a:moveTo>
                      <a:pt x="632040" y="194024"/>
                    </a:moveTo>
                    <a:cubicBezTo>
                      <a:pt x="627573" y="237077"/>
                      <a:pt x="596971" y="279749"/>
                      <a:pt x="539948" y="312515"/>
                    </a:cubicBezTo>
                    <a:cubicBezTo>
                      <a:pt x="416399" y="383953"/>
                      <a:pt x="216154" y="383953"/>
                      <a:pt x="92510" y="312515"/>
                    </a:cubicBezTo>
                    <a:cubicBezTo>
                      <a:pt x="35487" y="279559"/>
                      <a:pt x="4980" y="237077"/>
                      <a:pt x="608" y="194024"/>
                    </a:cubicBezTo>
                    <a:cubicBezTo>
                      <a:pt x="-4809" y="143637"/>
                      <a:pt x="25983" y="92107"/>
                      <a:pt x="92510" y="53721"/>
                    </a:cubicBezTo>
                    <a:cubicBezTo>
                      <a:pt x="216059" y="-17907"/>
                      <a:pt x="416399" y="-17907"/>
                      <a:pt x="539948" y="53721"/>
                    </a:cubicBezTo>
                    <a:cubicBezTo>
                      <a:pt x="606094" y="92012"/>
                      <a:pt x="636792" y="143637"/>
                      <a:pt x="632040" y="19402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0" name="Google Shape;3109;p37"/>
              <p:cNvSpPr/>
              <p:nvPr/>
            </p:nvSpPr>
            <p:spPr>
              <a:xfrm>
                <a:off x="5735426" y="5054346"/>
                <a:ext cx="631431" cy="344185"/>
              </a:xfrm>
              <a:custGeom>
                <a:avLst/>
                <a:gdLst/>
                <a:ahLst/>
                <a:cxnLst/>
                <a:rect l="l" t="t" r="r" b="b"/>
                <a:pathLst>
                  <a:path w="631431" h="344185" extrusionOk="0">
                    <a:moveTo>
                      <a:pt x="631432" y="172117"/>
                    </a:moveTo>
                    <a:cubicBezTo>
                      <a:pt x="626965" y="215170"/>
                      <a:pt x="596363" y="257842"/>
                      <a:pt x="539340" y="290608"/>
                    </a:cubicBezTo>
                    <a:cubicBezTo>
                      <a:pt x="415791" y="362045"/>
                      <a:pt x="215546" y="362045"/>
                      <a:pt x="91902" y="290608"/>
                    </a:cubicBezTo>
                    <a:cubicBezTo>
                      <a:pt x="34879" y="257651"/>
                      <a:pt x="4372" y="215170"/>
                      <a:pt x="0" y="172117"/>
                    </a:cubicBezTo>
                    <a:cubicBezTo>
                      <a:pt x="4372" y="129064"/>
                      <a:pt x="34974" y="86392"/>
                      <a:pt x="91902" y="53721"/>
                    </a:cubicBezTo>
                    <a:cubicBezTo>
                      <a:pt x="215451" y="-17907"/>
                      <a:pt x="415791" y="-17907"/>
                      <a:pt x="539340" y="53721"/>
                    </a:cubicBezTo>
                    <a:cubicBezTo>
                      <a:pt x="595887" y="86677"/>
                      <a:pt x="626490" y="129064"/>
                      <a:pt x="631432" y="172117"/>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1" name="Google Shape;3110;p37"/>
              <p:cNvSpPr/>
              <p:nvPr/>
            </p:nvSpPr>
            <p:spPr>
              <a:xfrm>
                <a:off x="5896325" y="5137308"/>
                <a:ext cx="295037" cy="184784"/>
              </a:xfrm>
              <a:custGeom>
                <a:avLst/>
                <a:gdLst/>
                <a:ahLst/>
                <a:cxnLst/>
                <a:rect l="l" t="t" r="r" b="b"/>
                <a:pathLst>
                  <a:path w="295037" h="184784" extrusionOk="0">
                    <a:moveTo>
                      <a:pt x="149590" y="29242"/>
                    </a:moveTo>
                    <a:cubicBezTo>
                      <a:pt x="145702" y="29232"/>
                      <a:pt x="141825" y="29556"/>
                      <a:pt x="137995" y="30194"/>
                    </a:cubicBezTo>
                    <a:cubicBezTo>
                      <a:pt x="132863" y="30956"/>
                      <a:pt x="126971" y="32004"/>
                      <a:pt x="120603" y="33338"/>
                    </a:cubicBezTo>
                    <a:cubicBezTo>
                      <a:pt x="114235" y="34671"/>
                      <a:pt x="107393" y="36481"/>
                      <a:pt x="100455" y="38576"/>
                    </a:cubicBezTo>
                    <a:cubicBezTo>
                      <a:pt x="93660" y="40595"/>
                      <a:pt x="87017" y="43110"/>
                      <a:pt x="80592" y="46101"/>
                    </a:cubicBezTo>
                    <a:lnTo>
                      <a:pt x="131437" y="75533"/>
                    </a:lnTo>
                    <a:lnTo>
                      <a:pt x="140941" y="72295"/>
                    </a:lnTo>
                    <a:cubicBezTo>
                      <a:pt x="153866" y="68008"/>
                      <a:pt x="166031" y="64294"/>
                      <a:pt x="177531" y="61341"/>
                    </a:cubicBezTo>
                    <a:cubicBezTo>
                      <a:pt x="188279" y="58398"/>
                      <a:pt x="199294" y="56579"/>
                      <a:pt x="210414" y="55912"/>
                    </a:cubicBezTo>
                    <a:cubicBezTo>
                      <a:pt x="220535" y="55226"/>
                      <a:pt x="230695" y="55893"/>
                      <a:pt x="240636" y="57912"/>
                    </a:cubicBezTo>
                    <a:cubicBezTo>
                      <a:pt x="250691" y="60122"/>
                      <a:pt x="260318" y="63951"/>
                      <a:pt x="269147" y="69247"/>
                    </a:cubicBezTo>
                    <a:cubicBezTo>
                      <a:pt x="277948" y="73647"/>
                      <a:pt x="285503" y="80200"/>
                      <a:pt x="291101" y="88297"/>
                    </a:cubicBezTo>
                    <a:cubicBezTo>
                      <a:pt x="294779" y="94240"/>
                      <a:pt x="295938" y="101403"/>
                      <a:pt x="294332" y="108204"/>
                    </a:cubicBezTo>
                    <a:cubicBezTo>
                      <a:pt x="292118" y="115681"/>
                      <a:pt x="287993" y="122444"/>
                      <a:pt x="282357" y="127825"/>
                    </a:cubicBezTo>
                    <a:cubicBezTo>
                      <a:pt x="275382" y="134855"/>
                      <a:pt x="267598" y="141027"/>
                      <a:pt x="259168" y="146209"/>
                    </a:cubicBezTo>
                    <a:lnTo>
                      <a:pt x="291481" y="165259"/>
                    </a:lnTo>
                    <a:lnTo>
                      <a:pt x="273899" y="175450"/>
                    </a:lnTo>
                    <a:lnTo>
                      <a:pt x="241301" y="156400"/>
                    </a:lnTo>
                    <a:cubicBezTo>
                      <a:pt x="225772" y="164068"/>
                      <a:pt x="209539" y="170231"/>
                      <a:pt x="192832" y="174784"/>
                    </a:cubicBezTo>
                    <a:cubicBezTo>
                      <a:pt x="175307" y="179622"/>
                      <a:pt x="157411" y="182966"/>
                      <a:pt x="139325" y="184785"/>
                    </a:cubicBezTo>
                    <a:lnTo>
                      <a:pt x="122314" y="154210"/>
                    </a:lnTo>
                    <a:cubicBezTo>
                      <a:pt x="127085" y="154086"/>
                      <a:pt x="131846" y="153705"/>
                      <a:pt x="136569" y="153067"/>
                    </a:cubicBezTo>
                    <a:cubicBezTo>
                      <a:pt x="143726" y="152257"/>
                      <a:pt x="150834" y="151047"/>
                      <a:pt x="157858" y="149447"/>
                    </a:cubicBezTo>
                    <a:cubicBezTo>
                      <a:pt x="165651" y="147733"/>
                      <a:pt x="174014" y="145637"/>
                      <a:pt x="182663" y="143065"/>
                    </a:cubicBezTo>
                    <a:cubicBezTo>
                      <a:pt x="191159" y="140513"/>
                      <a:pt x="199446" y="137331"/>
                      <a:pt x="207468" y="133540"/>
                    </a:cubicBezTo>
                    <a:lnTo>
                      <a:pt x="156907" y="104584"/>
                    </a:lnTo>
                    <a:lnTo>
                      <a:pt x="150255" y="106871"/>
                    </a:lnTo>
                    <a:lnTo>
                      <a:pt x="143412" y="108966"/>
                    </a:lnTo>
                    <a:cubicBezTo>
                      <a:pt x="130677" y="113157"/>
                      <a:pt x="118987" y="116491"/>
                      <a:pt x="108438" y="118491"/>
                    </a:cubicBezTo>
                    <a:cubicBezTo>
                      <a:pt x="98640" y="120767"/>
                      <a:pt x="88651" y="122111"/>
                      <a:pt x="78596" y="122491"/>
                    </a:cubicBezTo>
                    <a:cubicBezTo>
                      <a:pt x="69805" y="122968"/>
                      <a:pt x="60986" y="122291"/>
                      <a:pt x="52366" y="120491"/>
                    </a:cubicBezTo>
                    <a:cubicBezTo>
                      <a:pt x="43793" y="118567"/>
                      <a:pt x="35563" y="115357"/>
                      <a:pt x="27941" y="110966"/>
                    </a:cubicBezTo>
                    <a:cubicBezTo>
                      <a:pt x="19597" y="106585"/>
                      <a:pt x="12355" y="100365"/>
                      <a:pt x="6748" y="92773"/>
                    </a:cubicBezTo>
                    <a:cubicBezTo>
                      <a:pt x="2670" y="87078"/>
                      <a:pt x="656" y="80153"/>
                      <a:pt x="1045" y="73152"/>
                    </a:cubicBezTo>
                    <a:cubicBezTo>
                      <a:pt x="1825" y="65865"/>
                      <a:pt x="4733" y="58979"/>
                      <a:pt x="9409" y="53340"/>
                    </a:cubicBezTo>
                    <a:cubicBezTo>
                      <a:pt x="15254" y="45958"/>
                      <a:pt x="22210" y="39529"/>
                      <a:pt x="30032" y="34290"/>
                    </a:cubicBezTo>
                    <a:lnTo>
                      <a:pt x="0" y="16954"/>
                    </a:lnTo>
                    <a:lnTo>
                      <a:pt x="17677" y="6763"/>
                    </a:lnTo>
                    <a:lnTo>
                      <a:pt x="47329" y="23908"/>
                    </a:lnTo>
                    <a:cubicBezTo>
                      <a:pt x="61242" y="16993"/>
                      <a:pt x="75869" y="11621"/>
                      <a:pt x="90951" y="7906"/>
                    </a:cubicBezTo>
                    <a:cubicBezTo>
                      <a:pt x="105283" y="4239"/>
                      <a:pt x="119862" y="1591"/>
                      <a:pt x="134574" y="0"/>
                    </a:cubicBezTo>
                    <a:close/>
                    <a:moveTo>
                      <a:pt x="63295" y="82391"/>
                    </a:moveTo>
                    <a:cubicBezTo>
                      <a:pt x="69976" y="86230"/>
                      <a:pt x="77684" y="87897"/>
                      <a:pt x="85344" y="87154"/>
                    </a:cubicBezTo>
                    <a:cubicBezTo>
                      <a:pt x="95627" y="85935"/>
                      <a:pt x="105758" y="83629"/>
                      <a:pt x="115566" y="80296"/>
                    </a:cubicBezTo>
                    <a:lnTo>
                      <a:pt x="68047" y="52769"/>
                    </a:lnTo>
                    <a:cubicBezTo>
                      <a:pt x="50560" y="64484"/>
                      <a:pt x="48944" y="74390"/>
                      <a:pt x="63295" y="82391"/>
                    </a:cubicBezTo>
                    <a:close/>
                    <a:moveTo>
                      <a:pt x="230087" y="96298"/>
                    </a:moveTo>
                    <a:cubicBezTo>
                      <a:pt x="222826" y="92364"/>
                      <a:pt x="214500" y="90859"/>
                      <a:pt x="206327" y="92012"/>
                    </a:cubicBezTo>
                    <a:cubicBezTo>
                      <a:pt x="195084" y="93516"/>
                      <a:pt x="183993" y="95974"/>
                      <a:pt x="173159" y="99346"/>
                    </a:cubicBezTo>
                    <a:lnTo>
                      <a:pt x="220678" y="126682"/>
                    </a:lnTo>
                    <a:cubicBezTo>
                      <a:pt x="240541" y="114681"/>
                      <a:pt x="243867" y="104489"/>
                      <a:pt x="230087" y="96583"/>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2" name="Google Shape;3111;p37"/>
              <p:cNvSpPr/>
              <p:nvPr/>
            </p:nvSpPr>
            <p:spPr>
              <a:xfrm>
                <a:off x="6018639" y="5274373"/>
                <a:ext cx="19007" cy="25431"/>
              </a:xfrm>
              <a:custGeom>
                <a:avLst/>
                <a:gdLst/>
                <a:ahLst/>
                <a:cxnLst/>
                <a:rect l="l" t="t" r="r" b="b"/>
                <a:pathLst>
                  <a:path w="19007" h="25431" extrusionOk="0">
                    <a:moveTo>
                      <a:pt x="0" y="17145"/>
                    </a:moveTo>
                    <a:cubicBezTo>
                      <a:pt x="0" y="15907"/>
                      <a:pt x="0" y="0"/>
                      <a:pt x="0" y="0"/>
                    </a:cubicBezTo>
                    <a:lnTo>
                      <a:pt x="19008" y="12478"/>
                    </a:lnTo>
                    <a:lnTo>
                      <a:pt x="10644" y="25432"/>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3" name="Google Shape;3112;p37"/>
              <p:cNvSpPr/>
              <p:nvPr/>
            </p:nvSpPr>
            <p:spPr>
              <a:xfrm>
                <a:off x="6145799" y="5285232"/>
                <a:ext cx="42006" cy="19716"/>
              </a:xfrm>
              <a:custGeom>
                <a:avLst/>
                <a:gdLst/>
                <a:ahLst/>
                <a:cxnLst/>
                <a:rect l="l" t="t" r="r" b="b"/>
                <a:pathLst>
                  <a:path w="42006" h="19716" extrusionOk="0">
                    <a:moveTo>
                      <a:pt x="42007" y="17145"/>
                    </a:moveTo>
                    <a:lnTo>
                      <a:pt x="42007" y="0"/>
                    </a:lnTo>
                    <a:lnTo>
                      <a:pt x="0" y="3238"/>
                    </a:lnTo>
                    <a:lnTo>
                      <a:pt x="24140"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4" name="Google Shape;3113;p37"/>
              <p:cNvSpPr/>
              <p:nvPr/>
            </p:nvSpPr>
            <p:spPr>
              <a:xfrm>
                <a:off x="6159865" y="5221985"/>
                <a:ext cx="31552" cy="17335"/>
              </a:xfrm>
              <a:custGeom>
                <a:avLst/>
                <a:gdLst/>
                <a:ahLst/>
                <a:cxnLst/>
                <a:rect l="l" t="t" r="r" b="b"/>
                <a:pathLst>
                  <a:path w="31552" h="17335" extrusionOk="0">
                    <a:moveTo>
                      <a:pt x="31552" y="17336"/>
                    </a:moveTo>
                    <a:lnTo>
                      <a:pt x="31552" y="0"/>
                    </a:lnTo>
                    <a:lnTo>
                      <a:pt x="0" y="11430"/>
                    </a:lnTo>
                    <a:lnTo>
                      <a:pt x="31552"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5" name="Google Shape;3114;p37"/>
              <p:cNvSpPr/>
              <p:nvPr/>
            </p:nvSpPr>
            <p:spPr>
              <a:xfrm>
                <a:off x="6061026" y="5228653"/>
                <a:ext cx="47423" cy="33147"/>
              </a:xfrm>
              <a:custGeom>
                <a:avLst/>
                <a:gdLst/>
                <a:ahLst/>
                <a:cxnLst/>
                <a:rect l="l" t="t" r="r" b="b"/>
                <a:pathLst>
                  <a:path w="47423" h="33147" extrusionOk="0">
                    <a:moveTo>
                      <a:pt x="0" y="10096"/>
                    </a:moveTo>
                    <a:lnTo>
                      <a:pt x="10549" y="0"/>
                    </a:lnTo>
                    <a:lnTo>
                      <a:pt x="47424" y="25622"/>
                    </a:lnTo>
                    <a:lnTo>
                      <a:pt x="45143" y="33147"/>
                    </a:lnTo>
                    <a:cubicBezTo>
                      <a:pt x="45143" y="33147"/>
                      <a:pt x="17582" y="21431"/>
                      <a:pt x="16632" y="20764"/>
                    </a:cubicBezTo>
                    <a:cubicBezTo>
                      <a:pt x="15681" y="20098"/>
                      <a:pt x="0" y="10096"/>
                      <a:pt x="0" y="10096"/>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6" name="Google Shape;3115;p37"/>
              <p:cNvSpPr/>
              <p:nvPr/>
            </p:nvSpPr>
            <p:spPr>
              <a:xfrm>
                <a:off x="5964467" y="5173217"/>
                <a:ext cx="59018" cy="38957"/>
              </a:xfrm>
              <a:custGeom>
                <a:avLst/>
                <a:gdLst/>
                <a:ahLst/>
                <a:cxnLst/>
                <a:rect l="l" t="t" r="r" b="b"/>
                <a:pathLst>
                  <a:path w="59018" h="38957" extrusionOk="0">
                    <a:moveTo>
                      <a:pt x="0" y="11144"/>
                    </a:moveTo>
                    <a:lnTo>
                      <a:pt x="48944" y="38957"/>
                    </a:lnTo>
                    <a:lnTo>
                      <a:pt x="59018" y="31623"/>
                    </a:lnTo>
                    <a:cubicBezTo>
                      <a:pt x="59018" y="31623"/>
                      <a:pt x="52841" y="24575"/>
                      <a:pt x="52366" y="23908"/>
                    </a:cubicBezTo>
                    <a:cubicBezTo>
                      <a:pt x="47975" y="18898"/>
                      <a:pt x="42853" y="14592"/>
                      <a:pt x="37160" y="11144"/>
                    </a:cubicBezTo>
                    <a:cubicBezTo>
                      <a:pt x="33453" y="10382"/>
                      <a:pt x="10264" y="0"/>
                      <a:pt x="10264"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7" name="Google Shape;3116;p37"/>
              <p:cNvSpPr/>
              <p:nvPr/>
            </p:nvSpPr>
            <p:spPr>
              <a:xfrm>
                <a:off x="6018639" y="5142071"/>
                <a:ext cx="27275" cy="24479"/>
              </a:xfrm>
              <a:custGeom>
                <a:avLst/>
                <a:gdLst/>
                <a:ahLst/>
                <a:cxnLst/>
                <a:rect l="l" t="t" r="r" b="b"/>
                <a:pathLst>
                  <a:path w="27275" h="24479" extrusionOk="0">
                    <a:moveTo>
                      <a:pt x="27276" y="24479"/>
                    </a:moveTo>
                    <a:lnTo>
                      <a:pt x="27276" y="7334"/>
                    </a:lnTo>
                    <a:lnTo>
                      <a:pt x="4847" y="0"/>
                    </a:lnTo>
                    <a:lnTo>
                      <a:pt x="0" y="13525"/>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8" name="Google Shape;3117;p37"/>
              <p:cNvSpPr/>
              <p:nvPr/>
            </p:nvSpPr>
            <p:spPr>
              <a:xfrm>
                <a:off x="5896420" y="5137023"/>
                <a:ext cx="26135" cy="19430"/>
              </a:xfrm>
              <a:custGeom>
                <a:avLst/>
                <a:gdLst/>
                <a:ahLst/>
                <a:cxnLst/>
                <a:rect l="l" t="t" r="r" b="b"/>
                <a:pathLst>
                  <a:path w="26135" h="19430" extrusionOk="0">
                    <a:moveTo>
                      <a:pt x="0" y="17145"/>
                    </a:moveTo>
                    <a:lnTo>
                      <a:pt x="0" y="0"/>
                    </a:lnTo>
                    <a:lnTo>
                      <a:pt x="26135"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9" name="Google Shape;3118;p37"/>
              <p:cNvSpPr/>
              <p:nvPr/>
            </p:nvSpPr>
            <p:spPr>
              <a:xfrm>
                <a:off x="5897465" y="5194553"/>
                <a:ext cx="29841" cy="29908"/>
              </a:xfrm>
              <a:custGeom>
                <a:avLst/>
                <a:gdLst/>
                <a:ahLst/>
                <a:cxnLst/>
                <a:rect l="l" t="t" r="r" b="b"/>
                <a:pathLst>
                  <a:path w="29841" h="29908" extrusionOk="0">
                    <a:moveTo>
                      <a:pt x="0" y="17907"/>
                    </a:moveTo>
                    <a:lnTo>
                      <a:pt x="0" y="0"/>
                    </a:lnTo>
                    <a:lnTo>
                      <a:pt x="29842" y="0"/>
                    </a:lnTo>
                    <a:lnTo>
                      <a:pt x="22714" y="15621"/>
                    </a:lnTo>
                    <a:lnTo>
                      <a:pt x="9694" y="2990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0" name="Google Shape;3119;p37"/>
              <p:cNvSpPr/>
              <p:nvPr/>
            </p:nvSpPr>
            <p:spPr>
              <a:xfrm>
                <a:off x="5896325" y="5119687"/>
                <a:ext cx="295043" cy="185547"/>
              </a:xfrm>
              <a:custGeom>
                <a:avLst/>
                <a:gdLst/>
                <a:ahLst/>
                <a:cxnLst/>
                <a:rect l="l" t="t" r="r" b="b"/>
                <a:pathLst>
                  <a:path w="295043" h="185547" extrusionOk="0">
                    <a:moveTo>
                      <a:pt x="149590" y="29718"/>
                    </a:moveTo>
                    <a:cubicBezTo>
                      <a:pt x="145702" y="29708"/>
                      <a:pt x="141825" y="30032"/>
                      <a:pt x="137995" y="30671"/>
                    </a:cubicBezTo>
                    <a:cubicBezTo>
                      <a:pt x="132863" y="31432"/>
                      <a:pt x="126971" y="32480"/>
                      <a:pt x="120603" y="33814"/>
                    </a:cubicBezTo>
                    <a:cubicBezTo>
                      <a:pt x="114235" y="35147"/>
                      <a:pt x="107393" y="36862"/>
                      <a:pt x="100455" y="38957"/>
                    </a:cubicBezTo>
                    <a:cubicBezTo>
                      <a:pt x="93660" y="41005"/>
                      <a:pt x="87017" y="43558"/>
                      <a:pt x="80592" y="46577"/>
                    </a:cubicBezTo>
                    <a:lnTo>
                      <a:pt x="131437" y="75914"/>
                    </a:lnTo>
                    <a:lnTo>
                      <a:pt x="140941" y="72771"/>
                    </a:lnTo>
                    <a:cubicBezTo>
                      <a:pt x="153866" y="68389"/>
                      <a:pt x="166031" y="64770"/>
                      <a:pt x="177531" y="61722"/>
                    </a:cubicBezTo>
                    <a:cubicBezTo>
                      <a:pt x="188298" y="58874"/>
                      <a:pt x="199304" y="57055"/>
                      <a:pt x="210414" y="56293"/>
                    </a:cubicBezTo>
                    <a:cubicBezTo>
                      <a:pt x="220535" y="55683"/>
                      <a:pt x="230695" y="56388"/>
                      <a:pt x="240636" y="58388"/>
                    </a:cubicBezTo>
                    <a:cubicBezTo>
                      <a:pt x="250672" y="60598"/>
                      <a:pt x="260299" y="64398"/>
                      <a:pt x="269147" y="69628"/>
                    </a:cubicBezTo>
                    <a:cubicBezTo>
                      <a:pt x="277948" y="74028"/>
                      <a:pt x="285494" y="80581"/>
                      <a:pt x="291101" y="88678"/>
                    </a:cubicBezTo>
                    <a:cubicBezTo>
                      <a:pt x="294788" y="94612"/>
                      <a:pt x="295948" y="101784"/>
                      <a:pt x="294332" y="108585"/>
                    </a:cubicBezTo>
                    <a:cubicBezTo>
                      <a:pt x="292156" y="116186"/>
                      <a:pt x="288031" y="123082"/>
                      <a:pt x="282357" y="128588"/>
                    </a:cubicBezTo>
                    <a:cubicBezTo>
                      <a:pt x="275410" y="135617"/>
                      <a:pt x="267617" y="141761"/>
                      <a:pt x="259168" y="146876"/>
                    </a:cubicBezTo>
                    <a:lnTo>
                      <a:pt x="291481" y="165926"/>
                    </a:lnTo>
                    <a:lnTo>
                      <a:pt x="273899" y="176213"/>
                    </a:lnTo>
                    <a:lnTo>
                      <a:pt x="241301" y="157163"/>
                    </a:lnTo>
                    <a:cubicBezTo>
                      <a:pt x="225762" y="164802"/>
                      <a:pt x="209539" y="170926"/>
                      <a:pt x="192832" y="175451"/>
                    </a:cubicBezTo>
                    <a:cubicBezTo>
                      <a:pt x="175326" y="180365"/>
                      <a:pt x="157421" y="183747"/>
                      <a:pt x="139325" y="185547"/>
                    </a:cubicBezTo>
                    <a:lnTo>
                      <a:pt x="122314" y="154972"/>
                    </a:lnTo>
                    <a:cubicBezTo>
                      <a:pt x="127085" y="154848"/>
                      <a:pt x="131846" y="154467"/>
                      <a:pt x="136569" y="153829"/>
                    </a:cubicBezTo>
                    <a:cubicBezTo>
                      <a:pt x="142937" y="153067"/>
                      <a:pt x="150065" y="151924"/>
                      <a:pt x="157858" y="150209"/>
                    </a:cubicBezTo>
                    <a:cubicBezTo>
                      <a:pt x="165651" y="148495"/>
                      <a:pt x="174014" y="146304"/>
                      <a:pt x="182663" y="143828"/>
                    </a:cubicBezTo>
                    <a:cubicBezTo>
                      <a:pt x="191169" y="141313"/>
                      <a:pt x="199465" y="138132"/>
                      <a:pt x="207468" y="134303"/>
                    </a:cubicBezTo>
                    <a:lnTo>
                      <a:pt x="156907" y="105061"/>
                    </a:lnTo>
                    <a:lnTo>
                      <a:pt x="150255" y="107347"/>
                    </a:lnTo>
                    <a:lnTo>
                      <a:pt x="143412" y="109442"/>
                    </a:lnTo>
                    <a:cubicBezTo>
                      <a:pt x="130677" y="113633"/>
                      <a:pt x="118987" y="116872"/>
                      <a:pt x="108438" y="118967"/>
                    </a:cubicBezTo>
                    <a:cubicBezTo>
                      <a:pt x="98640" y="121244"/>
                      <a:pt x="88651" y="122587"/>
                      <a:pt x="78596" y="122968"/>
                    </a:cubicBezTo>
                    <a:cubicBezTo>
                      <a:pt x="69786" y="123320"/>
                      <a:pt x="60967" y="122520"/>
                      <a:pt x="52366" y="120587"/>
                    </a:cubicBezTo>
                    <a:cubicBezTo>
                      <a:pt x="43803" y="118615"/>
                      <a:pt x="35582" y="115405"/>
                      <a:pt x="27941" y="111062"/>
                    </a:cubicBezTo>
                    <a:cubicBezTo>
                      <a:pt x="19597" y="106680"/>
                      <a:pt x="12355" y="100460"/>
                      <a:pt x="6748" y="92869"/>
                    </a:cubicBezTo>
                    <a:cubicBezTo>
                      <a:pt x="2689" y="87163"/>
                      <a:pt x="675" y="80248"/>
                      <a:pt x="1045" y="73247"/>
                    </a:cubicBezTo>
                    <a:cubicBezTo>
                      <a:pt x="1815" y="65961"/>
                      <a:pt x="4723" y="59064"/>
                      <a:pt x="9409" y="53435"/>
                    </a:cubicBezTo>
                    <a:cubicBezTo>
                      <a:pt x="15254" y="46053"/>
                      <a:pt x="22210" y="39624"/>
                      <a:pt x="30032" y="34385"/>
                    </a:cubicBezTo>
                    <a:lnTo>
                      <a:pt x="0" y="17050"/>
                    </a:lnTo>
                    <a:lnTo>
                      <a:pt x="17677" y="6858"/>
                    </a:lnTo>
                    <a:lnTo>
                      <a:pt x="47329" y="24003"/>
                    </a:lnTo>
                    <a:cubicBezTo>
                      <a:pt x="61242" y="17050"/>
                      <a:pt x="75869" y="11659"/>
                      <a:pt x="90951" y="7906"/>
                    </a:cubicBezTo>
                    <a:cubicBezTo>
                      <a:pt x="105302" y="4324"/>
                      <a:pt x="119881" y="1686"/>
                      <a:pt x="134574" y="0"/>
                    </a:cubicBezTo>
                    <a:close/>
                    <a:moveTo>
                      <a:pt x="63295" y="83058"/>
                    </a:moveTo>
                    <a:cubicBezTo>
                      <a:pt x="69957" y="86935"/>
                      <a:pt x="77674" y="88602"/>
                      <a:pt x="85344" y="87821"/>
                    </a:cubicBezTo>
                    <a:cubicBezTo>
                      <a:pt x="95627" y="86639"/>
                      <a:pt x="105758" y="84372"/>
                      <a:pt x="115566" y="81058"/>
                    </a:cubicBezTo>
                    <a:lnTo>
                      <a:pt x="68047" y="53530"/>
                    </a:lnTo>
                    <a:cubicBezTo>
                      <a:pt x="50560" y="64961"/>
                      <a:pt x="48944" y="74866"/>
                      <a:pt x="63295" y="83058"/>
                    </a:cubicBezTo>
                    <a:close/>
                    <a:moveTo>
                      <a:pt x="230087" y="97060"/>
                    </a:moveTo>
                    <a:cubicBezTo>
                      <a:pt x="222854" y="93040"/>
                      <a:pt x="214500" y="91535"/>
                      <a:pt x="206327" y="92773"/>
                    </a:cubicBezTo>
                    <a:cubicBezTo>
                      <a:pt x="195075" y="94231"/>
                      <a:pt x="183974" y="96688"/>
                      <a:pt x="173159" y="100108"/>
                    </a:cubicBezTo>
                    <a:lnTo>
                      <a:pt x="220678" y="127445"/>
                    </a:lnTo>
                    <a:cubicBezTo>
                      <a:pt x="240541" y="115062"/>
                      <a:pt x="243867" y="104965"/>
                      <a:pt x="230087" y="97060"/>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6" name="Google Shape;3120;p37"/>
            <p:cNvGrpSpPr/>
            <p:nvPr/>
          </p:nvGrpSpPr>
          <p:grpSpPr>
            <a:xfrm>
              <a:off x="3799020" y="4077239"/>
              <a:ext cx="883852" cy="621125"/>
              <a:chOff x="5608645" y="4819364"/>
              <a:chExt cx="883852" cy="621125"/>
            </a:xfrm>
          </p:grpSpPr>
          <p:sp>
            <p:nvSpPr>
              <p:cNvPr id="269" name="Google Shape;3121;p37"/>
              <p:cNvSpPr/>
              <p:nvPr/>
            </p:nvSpPr>
            <p:spPr>
              <a:xfrm>
                <a:off x="5608645" y="4928997"/>
                <a:ext cx="883852" cy="511492"/>
              </a:xfrm>
              <a:custGeom>
                <a:avLst/>
                <a:gdLst/>
                <a:ahLst/>
                <a:cxnLst/>
                <a:rect l="l" t="t" r="r" b="b"/>
                <a:pathLst>
                  <a:path w="883852" h="511492" extrusionOk="0">
                    <a:moveTo>
                      <a:pt x="883852" y="255746"/>
                    </a:moveTo>
                    <a:cubicBezTo>
                      <a:pt x="883852" y="396991"/>
                      <a:pt x="685995" y="511492"/>
                      <a:pt x="441926" y="511492"/>
                    </a:cubicBezTo>
                    <a:cubicBezTo>
                      <a:pt x="197857" y="511492"/>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0" name="Google Shape;3122;p37"/>
              <p:cNvSpPr/>
              <p:nvPr/>
            </p:nvSpPr>
            <p:spPr>
              <a:xfrm>
                <a:off x="5608835" y="5072062"/>
                <a:ext cx="87244" cy="116490"/>
              </a:xfrm>
              <a:custGeom>
                <a:avLst/>
                <a:gdLst/>
                <a:ahLst/>
                <a:cxnLst/>
                <a:rect l="l" t="t" r="r" b="b"/>
                <a:pathLst>
                  <a:path w="87244" h="116490" extrusionOk="0">
                    <a:moveTo>
                      <a:pt x="0" y="116491"/>
                    </a:moveTo>
                    <a:lnTo>
                      <a:pt x="0" y="0"/>
                    </a:lnTo>
                    <a:lnTo>
                      <a:pt x="87245"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1" name="Google Shape;3123;p37"/>
              <p:cNvSpPr/>
              <p:nvPr/>
            </p:nvSpPr>
            <p:spPr>
              <a:xfrm>
                <a:off x="6425971" y="5075110"/>
                <a:ext cx="66526" cy="157067"/>
              </a:xfrm>
              <a:custGeom>
                <a:avLst/>
                <a:gdLst/>
                <a:ahLst/>
                <a:cxnLst/>
                <a:rect l="l" t="t" r="r" b="b"/>
                <a:pathLst>
                  <a:path w="66526" h="157067" extrusionOk="0">
                    <a:moveTo>
                      <a:pt x="66527" y="0"/>
                    </a:moveTo>
                    <a:lnTo>
                      <a:pt x="66527" y="109538"/>
                    </a:lnTo>
                    <a:lnTo>
                      <a:pt x="21859"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2" name="Google Shape;3124;p37"/>
              <p:cNvSpPr/>
              <p:nvPr/>
            </p:nvSpPr>
            <p:spPr>
              <a:xfrm>
                <a:off x="5608645" y="4819364"/>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3" name="Google Shape;3125;p37"/>
              <p:cNvSpPr/>
              <p:nvPr/>
            </p:nvSpPr>
            <p:spPr>
              <a:xfrm>
                <a:off x="5734818" y="4888968"/>
                <a:ext cx="632517" cy="366117"/>
              </a:xfrm>
              <a:custGeom>
                <a:avLst/>
                <a:gdLst/>
                <a:ahLst/>
                <a:cxnLst/>
                <a:rect l="l" t="t" r="r" b="b"/>
                <a:pathLst>
                  <a:path w="632517" h="366117" extrusionOk="0">
                    <a:moveTo>
                      <a:pt x="632040" y="194048"/>
                    </a:moveTo>
                    <a:cubicBezTo>
                      <a:pt x="627573" y="237101"/>
                      <a:pt x="596971" y="279773"/>
                      <a:pt x="539948" y="312539"/>
                    </a:cubicBezTo>
                    <a:cubicBezTo>
                      <a:pt x="416399" y="383977"/>
                      <a:pt x="216154" y="383977"/>
                      <a:pt x="92510" y="312539"/>
                    </a:cubicBezTo>
                    <a:cubicBezTo>
                      <a:pt x="35487" y="279583"/>
                      <a:pt x="4980" y="237101"/>
                      <a:pt x="608" y="194048"/>
                    </a:cubicBezTo>
                    <a:cubicBezTo>
                      <a:pt x="-4809" y="143661"/>
                      <a:pt x="25983" y="92131"/>
                      <a:pt x="92510" y="53650"/>
                    </a:cubicBezTo>
                    <a:cubicBezTo>
                      <a:pt x="216059" y="-17883"/>
                      <a:pt x="416399" y="-17883"/>
                      <a:pt x="539948" y="53650"/>
                    </a:cubicBezTo>
                    <a:cubicBezTo>
                      <a:pt x="606094" y="92607"/>
                      <a:pt x="636792" y="143661"/>
                      <a:pt x="632040"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4" name="Google Shape;3126;p37"/>
              <p:cNvSpPr/>
              <p:nvPr/>
            </p:nvSpPr>
            <p:spPr>
              <a:xfrm>
                <a:off x="5735426" y="4910899"/>
                <a:ext cx="631431" cy="344185"/>
              </a:xfrm>
              <a:custGeom>
                <a:avLst/>
                <a:gdLst/>
                <a:ahLst/>
                <a:cxnLst/>
                <a:rect l="l" t="t" r="r" b="b"/>
                <a:pathLst>
                  <a:path w="631431" h="344185" extrusionOk="0">
                    <a:moveTo>
                      <a:pt x="631432" y="172117"/>
                    </a:moveTo>
                    <a:cubicBezTo>
                      <a:pt x="626965" y="215170"/>
                      <a:pt x="596363" y="257842"/>
                      <a:pt x="539340" y="290608"/>
                    </a:cubicBezTo>
                    <a:cubicBezTo>
                      <a:pt x="415791" y="362045"/>
                      <a:pt x="215546" y="362045"/>
                      <a:pt x="91902" y="290608"/>
                    </a:cubicBezTo>
                    <a:cubicBezTo>
                      <a:pt x="34879" y="257651"/>
                      <a:pt x="4372" y="215170"/>
                      <a:pt x="0" y="172117"/>
                    </a:cubicBezTo>
                    <a:cubicBezTo>
                      <a:pt x="4372" y="129064"/>
                      <a:pt x="34974" y="86392"/>
                      <a:pt x="91902" y="53721"/>
                    </a:cubicBezTo>
                    <a:cubicBezTo>
                      <a:pt x="215451" y="-17907"/>
                      <a:pt x="415791" y="-17907"/>
                      <a:pt x="539340" y="53721"/>
                    </a:cubicBezTo>
                    <a:cubicBezTo>
                      <a:pt x="595887" y="86677"/>
                      <a:pt x="626490" y="129064"/>
                      <a:pt x="631432" y="172117"/>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5" name="Google Shape;3127;p37"/>
              <p:cNvSpPr/>
              <p:nvPr/>
            </p:nvSpPr>
            <p:spPr>
              <a:xfrm>
                <a:off x="5896325" y="4993385"/>
                <a:ext cx="295037" cy="185261"/>
              </a:xfrm>
              <a:custGeom>
                <a:avLst/>
                <a:gdLst/>
                <a:ahLst/>
                <a:cxnLst/>
                <a:rect l="l" t="t" r="r" b="b"/>
                <a:pathLst>
                  <a:path w="295037" h="185261" extrusionOk="0">
                    <a:moveTo>
                      <a:pt x="149590" y="29718"/>
                    </a:moveTo>
                    <a:cubicBezTo>
                      <a:pt x="145702" y="29709"/>
                      <a:pt x="141825" y="30032"/>
                      <a:pt x="137995" y="30671"/>
                    </a:cubicBezTo>
                    <a:cubicBezTo>
                      <a:pt x="132863" y="31433"/>
                      <a:pt x="126971" y="32480"/>
                      <a:pt x="120603" y="33814"/>
                    </a:cubicBezTo>
                    <a:cubicBezTo>
                      <a:pt x="114235" y="35147"/>
                      <a:pt x="107393" y="36957"/>
                      <a:pt x="100455" y="39053"/>
                    </a:cubicBezTo>
                    <a:cubicBezTo>
                      <a:pt x="93660" y="41072"/>
                      <a:pt x="87017" y="43587"/>
                      <a:pt x="80592" y="46577"/>
                    </a:cubicBezTo>
                    <a:lnTo>
                      <a:pt x="131437" y="76010"/>
                    </a:lnTo>
                    <a:lnTo>
                      <a:pt x="140941" y="72771"/>
                    </a:lnTo>
                    <a:cubicBezTo>
                      <a:pt x="153866" y="68485"/>
                      <a:pt x="166031" y="64770"/>
                      <a:pt x="177531" y="61817"/>
                    </a:cubicBezTo>
                    <a:cubicBezTo>
                      <a:pt x="188279" y="58874"/>
                      <a:pt x="199294" y="57055"/>
                      <a:pt x="210414" y="56388"/>
                    </a:cubicBezTo>
                    <a:cubicBezTo>
                      <a:pt x="220535" y="55702"/>
                      <a:pt x="230695" y="56369"/>
                      <a:pt x="240636" y="58388"/>
                    </a:cubicBezTo>
                    <a:cubicBezTo>
                      <a:pt x="250691" y="60598"/>
                      <a:pt x="260318" y="64427"/>
                      <a:pt x="269147" y="69723"/>
                    </a:cubicBezTo>
                    <a:cubicBezTo>
                      <a:pt x="277948" y="74124"/>
                      <a:pt x="285503" y="80677"/>
                      <a:pt x="291101" y="88773"/>
                    </a:cubicBezTo>
                    <a:cubicBezTo>
                      <a:pt x="294779" y="94717"/>
                      <a:pt x="295938" y="101880"/>
                      <a:pt x="294332" y="108680"/>
                    </a:cubicBezTo>
                    <a:cubicBezTo>
                      <a:pt x="292118" y="116157"/>
                      <a:pt x="287993" y="122920"/>
                      <a:pt x="282357" y="128302"/>
                    </a:cubicBezTo>
                    <a:cubicBezTo>
                      <a:pt x="275382" y="135331"/>
                      <a:pt x="267598" y="141504"/>
                      <a:pt x="259168" y="146685"/>
                    </a:cubicBezTo>
                    <a:lnTo>
                      <a:pt x="291481" y="165735"/>
                    </a:lnTo>
                    <a:lnTo>
                      <a:pt x="273899" y="175927"/>
                    </a:lnTo>
                    <a:lnTo>
                      <a:pt x="241301" y="156877"/>
                    </a:lnTo>
                    <a:cubicBezTo>
                      <a:pt x="225772" y="164545"/>
                      <a:pt x="209539" y="170707"/>
                      <a:pt x="192832" y="175260"/>
                    </a:cubicBezTo>
                    <a:cubicBezTo>
                      <a:pt x="175307" y="180099"/>
                      <a:pt x="157411" y="183442"/>
                      <a:pt x="139325" y="185261"/>
                    </a:cubicBezTo>
                    <a:lnTo>
                      <a:pt x="122314" y="154686"/>
                    </a:lnTo>
                    <a:cubicBezTo>
                      <a:pt x="127085" y="154562"/>
                      <a:pt x="131846" y="154181"/>
                      <a:pt x="136569" y="153543"/>
                    </a:cubicBezTo>
                    <a:cubicBezTo>
                      <a:pt x="143726" y="152733"/>
                      <a:pt x="150834" y="151524"/>
                      <a:pt x="157858" y="149924"/>
                    </a:cubicBezTo>
                    <a:cubicBezTo>
                      <a:pt x="165651" y="148209"/>
                      <a:pt x="174014" y="146113"/>
                      <a:pt x="182663" y="143542"/>
                    </a:cubicBezTo>
                    <a:cubicBezTo>
                      <a:pt x="191159" y="140989"/>
                      <a:pt x="199446" y="137808"/>
                      <a:pt x="207468" y="134017"/>
                    </a:cubicBezTo>
                    <a:lnTo>
                      <a:pt x="156907" y="105061"/>
                    </a:lnTo>
                    <a:lnTo>
                      <a:pt x="150255" y="107347"/>
                    </a:lnTo>
                    <a:lnTo>
                      <a:pt x="143412" y="109442"/>
                    </a:lnTo>
                    <a:cubicBezTo>
                      <a:pt x="130677" y="113633"/>
                      <a:pt x="118987" y="116967"/>
                      <a:pt x="108438" y="118967"/>
                    </a:cubicBezTo>
                    <a:cubicBezTo>
                      <a:pt x="98640" y="121244"/>
                      <a:pt x="88651" y="122587"/>
                      <a:pt x="78596" y="122968"/>
                    </a:cubicBezTo>
                    <a:cubicBezTo>
                      <a:pt x="69786" y="123282"/>
                      <a:pt x="60967" y="122454"/>
                      <a:pt x="52366" y="120491"/>
                    </a:cubicBezTo>
                    <a:cubicBezTo>
                      <a:pt x="43793" y="118567"/>
                      <a:pt x="35563" y="115357"/>
                      <a:pt x="27941" y="110966"/>
                    </a:cubicBezTo>
                    <a:cubicBezTo>
                      <a:pt x="19597" y="106585"/>
                      <a:pt x="12355" y="100365"/>
                      <a:pt x="6748" y="92774"/>
                    </a:cubicBezTo>
                    <a:cubicBezTo>
                      <a:pt x="2670" y="87078"/>
                      <a:pt x="656" y="80153"/>
                      <a:pt x="1045" y="73152"/>
                    </a:cubicBezTo>
                    <a:cubicBezTo>
                      <a:pt x="1825" y="65865"/>
                      <a:pt x="4733" y="58979"/>
                      <a:pt x="9409" y="53340"/>
                    </a:cubicBezTo>
                    <a:cubicBezTo>
                      <a:pt x="15254" y="45958"/>
                      <a:pt x="22210" y="39529"/>
                      <a:pt x="30032" y="34290"/>
                    </a:cubicBezTo>
                    <a:lnTo>
                      <a:pt x="0" y="16954"/>
                    </a:lnTo>
                    <a:lnTo>
                      <a:pt x="17677" y="6763"/>
                    </a:lnTo>
                    <a:lnTo>
                      <a:pt x="47329" y="23908"/>
                    </a:lnTo>
                    <a:cubicBezTo>
                      <a:pt x="61242" y="16993"/>
                      <a:pt x="75869" y="11621"/>
                      <a:pt x="90951" y="7906"/>
                    </a:cubicBezTo>
                    <a:cubicBezTo>
                      <a:pt x="105283" y="4239"/>
                      <a:pt x="119862" y="1591"/>
                      <a:pt x="134574" y="0"/>
                    </a:cubicBezTo>
                    <a:close/>
                    <a:moveTo>
                      <a:pt x="63295" y="83439"/>
                    </a:moveTo>
                    <a:cubicBezTo>
                      <a:pt x="69976" y="87278"/>
                      <a:pt x="77684" y="88945"/>
                      <a:pt x="85344" y="88202"/>
                    </a:cubicBezTo>
                    <a:cubicBezTo>
                      <a:pt x="95627" y="86982"/>
                      <a:pt x="105758" y="84677"/>
                      <a:pt x="115566" y="81344"/>
                    </a:cubicBezTo>
                    <a:lnTo>
                      <a:pt x="68047" y="53816"/>
                    </a:lnTo>
                    <a:cubicBezTo>
                      <a:pt x="50560" y="64961"/>
                      <a:pt x="48944" y="74867"/>
                      <a:pt x="63295" y="83439"/>
                    </a:cubicBezTo>
                    <a:close/>
                    <a:moveTo>
                      <a:pt x="230087" y="97346"/>
                    </a:moveTo>
                    <a:cubicBezTo>
                      <a:pt x="222845" y="93364"/>
                      <a:pt x="214500" y="91859"/>
                      <a:pt x="206327" y="93059"/>
                    </a:cubicBezTo>
                    <a:cubicBezTo>
                      <a:pt x="195084" y="94564"/>
                      <a:pt x="183993" y="97022"/>
                      <a:pt x="173159" y="100394"/>
                    </a:cubicBezTo>
                    <a:lnTo>
                      <a:pt x="220678" y="127730"/>
                    </a:lnTo>
                    <a:cubicBezTo>
                      <a:pt x="240541" y="115157"/>
                      <a:pt x="243867" y="104966"/>
                      <a:pt x="230087" y="9706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6" name="Google Shape;3128;p37"/>
              <p:cNvSpPr/>
              <p:nvPr/>
            </p:nvSpPr>
            <p:spPr>
              <a:xfrm>
                <a:off x="6018639" y="5130926"/>
                <a:ext cx="19007" cy="25431"/>
              </a:xfrm>
              <a:custGeom>
                <a:avLst/>
                <a:gdLst/>
                <a:ahLst/>
                <a:cxnLst/>
                <a:rect l="l" t="t" r="r" b="b"/>
                <a:pathLst>
                  <a:path w="19007" h="25431" extrusionOk="0">
                    <a:moveTo>
                      <a:pt x="0" y="17145"/>
                    </a:moveTo>
                    <a:cubicBezTo>
                      <a:pt x="0" y="15907"/>
                      <a:pt x="0" y="0"/>
                      <a:pt x="0" y="0"/>
                    </a:cubicBezTo>
                    <a:lnTo>
                      <a:pt x="19008" y="12478"/>
                    </a:lnTo>
                    <a:lnTo>
                      <a:pt x="10644" y="25432"/>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7" name="Google Shape;3129;p37"/>
              <p:cNvSpPr/>
              <p:nvPr/>
            </p:nvSpPr>
            <p:spPr>
              <a:xfrm>
                <a:off x="6145799" y="5141785"/>
                <a:ext cx="42006" cy="19716"/>
              </a:xfrm>
              <a:custGeom>
                <a:avLst/>
                <a:gdLst/>
                <a:ahLst/>
                <a:cxnLst/>
                <a:rect l="l" t="t" r="r" b="b"/>
                <a:pathLst>
                  <a:path w="42006" h="19716" extrusionOk="0">
                    <a:moveTo>
                      <a:pt x="42007" y="17145"/>
                    </a:moveTo>
                    <a:lnTo>
                      <a:pt x="42007" y="0"/>
                    </a:lnTo>
                    <a:lnTo>
                      <a:pt x="0" y="3143"/>
                    </a:lnTo>
                    <a:lnTo>
                      <a:pt x="24140"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8" name="Google Shape;3130;p37"/>
              <p:cNvSpPr/>
              <p:nvPr/>
            </p:nvSpPr>
            <p:spPr>
              <a:xfrm>
                <a:off x="6159865" y="5078539"/>
                <a:ext cx="31552" cy="17335"/>
              </a:xfrm>
              <a:custGeom>
                <a:avLst/>
                <a:gdLst/>
                <a:ahLst/>
                <a:cxnLst/>
                <a:rect l="l" t="t" r="r" b="b"/>
                <a:pathLst>
                  <a:path w="31552" h="17335" extrusionOk="0">
                    <a:moveTo>
                      <a:pt x="31552" y="17336"/>
                    </a:moveTo>
                    <a:lnTo>
                      <a:pt x="31552" y="0"/>
                    </a:lnTo>
                    <a:lnTo>
                      <a:pt x="0" y="11430"/>
                    </a:lnTo>
                    <a:lnTo>
                      <a:pt x="31552"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9" name="Google Shape;3131;p37"/>
              <p:cNvSpPr/>
              <p:nvPr/>
            </p:nvSpPr>
            <p:spPr>
              <a:xfrm>
                <a:off x="6061026" y="5084921"/>
                <a:ext cx="47423" cy="33146"/>
              </a:xfrm>
              <a:custGeom>
                <a:avLst/>
                <a:gdLst/>
                <a:ahLst/>
                <a:cxnLst/>
                <a:rect l="l" t="t" r="r" b="b"/>
                <a:pathLst>
                  <a:path w="47423" h="33146" extrusionOk="0">
                    <a:moveTo>
                      <a:pt x="0" y="10096"/>
                    </a:moveTo>
                    <a:lnTo>
                      <a:pt x="10549" y="0"/>
                    </a:lnTo>
                    <a:lnTo>
                      <a:pt x="47424" y="25622"/>
                    </a:lnTo>
                    <a:lnTo>
                      <a:pt x="45143" y="33147"/>
                    </a:lnTo>
                    <a:cubicBezTo>
                      <a:pt x="45143" y="33147"/>
                      <a:pt x="17582" y="21431"/>
                      <a:pt x="16632" y="20764"/>
                    </a:cubicBezTo>
                    <a:cubicBezTo>
                      <a:pt x="15681" y="20098"/>
                      <a:pt x="0" y="10096"/>
                      <a:pt x="0" y="10096"/>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0" name="Google Shape;3132;p37"/>
              <p:cNvSpPr/>
              <p:nvPr/>
            </p:nvSpPr>
            <p:spPr>
              <a:xfrm>
                <a:off x="5964467" y="5029771"/>
                <a:ext cx="59018" cy="38957"/>
              </a:xfrm>
              <a:custGeom>
                <a:avLst/>
                <a:gdLst/>
                <a:ahLst/>
                <a:cxnLst/>
                <a:rect l="l" t="t" r="r" b="b"/>
                <a:pathLst>
                  <a:path w="59018" h="38957" extrusionOk="0">
                    <a:moveTo>
                      <a:pt x="0" y="11144"/>
                    </a:moveTo>
                    <a:lnTo>
                      <a:pt x="48944" y="38957"/>
                    </a:lnTo>
                    <a:lnTo>
                      <a:pt x="59018" y="31623"/>
                    </a:lnTo>
                    <a:cubicBezTo>
                      <a:pt x="59018" y="31623"/>
                      <a:pt x="52841" y="24575"/>
                      <a:pt x="52366" y="23908"/>
                    </a:cubicBezTo>
                    <a:cubicBezTo>
                      <a:pt x="47975" y="18898"/>
                      <a:pt x="42853" y="14592"/>
                      <a:pt x="37160" y="11144"/>
                    </a:cubicBezTo>
                    <a:cubicBezTo>
                      <a:pt x="33453" y="10382"/>
                      <a:pt x="10264" y="0"/>
                      <a:pt x="10264"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1" name="Google Shape;3133;p37"/>
              <p:cNvSpPr/>
              <p:nvPr/>
            </p:nvSpPr>
            <p:spPr>
              <a:xfrm>
                <a:off x="6018639" y="4998624"/>
                <a:ext cx="27275" cy="24479"/>
              </a:xfrm>
              <a:custGeom>
                <a:avLst/>
                <a:gdLst/>
                <a:ahLst/>
                <a:cxnLst/>
                <a:rect l="l" t="t" r="r" b="b"/>
                <a:pathLst>
                  <a:path w="27275" h="24479" extrusionOk="0">
                    <a:moveTo>
                      <a:pt x="27276" y="24479"/>
                    </a:moveTo>
                    <a:lnTo>
                      <a:pt x="27276" y="7334"/>
                    </a:lnTo>
                    <a:lnTo>
                      <a:pt x="4847" y="0"/>
                    </a:lnTo>
                    <a:lnTo>
                      <a:pt x="0" y="13430"/>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2" name="Google Shape;3134;p37"/>
              <p:cNvSpPr/>
              <p:nvPr/>
            </p:nvSpPr>
            <p:spPr>
              <a:xfrm>
                <a:off x="5896420" y="4993576"/>
                <a:ext cx="26135" cy="19430"/>
              </a:xfrm>
              <a:custGeom>
                <a:avLst/>
                <a:gdLst/>
                <a:ahLst/>
                <a:cxnLst/>
                <a:rect l="l" t="t" r="r" b="b"/>
                <a:pathLst>
                  <a:path w="26135" h="19430" extrusionOk="0">
                    <a:moveTo>
                      <a:pt x="0" y="17145"/>
                    </a:moveTo>
                    <a:lnTo>
                      <a:pt x="0" y="0"/>
                    </a:lnTo>
                    <a:lnTo>
                      <a:pt x="26135"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3" name="Google Shape;3135;p37"/>
              <p:cNvSpPr/>
              <p:nvPr/>
            </p:nvSpPr>
            <p:spPr>
              <a:xfrm>
                <a:off x="5897465" y="5051107"/>
                <a:ext cx="29841" cy="30480"/>
              </a:xfrm>
              <a:custGeom>
                <a:avLst/>
                <a:gdLst/>
                <a:ahLst/>
                <a:cxnLst/>
                <a:rect l="l" t="t" r="r" b="b"/>
                <a:pathLst>
                  <a:path w="29841" h="30480" extrusionOk="0">
                    <a:moveTo>
                      <a:pt x="0" y="17907"/>
                    </a:moveTo>
                    <a:lnTo>
                      <a:pt x="0" y="0"/>
                    </a:lnTo>
                    <a:lnTo>
                      <a:pt x="29842" y="0"/>
                    </a:lnTo>
                    <a:lnTo>
                      <a:pt x="22714" y="16193"/>
                    </a:lnTo>
                    <a:lnTo>
                      <a:pt x="9694" y="30480"/>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4" name="Google Shape;3136;p37"/>
              <p:cNvSpPr/>
              <p:nvPr/>
            </p:nvSpPr>
            <p:spPr>
              <a:xfrm>
                <a:off x="5896325" y="4976145"/>
                <a:ext cx="295043" cy="185166"/>
              </a:xfrm>
              <a:custGeom>
                <a:avLst/>
                <a:gdLst/>
                <a:ahLst/>
                <a:cxnLst/>
                <a:rect l="l" t="t" r="r" b="b"/>
                <a:pathLst>
                  <a:path w="295043" h="185166" extrusionOk="0">
                    <a:moveTo>
                      <a:pt x="149590" y="29813"/>
                    </a:moveTo>
                    <a:cubicBezTo>
                      <a:pt x="145702" y="29804"/>
                      <a:pt x="141825" y="30128"/>
                      <a:pt x="137995" y="30766"/>
                    </a:cubicBezTo>
                    <a:cubicBezTo>
                      <a:pt x="132863" y="31528"/>
                      <a:pt x="126971" y="32576"/>
                      <a:pt x="120603" y="33909"/>
                    </a:cubicBezTo>
                    <a:cubicBezTo>
                      <a:pt x="114235" y="35243"/>
                      <a:pt x="107393" y="36957"/>
                      <a:pt x="100455" y="39053"/>
                    </a:cubicBezTo>
                    <a:cubicBezTo>
                      <a:pt x="93660" y="41100"/>
                      <a:pt x="87017" y="43653"/>
                      <a:pt x="80592" y="46672"/>
                    </a:cubicBezTo>
                    <a:lnTo>
                      <a:pt x="131437" y="76010"/>
                    </a:lnTo>
                    <a:lnTo>
                      <a:pt x="140941" y="72771"/>
                    </a:lnTo>
                    <a:cubicBezTo>
                      <a:pt x="153866" y="68485"/>
                      <a:pt x="166031" y="64865"/>
                      <a:pt x="177531" y="61817"/>
                    </a:cubicBezTo>
                    <a:cubicBezTo>
                      <a:pt x="188298" y="58969"/>
                      <a:pt x="199304" y="57150"/>
                      <a:pt x="210414" y="56388"/>
                    </a:cubicBezTo>
                    <a:cubicBezTo>
                      <a:pt x="220535" y="55779"/>
                      <a:pt x="230695" y="56483"/>
                      <a:pt x="240636" y="58484"/>
                    </a:cubicBezTo>
                    <a:cubicBezTo>
                      <a:pt x="250672" y="60693"/>
                      <a:pt x="260299" y="64494"/>
                      <a:pt x="269147" y="69723"/>
                    </a:cubicBezTo>
                    <a:cubicBezTo>
                      <a:pt x="277948" y="74124"/>
                      <a:pt x="285494" y="80677"/>
                      <a:pt x="291101" y="88773"/>
                    </a:cubicBezTo>
                    <a:cubicBezTo>
                      <a:pt x="294788" y="94707"/>
                      <a:pt x="295948" y="101880"/>
                      <a:pt x="294332" y="108680"/>
                    </a:cubicBezTo>
                    <a:cubicBezTo>
                      <a:pt x="292099" y="116148"/>
                      <a:pt x="287974" y="122911"/>
                      <a:pt x="282357" y="128302"/>
                    </a:cubicBezTo>
                    <a:cubicBezTo>
                      <a:pt x="275410" y="135331"/>
                      <a:pt x="267617" y="141475"/>
                      <a:pt x="259168" y="146590"/>
                    </a:cubicBezTo>
                    <a:lnTo>
                      <a:pt x="291481" y="165640"/>
                    </a:lnTo>
                    <a:lnTo>
                      <a:pt x="273899" y="175832"/>
                    </a:lnTo>
                    <a:lnTo>
                      <a:pt x="241301" y="156782"/>
                    </a:lnTo>
                    <a:cubicBezTo>
                      <a:pt x="225762" y="164420"/>
                      <a:pt x="209539" y="170545"/>
                      <a:pt x="192832" y="175070"/>
                    </a:cubicBezTo>
                    <a:cubicBezTo>
                      <a:pt x="175326" y="179984"/>
                      <a:pt x="157421" y="183366"/>
                      <a:pt x="139325" y="185166"/>
                    </a:cubicBezTo>
                    <a:lnTo>
                      <a:pt x="122314" y="154591"/>
                    </a:lnTo>
                    <a:cubicBezTo>
                      <a:pt x="127085" y="154467"/>
                      <a:pt x="131846" y="154086"/>
                      <a:pt x="136569" y="153448"/>
                    </a:cubicBezTo>
                    <a:cubicBezTo>
                      <a:pt x="142937" y="152686"/>
                      <a:pt x="150065" y="151447"/>
                      <a:pt x="157858" y="149828"/>
                    </a:cubicBezTo>
                    <a:cubicBezTo>
                      <a:pt x="165651" y="148209"/>
                      <a:pt x="174014" y="145923"/>
                      <a:pt x="182663" y="143446"/>
                    </a:cubicBezTo>
                    <a:cubicBezTo>
                      <a:pt x="191159" y="140894"/>
                      <a:pt x="199446" y="137713"/>
                      <a:pt x="207468" y="133921"/>
                    </a:cubicBezTo>
                    <a:lnTo>
                      <a:pt x="156907" y="105156"/>
                    </a:lnTo>
                    <a:lnTo>
                      <a:pt x="150255" y="107442"/>
                    </a:lnTo>
                    <a:lnTo>
                      <a:pt x="143412" y="109538"/>
                    </a:lnTo>
                    <a:cubicBezTo>
                      <a:pt x="130677" y="113729"/>
                      <a:pt x="118987" y="116967"/>
                      <a:pt x="108438" y="119063"/>
                    </a:cubicBezTo>
                    <a:cubicBezTo>
                      <a:pt x="98640" y="121339"/>
                      <a:pt x="88651" y="122682"/>
                      <a:pt x="78596" y="123063"/>
                    </a:cubicBezTo>
                    <a:cubicBezTo>
                      <a:pt x="69777" y="123425"/>
                      <a:pt x="60957" y="122596"/>
                      <a:pt x="52366" y="120587"/>
                    </a:cubicBezTo>
                    <a:cubicBezTo>
                      <a:pt x="43793" y="118663"/>
                      <a:pt x="35554" y="115453"/>
                      <a:pt x="27941" y="111062"/>
                    </a:cubicBezTo>
                    <a:cubicBezTo>
                      <a:pt x="19597" y="106680"/>
                      <a:pt x="12355" y="100460"/>
                      <a:pt x="6748" y="92869"/>
                    </a:cubicBezTo>
                    <a:cubicBezTo>
                      <a:pt x="2689" y="87163"/>
                      <a:pt x="675" y="80248"/>
                      <a:pt x="1045" y="73247"/>
                    </a:cubicBezTo>
                    <a:cubicBezTo>
                      <a:pt x="1815" y="65961"/>
                      <a:pt x="4723" y="59065"/>
                      <a:pt x="9409" y="53435"/>
                    </a:cubicBezTo>
                    <a:cubicBezTo>
                      <a:pt x="15254" y="46054"/>
                      <a:pt x="22210" y="39624"/>
                      <a:pt x="30032" y="34385"/>
                    </a:cubicBezTo>
                    <a:lnTo>
                      <a:pt x="0" y="17050"/>
                    </a:lnTo>
                    <a:lnTo>
                      <a:pt x="17677" y="6858"/>
                    </a:lnTo>
                    <a:lnTo>
                      <a:pt x="47329" y="24003"/>
                    </a:lnTo>
                    <a:cubicBezTo>
                      <a:pt x="61242" y="17050"/>
                      <a:pt x="75869" y="11659"/>
                      <a:pt x="90951" y="7906"/>
                    </a:cubicBezTo>
                    <a:cubicBezTo>
                      <a:pt x="105302" y="4324"/>
                      <a:pt x="119881" y="1686"/>
                      <a:pt x="134574" y="0"/>
                    </a:cubicBezTo>
                    <a:close/>
                    <a:moveTo>
                      <a:pt x="63295" y="83153"/>
                    </a:moveTo>
                    <a:cubicBezTo>
                      <a:pt x="69957" y="87030"/>
                      <a:pt x="77674" y="88697"/>
                      <a:pt x="85344" y="87916"/>
                    </a:cubicBezTo>
                    <a:cubicBezTo>
                      <a:pt x="95627" y="86735"/>
                      <a:pt x="105758" y="84468"/>
                      <a:pt x="115566" y="81153"/>
                    </a:cubicBezTo>
                    <a:lnTo>
                      <a:pt x="68047" y="53626"/>
                    </a:lnTo>
                    <a:cubicBezTo>
                      <a:pt x="50560" y="65056"/>
                      <a:pt x="48944" y="74962"/>
                      <a:pt x="63295" y="83153"/>
                    </a:cubicBezTo>
                    <a:close/>
                    <a:moveTo>
                      <a:pt x="230087" y="97155"/>
                    </a:moveTo>
                    <a:cubicBezTo>
                      <a:pt x="222854" y="93136"/>
                      <a:pt x="214500" y="91630"/>
                      <a:pt x="206327" y="92869"/>
                    </a:cubicBezTo>
                    <a:cubicBezTo>
                      <a:pt x="195075" y="94326"/>
                      <a:pt x="183974" y="96784"/>
                      <a:pt x="173159" y="100203"/>
                    </a:cubicBezTo>
                    <a:lnTo>
                      <a:pt x="220678" y="127540"/>
                    </a:lnTo>
                    <a:cubicBezTo>
                      <a:pt x="240541" y="115157"/>
                      <a:pt x="243867" y="105061"/>
                      <a:pt x="230087" y="97155"/>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7" name="Google Shape;3137;p37"/>
            <p:cNvGrpSpPr/>
            <p:nvPr/>
          </p:nvGrpSpPr>
          <p:grpSpPr>
            <a:xfrm>
              <a:off x="3827627" y="3914647"/>
              <a:ext cx="883852" cy="621125"/>
              <a:chOff x="5637252" y="4656772"/>
              <a:chExt cx="883852" cy="621125"/>
            </a:xfrm>
          </p:grpSpPr>
          <p:sp>
            <p:nvSpPr>
              <p:cNvPr id="253" name="Google Shape;3138;p37"/>
              <p:cNvSpPr/>
              <p:nvPr/>
            </p:nvSpPr>
            <p:spPr>
              <a:xfrm>
                <a:off x="5637252" y="4766405"/>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4" name="Google Shape;3139;p37"/>
              <p:cNvSpPr/>
              <p:nvPr/>
            </p:nvSpPr>
            <p:spPr>
              <a:xfrm>
                <a:off x="5637442" y="4909470"/>
                <a:ext cx="87339" cy="116490"/>
              </a:xfrm>
              <a:custGeom>
                <a:avLst/>
                <a:gdLst/>
                <a:ahLst/>
                <a:cxnLst/>
                <a:rect l="l" t="t" r="r" b="b"/>
                <a:pathLst>
                  <a:path w="87339" h="116490" extrusionOk="0">
                    <a:moveTo>
                      <a:pt x="0" y="116491"/>
                    </a:moveTo>
                    <a:lnTo>
                      <a:pt x="0" y="0"/>
                    </a:lnTo>
                    <a:lnTo>
                      <a:pt x="87340"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5" name="Google Shape;3140;p37"/>
              <p:cNvSpPr/>
              <p:nvPr/>
            </p:nvSpPr>
            <p:spPr>
              <a:xfrm>
                <a:off x="6454577" y="4912518"/>
                <a:ext cx="66526" cy="157067"/>
              </a:xfrm>
              <a:custGeom>
                <a:avLst/>
                <a:gdLst/>
                <a:ahLst/>
                <a:cxnLst/>
                <a:rect l="l" t="t" r="r" b="b"/>
                <a:pathLst>
                  <a:path w="66526" h="157067" extrusionOk="0">
                    <a:moveTo>
                      <a:pt x="66527" y="0"/>
                    </a:moveTo>
                    <a:lnTo>
                      <a:pt x="66527" y="109633"/>
                    </a:lnTo>
                    <a:lnTo>
                      <a:pt x="21859"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6" name="Google Shape;3141;p37"/>
              <p:cNvSpPr/>
              <p:nvPr/>
            </p:nvSpPr>
            <p:spPr>
              <a:xfrm>
                <a:off x="5637252" y="4656772"/>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7" name="Google Shape;3142;p37"/>
              <p:cNvSpPr/>
              <p:nvPr/>
            </p:nvSpPr>
            <p:spPr>
              <a:xfrm>
                <a:off x="5763347" y="4726400"/>
                <a:ext cx="632534" cy="366093"/>
              </a:xfrm>
              <a:custGeom>
                <a:avLst/>
                <a:gdLst/>
                <a:ahLst/>
                <a:cxnLst/>
                <a:rect l="l" t="t" r="r" b="b"/>
                <a:pathLst>
                  <a:path w="632534" h="366093" extrusionOk="0">
                    <a:moveTo>
                      <a:pt x="632021" y="194024"/>
                    </a:moveTo>
                    <a:cubicBezTo>
                      <a:pt x="627555" y="237172"/>
                      <a:pt x="596952" y="279749"/>
                      <a:pt x="540025" y="312515"/>
                    </a:cubicBezTo>
                    <a:cubicBezTo>
                      <a:pt x="416476" y="383953"/>
                      <a:pt x="216136" y="383953"/>
                      <a:pt x="92587" y="312515"/>
                    </a:cubicBezTo>
                    <a:cubicBezTo>
                      <a:pt x="35564" y="279559"/>
                      <a:pt x="4962" y="237172"/>
                      <a:pt x="590" y="194024"/>
                    </a:cubicBezTo>
                    <a:cubicBezTo>
                      <a:pt x="-4732" y="143637"/>
                      <a:pt x="25965" y="92107"/>
                      <a:pt x="92587" y="53721"/>
                    </a:cubicBezTo>
                    <a:cubicBezTo>
                      <a:pt x="216136" y="-17907"/>
                      <a:pt x="416380" y="-17907"/>
                      <a:pt x="540025" y="53721"/>
                    </a:cubicBezTo>
                    <a:cubicBezTo>
                      <a:pt x="606171" y="92107"/>
                      <a:pt x="636963" y="143637"/>
                      <a:pt x="632021" y="19402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8" name="Google Shape;3143;p37"/>
              <p:cNvSpPr/>
              <p:nvPr/>
            </p:nvSpPr>
            <p:spPr>
              <a:xfrm>
                <a:off x="5763937" y="4748307"/>
                <a:ext cx="631431" cy="344185"/>
              </a:xfrm>
              <a:custGeom>
                <a:avLst/>
                <a:gdLst/>
                <a:ahLst/>
                <a:cxnLst/>
                <a:rect l="l" t="t" r="r" b="b"/>
                <a:pathLst>
                  <a:path w="631431" h="344185" extrusionOk="0">
                    <a:moveTo>
                      <a:pt x="631432" y="172117"/>
                    </a:moveTo>
                    <a:cubicBezTo>
                      <a:pt x="626965" y="215265"/>
                      <a:pt x="596363" y="257842"/>
                      <a:pt x="539435" y="290608"/>
                    </a:cubicBezTo>
                    <a:cubicBezTo>
                      <a:pt x="415886" y="362045"/>
                      <a:pt x="215546" y="362045"/>
                      <a:pt x="91997" y="290608"/>
                    </a:cubicBezTo>
                    <a:cubicBezTo>
                      <a:pt x="34974" y="257651"/>
                      <a:pt x="4372" y="215265"/>
                      <a:pt x="0" y="172117"/>
                    </a:cubicBezTo>
                    <a:cubicBezTo>
                      <a:pt x="4372" y="129064"/>
                      <a:pt x="34974" y="86392"/>
                      <a:pt x="91997" y="53721"/>
                    </a:cubicBezTo>
                    <a:cubicBezTo>
                      <a:pt x="215546" y="-17907"/>
                      <a:pt x="415791" y="-17907"/>
                      <a:pt x="539435" y="53721"/>
                    </a:cubicBezTo>
                    <a:cubicBezTo>
                      <a:pt x="595983" y="86677"/>
                      <a:pt x="626585" y="129064"/>
                      <a:pt x="631432" y="172117"/>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9" name="Google Shape;3144;p37"/>
              <p:cNvSpPr/>
              <p:nvPr/>
            </p:nvSpPr>
            <p:spPr>
              <a:xfrm>
                <a:off x="5925121" y="4831270"/>
                <a:ext cx="295222" cy="184784"/>
              </a:xfrm>
              <a:custGeom>
                <a:avLst/>
                <a:gdLst/>
                <a:ahLst/>
                <a:cxnLst/>
                <a:rect l="l" t="t" r="r" b="b"/>
                <a:pathLst>
                  <a:path w="295222" h="184784" extrusionOk="0">
                    <a:moveTo>
                      <a:pt x="149495" y="29337"/>
                    </a:moveTo>
                    <a:cubicBezTo>
                      <a:pt x="145608" y="29280"/>
                      <a:pt x="141730" y="29566"/>
                      <a:pt x="137900" y="30194"/>
                    </a:cubicBezTo>
                    <a:cubicBezTo>
                      <a:pt x="132673" y="30956"/>
                      <a:pt x="126875" y="32004"/>
                      <a:pt x="120413" y="33338"/>
                    </a:cubicBezTo>
                    <a:cubicBezTo>
                      <a:pt x="113950" y="34671"/>
                      <a:pt x="107203" y="36481"/>
                      <a:pt x="100265" y="38576"/>
                    </a:cubicBezTo>
                    <a:cubicBezTo>
                      <a:pt x="93470" y="40595"/>
                      <a:pt x="86827" y="43110"/>
                      <a:pt x="80402" y="46101"/>
                    </a:cubicBezTo>
                    <a:lnTo>
                      <a:pt x="131247" y="75533"/>
                    </a:lnTo>
                    <a:lnTo>
                      <a:pt x="140751" y="72295"/>
                    </a:lnTo>
                    <a:cubicBezTo>
                      <a:pt x="153676" y="68008"/>
                      <a:pt x="165841" y="64294"/>
                      <a:pt x="177341" y="61341"/>
                    </a:cubicBezTo>
                    <a:cubicBezTo>
                      <a:pt x="188089" y="58407"/>
                      <a:pt x="199104" y="56588"/>
                      <a:pt x="210224" y="55912"/>
                    </a:cubicBezTo>
                    <a:cubicBezTo>
                      <a:pt x="220345" y="55226"/>
                      <a:pt x="230505" y="55893"/>
                      <a:pt x="240446" y="57912"/>
                    </a:cubicBezTo>
                    <a:cubicBezTo>
                      <a:pt x="250653" y="60122"/>
                      <a:pt x="260432" y="63941"/>
                      <a:pt x="269432" y="69247"/>
                    </a:cubicBezTo>
                    <a:cubicBezTo>
                      <a:pt x="278214" y="73638"/>
                      <a:pt x="285731" y="80191"/>
                      <a:pt x="291291" y="88297"/>
                    </a:cubicBezTo>
                    <a:cubicBezTo>
                      <a:pt x="294959" y="94240"/>
                      <a:pt x="296119" y="101403"/>
                      <a:pt x="294522" y="108204"/>
                    </a:cubicBezTo>
                    <a:cubicBezTo>
                      <a:pt x="292346" y="115672"/>
                      <a:pt x="288250" y="122444"/>
                      <a:pt x="282643" y="127826"/>
                    </a:cubicBezTo>
                    <a:cubicBezTo>
                      <a:pt x="275638" y="134855"/>
                      <a:pt x="267817" y="141027"/>
                      <a:pt x="259358" y="146209"/>
                    </a:cubicBezTo>
                    <a:lnTo>
                      <a:pt x="291671" y="165259"/>
                    </a:lnTo>
                    <a:lnTo>
                      <a:pt x="274089" y="175451"/>
                    </a:lnTo>
                    <a:lnTo>
                      <a:pt x="241491" y="156401"/>
                    </a:lnTo>
                    <a:cubicBezTo>
                      <a:pt x="225962" y="164068"/>
                      <a:pt x="209729" y="170231"/>
                      <a:pt x="193022" y="174784"/>
                    </a:cubicBezTo>
                    <a:cubicBezTo>
                      <a:pt x="175535" y="179622"/>
                      <a:pt x="157668" y="182966"/>
                      <a:pt x="139611" y="184785"/>
                    </a:cubicBezTo>
                    <a:lnTo>
                      <a:pt x="122504" y="154210"/>
                    </a:lnTo>
                    <a:cubicBezTo>
                      <a:pt x="127275" y="154086"/>
                      <a:pt x="132036" y="153705"/>
                      <a:pt x="136759" y="153067"/>
                    </a:cubicBezTo>
                    <a:cubicBezTo>
                      <a:pt x="143916" y="152257"/>
                      <a:pt x="151025" y="151047"/>
                      <a:pt x="158048" y="149447"/>
                    </a:cubicBezTo>
                    <a:cubicBezTo>
                      <a:pt x="165936" y="147733"/>
                      <a:pt x="174204" y="145637"/>
                      <a:pt x="182853" y="143065"/>
                    </a:cubicBezTo>
                    <a:cubicBezTo>
                      <a:pt x="191368" y="140494"/>
                      <a:pt x="199694" y="137312"/>
                      <a:pt x="207753" y="133540"/>
                    </a:cubicBezTo>
                    <a:lnTo>
                      <a:pt x="156622" y="104585"/>
                    </a:lnTo>
                    <a:lnTo>
                      <a:pt x="149970" y="106871"/>
                    </a:lnTo>
                    <a:lnTo>
                      <a:pt x="143127" y="108966"/>
                    </a:lnTo>
                    <a:cubicBezTo>
                      <a:pt x="130392" y="113157"/>
                      <a:pt x="118702" y="116491"/>
                      <a:pt x="108153" y="118491"/>
                    </a:cubicBezTo>
                    <a:cubicBezTo>
                      <a:pt x="98355" y="120767"/>
                      <a:pt x="88366" y="122111"/>
                      <a:pt x="78311" y="122491"/>
                    </a:cubicBezTo>
                    <a:cubicBezTo>
                      <a:pt x="69501" y="122806"/>
                      <a:pt x="60682" y="121977"/>
                      <a:pt x="52081" y="120015"/>
                    </a:cubicBezTo>
                    <a:cubicBezTo>
                      <a:pt x="43508" y="118072"/>
                      <a:pt x="35278" y="114862"/>
                      <a:pt x="27656" y="110490"/>
                    </a:cubicBezTo>
                    <a:cubicBezTo>
                      <a:pt x="19350" y="106137"/>
                      <a:pt x="12136" y="99946"/>
                      <a:pt x="6558" y="92393"/>
                    </a:cubicBezTo>
                    <a:cubicBezTo>
                      <a:pt x="2423" y="86687"/>
                      <a:pt x="371" y="79724"/>
                      <a:pt x="760" y="72676"/>
                    </a:cubicBezTo>
                    <a:cubicBezTo>
                      <a:pt x="1606" y="65437"/>
                      <a:pt x="4514" y="58598"/>
                      <a:pt x="9124" y="52959"/>
                    </a:cubicBezTo>
                    <a:cubicBezTo>
                      <a:pt x="14968" y="45577"/>
                      <a:pt x="21925" y="39148"/>
                      <a:pt x="29747" y="33909"/>
                    </a:cubicBezTo>
                    <a:lnTo>
                      <a:pt x="0" y="16954"/>
                    </a:lnTo>
                    <a:lnTo>
                      <a:pt x="17582" y="6763"/>
                    </a:lnTo>
                    <a:lnTo>
                      <a:pt x="47234" y="23908"/>
                    </a:lnTo>
                    <a:cubicBezTo>
                      <a:pt x="61166" y="17031"/>
                      <a:pt x="75783" y="11668"/>
                      <a:pt x="90856" y="7906"/>
                    </a:cubicBezTo>
                    <a:cubicBezTo>
                      <a:pt x="105188" y="4239"/>
                      <a:pt x="119767" y="1591"/>
                      <a:pt x="134479" y="0"/>
                    </a:cubicBezTo>
                    <a:close/>
                    <a:moveTo>
                      <a:pt x="63105" y="82677"/>
                    </a:moveTo>
                    <a:cubicBezTo>
                      <a:pt x="69786" y="86516"/>
                      <a:pt x="77494" y="88182"/>
                      <a:pt x="85154" y="87439"/>
                    </a:cubicBezTo>
                    <a:cubicBezTo>
                      <a:pt x="95447" y="86278"/>
                      <a:pt x="105587" y="83972"/>
                      <a:pt x="115376" y="80581"/>
                    </a:cubicBezTo>
                    <a:lnTo>
                      <a:pt x="67857" y="53054"/>
                    </a:lnTo>
                    <a:cubicBezTo>
                      <a:pt x="50370" y="64579"/>
                      <a:pt x="48849" y="74104"/>
                      <a:pt x="63105" y="82677"/>
                    </a:cubicBezTo>
                    <a:close/>
                    <a:moveTo>
                      <a:pt x="229992" y="96583"/>
                    </a:moveTo>
                    <a:cubicBezTo>
                      <a:pt x="222693" y="92659"/>
                      <a:pt x="214339" y="91164"/>
                      <a:pt x="206137" y="92297"/>
                    </a:cubicBezTo>
                    <a:cubicBezTo>
                      <a:pt x="194894" y="93802"/>
                      <a:pt x="183803" y="96260"/>
                      <a:pt x="172969" y="99631"/>
                    </a:cubicBezTo>
                    <a:lnTo>
                      <a:pt x="220488" y="126968"/>
                    </a:lnTo>
                    <a:cubicBezTo>
                      <a:pt x="240446" y="114681"/>
                      <a:pt x="243677" y="104489"/>
                      <a:pt x="229992" y="96583"/>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0" name="Google Shape;3145;p37"/>
              <p:cNvSpPr/>
              <p:nvPr/>
            </p:nvSpPr>
            <p:spPr>
              <a:xfrm>
                <a:off x="6047245" y="4968335"/>
                <a:ext cx="19007" cy="25527"/>
              </a:xfrm>
              <a:custGeom>
                <a:avLst/>
                <a:gdLst/>
                <a:ahLst/>
                <a:cxnLst/>
                <a:rect l="l" t="t" r="r" b="b"/>
                <a:pathLst>
                  <a:path w="19007" h="25527" extrusionOk="0">
                    <a:moveTo>
                      <a:pt x="0" y="17145"/>
                    </a:moveTo>
                    <a:cubicBezTo>
                      <a:pt x="0" y="15907"/>
                      <a:pt x="0" y="0"/>
                      <a:pt x="0" y="0"/>
                    </a:cubicBezTo>
                    <a:lnTo>
                      <a:pt x="19008" y="12478"/>
                    </a:lnTo>
                    <a:lnTo>
                      <a:pt x="10644"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1" name="Google Shape;3146;p37"/>
              <p:cNvSpPr/>
              <p:nvPr/>
            </p:nvSpPr>
            <p:spPr>
              <a:xfrm>
                <a:off x="6174406" y="4979193"/>
                <a:ext cx="42006" cy="19716"/>
              </a:xfrm>
              <a:custGeom>
                <a:avLst/>
                <a:gdLst/>
                <a:ahLst/>
                <a:cxnLst/>
                <a:rect l="l" t="t" r="r" b="b"/>
                <a:pathLst>
                  <a:path w="42006" h="19716" extrusionOk="0">
                    <a:moveTo>
                      <a:pt x="42007" y="17145"/>
                    </a:moveTo>
                    <a:lnTo>
                      <a:pt x="42007" y="0"/>
                    </a:lnTo>
                    <a:lnTo>
                      <a:pt x="0" y="3238"/>
                    </a:lnTo>
                    <a:lnTo>
                      <a:pt x="24140"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2" name="Google Shape;3147;p37"/>
              <p:cNvSpPr/>
              <p:nvPr/>
            </p:nvSpPr>
            <p:spPr>
              <a:xfrm>
                <a:off x="6188566" y="4915947"/>
                <a:ext cx="31457" cy="17335"/>
              </a:xfrm>
              <a:custGeom>
                <a:avLst/>
                <a:gdLst/>
                <a:ahLst/>
                <a:cxnLst/>
                <a:rect l="l" t="t" r="r" b="b"/>
                <a:pathLst>
                  <a:path w="31457" h="17335" extrusionOk="0">
                    <a:moveTo>
                      <a:pt x="31458" y="17336"/>
                    </a:moveTo>
                    <a:lnTo>
                      <a:pt x="31458" y="0"/>
                    </a:lnTo>
                    <a:lnTo>
                      <a:pt x="0" y="11430"/>
                    </a:lnTo>
                    <a:lnTo>
                      <a:pt x="31458"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3" name="Google Shape;3148;p37"/>
              <p:cNvSpPr/>
              <p:nvPr/>
            </p:nvSpPr>
            <p:spPr>
              <a:xfrm>
                <a:off x="6089632" y="4922329"/>
                <a:ext cx="47423" cy="33147"/>
              </a:xfrm>
              <a:custGeom>
                <a:avLst/>
                <a:gdLst/>
                <a:ahLst/>
                <a:cxnLst/>
                <a:rect l="l" t="t" r="r" b="b"/>
                <a:pathLst>
                  <a:path w="47423" h="33147" extrusionOk="0">
                    <a:moveTo>
                      <a:pt x="0" y="10096"/>
                    </a:moveTo>
                    <a:lnTo>
                      <a:pt x="10549" y="0"/>
                    </a:lnTo>
                    <a:lnTo>
                      <a:pt x="47424" y="25622"/>
                    </a:lnTo>
                    <a:lnTo>
                      <a:pt x="45143" y="33147"/>
                    </a:lnTo>
                    <a:cubicBezTo>
                      <a:pt x="45143" y="33147"/>
                      <a:pt x="17582" y="21527"/>
                      <a:pt x="16632" y="20764"/>
                    </a:cubicBezTo>
                    <a:cubicBezTo>
                      <a:pt x="15681" y="20003"/>
                      <a:pt x="0" y="10096"/>
                      <a:pt x="0" y="10096"/>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4" name="Google Shape;3149;p37"/>
              <p:cNvSpPr/>
              <p:nvPr/>
            </p:nvSpPr>
            <p:spPr>
              <a:xfrm>
                <a:off x="5993073" y="4867179"/>
                <a:ext cx="58543" cy="38957"/>
              </a:xfrm>
              <a:custGeom>
                <a:avLst/>
                <a:gdLst/>
                <a:ahLst/>
                <a:cxnLst/>
                <a:rect l="l" t="t" r="r" b="b"/>
                <a:pathLst>
                  <a:path w="58543" h="38957" extrusionOk="0">
                    <a:moveTo>
                      <a:pt x="0" y="11144"/>
                    </a:moveTo>
                    <a:lnTo>
                      <a:pt x="49040" y="38957"/>
                    </a:lnTo>
                    <a:lnTo>
                      <a:pt x="58543" y="31623"/>
                    </a:lnTo>
                    <a:cubicBezTo>
                      <a:pt x="58543" y="31623"/>
                      <a:pt x="52366" y="24575"/>
                      <a:pt x="51891" y="23908"/>
                    </a:cubicBezTo>
                    <a:cubicBezTo>
                      <a:pt x="47529" y="18878"/>
                      <a:pt x="42396" y="14564"/>
                      <a:pt x="36685" y="11144"/>
                    </a:cubicBezTo>
                    <a:cubicBezTo>
                      <a:pt x="33073" y="10478"/>
                      <a:pt x="9789" y="0"/>
                      <a:pt x="9789"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5" name="Google Shape;3150;p37"/>
              <p:cNvSpPr/>
              <p:nvPr/>
            </p:nvSpPr>
            <p:spPr>
              <a:xfrm>
                <a:off x="6047245" y="4836033"/>
                <a:ext cx="27370" cy="24574"/>
              </a:xfrm>
              <a:custGeom>
                <a:avLst/>
                <a:gdLst/>
                <a:ahLst/>
                <a:cxnLst/>
                <a:rect l="l" t="t" r="r" b="b"/>
                <a:pathLst>
                  <a:path w="27370" h="24574" extrusionOk="0">
                    <a:moveTo>
                      <a:pt x="27371" y="24574"/>
                    </a:moveTo>
                    <a:lnTo>
                      <a:pt x="27371" y="7334"/>
                    </a:lnTo>
                    <a:lnTo>
                      <a:pt x="4847" y="0"/>
                    </a:lnTo>
                    <a:lnTo>
                      <a:pt x="0" y="13526"/>
                    </a:lnTo>
                    <a:lnTo>
                      <a:pt x="1236" y="19621"/>
                    </a:lnTo>
                    <a:lnTo>
                      <a:pt x="27371" y="24574"/>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6" name="Google Shape;3151;p37"/>
              <p:cNvSpPr/>
              <p:nvPr/>
            </p:nvSpPr>
            <p:spPr>
              <a:xfrm>
                <a:off x="5925121" y="4830984"/>
                <a:ext cx="26040" cy="19431"/>
              </a:xfrm>
              <a:custGeom>
                <a:avLst/>
                <a:gdLst/>
                <a:ahLst/>
                <a:cxnLst/>
                <a:rect l="l" t="t" r="r" b="b"/>
                <a:pathLst>
                  <a:path w="26040" h="19431" extrusionOk="0">
                    <a:moveTo>
                      <a:pt x="0" y="17145"/>
                    </a:moveTo>
                    <a:lnTo>
                      <a:pt x="0" y="0"/>
                    </a:lnTo>
                    <a:lnTo>
                      <a:pt x="26040"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7" name="Google Shape;3152;p37"/>
              <p:cNvSpPr/>
              <p:nvPr/>
            </p:nvSpPr>
            <p:spPr>
              <a:xfrm>
                <a:off x="5926072" y="4888610"/>
                <a:ext cx="29841" cy="30194"/>
              </a:xfrm>
              <a:custGeom>
                <a:avLst/>
                <a:gdLst/>
                <a:ahLst/>
                <a:cxnLst/>
                <a:rect l="l" t="t" r="r" b="b"/>
                <a:pathLst>
                  <a:path w="29841" h="30194" extrusionOk="0">
                    <a:moveTo>
                      <a:pt x="0" y="17812"/>
                    </a:moveTo>
                    <a:lnTo>
                      <a:pt x="0" y="0"/>
                    </a:lnTo>
                    <a:lnTo>
                      <a:pt x="29842" y="0"/>
                    </a:lnTo>
                    <a:lnTo>
                      <a:pt x="22619" y="15907"/>
                    </a:lnTo>
                    <a:lnTo>
                      <a:pt x="9599" y="30194"/>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8" name="Google Shape;3153;p37"/>
              <p:cNvSpPr/>
              <p:nvPr/>
            </p:nvSpPr>
            <p:spPr>
              <a:xfrm>
                <a:off x="5924931" y="4813649"/>
                <a:ext cx="295418" cy="185261"/>
              </a:xfrm>
              <a:custGeom>
                <a:avLst/>
                <a:gdLst/>
                <a:ahLst/>
                <a:cxnLst/>
                <a:rect l="l" t="t" r="r" b="b"/>
                <a:pathLst>
                  <a:path w="295418" h="185261" extrusionOk="0">
                    <a:moveTo>
                      <a:pt x="149685" y="29718"/>
                    </a:moveTo>
                    <a:cubicBezTo>
                      <a:pt x="145798" y="29709"/>
                      <a:pt x="141920" y="30023"/>
                      <a:pt x="138090" y="30671"/>
                    </a:cubicBezTo>
                    <a:cubicBezTo>
                      <a:pt x="132863" y="31433"/>
                      <a:pt x="127066" y="32480"/>
                      <a:pt x="120603" y="33814"/>
                    </a:cubicBezTo>
                    <a:cubicBezTo>
                      <a:pt x="114140" y="35147"/>
                      <a:pt x="107393" y="36957"/>
                      <a:pt x="100455" y="38957"/>
                    </a:cubicBezTo>
                    <a:cubicBezTo>
                      <a:pt x="93660" y="41005"/>
                      <a:pt x="87017" y="43558"/>
                      <a:pt x="80592" y="46577"/>
                    </a:cubicBezTo>
                    <a:lnTo>
                      <a:pt x="131437" y="76010"/>
                    </a:lnTo>
                    <a:lnTo>
                      <a:pt x="140941" y="72771"/>
                    </a:lnTo>
                    <a:cubicBezTo>
                      <a:pt x="153866" y="68389"/>
                      <a:pt x="166031" y="64770"/>
                      <a:pt x="177531" y="61817"/>
                    </a:cubicBezTo>
                    <a:cubicBezTo>
                      <a:pt x="188280" y="58903"/>
                      <a:pt x="199294" y="57045"/>
                      <a:pt x="210414" y="56293"/>
                    </a:cubicBezTo>
                    <a:cubicBezTo>
                      <a:pt x="220535" y="55683"/>
                      <a:pt x="230695" y="56388"/>
                      <a:pt x="240636" y="58388"/>
                    </a:cubicBezTo>
                    <a:cubicBezTo>
                      <a:pt x="250852" y="60541"/>
                      <a:pt x="260651" y="64370"/>
                      <a:pt x="269622" y="69723"/>
                    </a:cubicBezTo>
                    <a:cubicBezTo>
                      <a:pt x="278423" y="74086"/>
                      <a:pt x="285950" y="80639"/>
                      <a:pt x="291481" y="88773"/>
                    </a:cubicBezTo>
                    <a:cubicBezTo>
                      <a:pt x="295159" y="94717"/>
                      <a:pt x="296319" y="101880"/>
                      <a:pt x="294712" y="108680"/>
                    </a:cubicBezTo>
                    <a:cubicBezTo>
                      <a:pt x="292517" y="116138"/>
                      <a:pt x="288421" y="122901"/>
                      <a:pt x="282833" y="128302"/>
                    </a:cubicBezTo>
                    <a:cubicBezTo>
                      <a:pt x="275828" y="135331"/>
                      <a:pt x="268007" y="141504"/>
                      <a:pt x="259548" y="146685"/>
                    </a:cubicBezTo>
                    <a:lnTo>
                      <a:pt x="291861" y="165735"/>
                    </a:lnTo>
                    <a:lnTo>
                      <a:pt x="274279" y="175927"/>
                    </a:lnTo>
                    <a:lnTo>
                      <a:pt x="241681" y="156877"/>
                    </a:lnTo>
                    <a:cubicBezTo>
                      <a:pt x="226133" y="164506"/>
                      <a:pt x="209901" y="170659"/>
                      <a:pt x="193212" y="175260"/>
                    </a:cubicBezTo>
                    <a:cubicBezTo>
                      <a:pt x="175725" y="180099"/>
                      <a:pt x="157858" y="183442"/>
                      <a:pt x="139801" y="185261"/>
                    </a:cubicBezTo>
                    <a:lnTo>
                      <a:pt x="122694" y="154686"/>
                    </a:lnTo>
                    <a:cubicBezTo>
                      <a:pt x="127465" y="154562"/>
                      <a:pt x="132226" y="154181"/>
                      <a:pt x="136950" y="153543"/>
                    </a:cubicBezTo>
                    <a:cubicBezTo>
                      <a:pt x="143317" y="152781"/>
                      <a:pt x="150445" y="151638"/>
                      <a:pt x="158238" y="149923"/>
                    </a:cubicBezTo>
                    <a:cubicBezTo>
                      <a:pt x="166031" y="148209"/>
                      <a:pt x="174395" y="146113"/>
                      <a:pt x="183043" y="143542"/>
                    </a:cubicBezTo>
                    <a:cubicBezTo>
                      <a:pt x="191558" y="140970"/>
                      <a:pt x="199884" y="137789"/>
                      <a:pt x="207943" y="134017"/>
                    </a:cubicBezTo>
                    <a:lnTo>
                      <a:pt x="156812" y="105061"/>
                    </a:lnTo>
                    <a:lnTo>
                      <a:pt x="150160" y="107347"/>
                    </a:lnTo>
                    <a:lnTo>
                      <a:pt x="143317" y="109442"/>
                    </a:lnTo>
                    <a:cubicBezTo>
                      <a:pt x="130582" y="113633"/>
                      <a:pt x="118892" y="116967"/>
                      <a:pt x="108343" y="118967"/>
                    </a:cubicBezTo>
                    <a:cubicBezTo>
                      <a:pt x="98545" y="121244"/>
                      <a:pt x="88556" y="122587"/>
                      <a:pt x="78501" y="122968"/>
                    </a:cubicBezTo>
                    <a:cubicBezTo>
                      <a:pt x="69691" y="123235"/>
                      <a:pt x="60881" y="122406"/>
                      <a:pt x="52271" y="120491"/>
                    </a:cubicBezTo>
                    <a:cubicBezTo>
                      <a:pt x="43717" y="118510"/>
                      <a:pt x="35487" y="115300"/>
                      <a:pt x="27846" y="110966"/>
                    </a:cubicBezTo>
                    <a:cubicBezTo>
                      <a:pt x="19511" y="106613"/>
                      <a:pt x="12288" y="100384"/>
                      <a:pt x="6748" y="92773"/>
                    </a:cubicBezTo>
                    <a:cubicBezTo>
                      <a:pt x="2613" y="87097"/>
                      <a:pt x="570" y="80163"/>
                      <a:pt x="950" y="73152"/>
                    </a:cubicBezTo>
                    <a:cubicBezTo>
                      <a:pt x="1777" y="65884"/>
                      <a:pt x="4685" y="58998"/>
                      <a:pt x="9314" y="53340"/>
                    </a:cubicBezTo>
                    <a:cubicBezTo>
                      <a:pt x="15159" y="45958"/>
                      <a:pt x="22115" y="39529"/>
                      <a:pt x="29937" y="34290"/>
                    </a:cubicBezTo>
                    <a:lnTo>
                      <a:pt x="0" y="16954"/>
                    </a:lnTo>
                    <a:lnTo>
                      <a:pt x="17582" y="6763"/>
                    </a:lnTo>
                    <a:lnTo>
                      <a:pt x="47234" y="23908"/>
                    </a:lnTo>
                    <a:cubicBezTo>
                      <a:pt x="61147" y="16993"/>
                      <a:pt x="75774" y="11621"/>
                      <a:pt x="90856" y="7906"/>
                    </a:cubicBezTo>
                    <a:cubicBezTo>
                      <a:pt x="105188" y="4239"/>
                      <a:pt x="119767" y="1591"/>
                      <a:pt x="134479" y="0"/>
                    </a:cubicBezTo>
                    <a:close/>
                    <a:moveTo>
                      <a:pt x="63295" y="83153"/>
                    </a:moveTo>
                    <a:cubicBezTo>
                      <a:pt x="69967" y="87001"/>
                      <a:pt x="77684" y="88640"/>
                      <a:pt x="85344" y="87821"/>
                    </a:cubicBezTo>
                    <a:cubicBezTo>
                      <a:pt x="95637" y="86696"/>
                      <a:pt x="105777" y="84430"/>
                      <a:pt x="115566" y="81058"/>
                    </a:cubicBezTo>
                    <a:lnTo>
                      <a:pt x="68047" y="53530"/>
                    </a:lnTo>
                    <a:cubicBezTo>
                      <a:pt x="50560" y="64961"/>
                      <a:pt x="48973" y="74838"/>
                      <a:pt x="63295" y="83153"/>
                    </a:cubicBezTo>
                    <a:close/>
                    <a:moveTo>
                      <a:pt x="230182" y="97060"/>
                    </a:moveTo>
                    <a:cubicBezTo>
                      <a:pt x="222902" y="93098"/>
                      <a:pt x="214529" y="91592"/>
                      <a:pt x="206327" y="92773"/>
                    </a:cubicBezTo>
                    <a:cubicBezTo>
                      <a:pt x="195075" y="94231"/>
                      <a:pt x="183974" y="96688"/>
                      <a:pt x="173159" y="100108"/>
                    </a:cubicBezTo>
                    <a:lnTo>
                      <a:pt x="220678" y="127445"/>
                    </a:lnTo>
                    <a:cubicBezTo>
                      <a:pt x="240636" y="115157"/>
                      <a:pt x="243867" y="104966"/>
                      <a:pt x="230182" y="97060"/>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8" name="Google Shape;3154;p37"/>
            <p:cNvGrpSpPr/>
            <p:nvPr/>
          </p:nvGrpSpPr>
          <p:grpSpPr>
            <a:xfrm>
              <a:off x="3818123" y="3752055"/>
              <a:ext cx="883852" cy="621125"/>
              <a:chOff x="5627748" y="4494180"/>
              <a:chExt cx="883852" cy="621125"/>
            </a:xfrm>
          </p:grpSpPr>
          <p:sp>
            <p:nvSpPr>
              <p:cNvPr id="237" name="Google Shape;3155;p37"/>
              <p:cNvSpPr/>
              <p:nvPr/>
            </p:nvSpPr>
            <p:spPr>
              <a:xfrm>
                <a:off x="5627748" y="4603813"/>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8" name="Google Shape;3156;p37"/>
              <p:cNvSpPr/>
              <p:nvPr/>
            </p:nvSpPr>
            <p:spPr>
              <a:xfrm>
                <a:off x="5627938" y="4746878"/>
                <a:ext cx="87244" cy="116586"/>
              </a:xfrm>
              <a:custGeom>
                <a:avLst/>
                <a:gdLst/>
                <a:ahLst/>
                <a:cxnLst/>
                <a:rect l="l" t="t" r="r" b="b"/>
                <a:pathLst>
                  <a:path w="87244" h="116586" extrusionOk="0">
                    <a:moveTo>
                      <a:pt x="0" y="116586"/>
                    </a:moveTo>
                    <a:lnTo>
                      <a:pt x="0" y="0"/>
                    </a:lnTo>
                    <a:lnTo>
                      <a:pt x="87245" y="78010"/>
                    </a:lnTo>
                    <a:lnTo>
                      <a:pt x="0" y="116586"/>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9" name="Google Shape;3157;p37"/>
              <p:cNvSpPr/>
              <p:nvPr/>
            </p:nvSpPr>
            <p:spPr>
              <a:xfrm>
                <a:off x="6445074" y="4749926"/>
                <a:ext cx="66526" cy="157162"/>
              </a:xfrm>
              <a:custGeom>
                <a:avLst/>
                <a:gdLst/>
                <a:ahLst/>
                <a:cxnLst/>
                <a:rect l="l" t="t" r="r" b="b"/>
                <a:pathLst>
                  <a:path w="66526" h="157162" extrusionOk="0">
                    <a:moveTo>
                      <a:pt x="66527" y="0"/>
                    </a:moveTo>
                    <a:lnTo>
                      <a:pt x="66527" y="109633"/>
                    </a:lnTo>
                    <a:lnTo>
                      <a:pt x="21859" y="157163"/>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0" name="Google Shape;3158;p37"/>
              <p:cNvSpPr/>
              <p:nvPr/>
            </p:nvSpPr>
            <p:spPr>
              <a:xfrm>
                <a:off x="5627748" y="4494180"/>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1" name="Google Shape;3159;p37"/>
              <p:cNvSpPr/>
              <p:nvPr/>
            </p:nvSpPr>
            <p:spPr>
              <a:xfrm>
                <a:off x="5753825" y="4563879"/>
                <a:ext cx="632535" cy="366022"/>
              </a:xfrm>
              <a:custGeom>
                <a:avLst/>
                <a:gdLst/>
                <a:ahLst/>
                <a:cxnLst/>
                <a:rect l="l" t="t" r="r" b="b"/>
                <a:pathLst>
                  <a:path w="632535" h="366022" extrusionOk="0">
                    <a:moveTo>
                      <a:pt x="632040" y="194048"/>
                    </a:moveTo>
                    <a:cubicBezTo>
                      <a:pt x="627573" y="237101"/>
                      <a:pt x="596971" y="279773"/>
                      <a:pt x="539948" y="312444"/>
                    </a:cubicBezTo>
                    <a:cubicBezTo>
                      <a:pt x="416399" y="383882"/>
                      <a:pt x="216059" y="383882"/>
                      <a:pt x="92510" y="312444"/>
                    </a:cubicBezTo>
                    <a:cubicBezTo>
                      <a:pt x="35487" y="279487"/>
                      <a:pt x="4980" y="237101"/>
                      <a:pt x="608" y="194048"/>
                    </a:cubicBezTo>
                    <a:cubicBezTo>
                      <a:pt x="-4809" y="143566"/>
                      <a:pt x="25983" y="92131"/>
                      <a:pt x="92510" y="53650"/>
                    </a:cubicBezTo>
                    <a:cubicBezTo>
                      <a:pt x="216059" y="-17883"/>
                      <a:pt x="416399" y="-17883"/>
                      <a:pt x="539948" y="53650"/>
                    </a:cubicBezTo>
                    <a:cubicBezTo>
                      <a:pt x="606189" y="92131"/>
                      <a:pt x="636887" y="143566"/>
                      <a:pt x="632040"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2" name="Google Shape;3160;p37"/>
              <p:cNvSpPr/>
              <p:nvPr/>
            </p:nvSpPr>
            <p:spPr>
              <a:xfrm>
                <a:off x="5754433" y="4585787"/>
                <a:ext cx="631431" cy="344114"/>
              </a:xfrm>
              <a:custGeom>
                <a:avLst/>
                <a:gdLst/>
                <a:ahLst/>
                <a:cxnLst/>
                <a:rect l="l" t="t" r="r" b="b"/>
                <a:pathLst>
                  <a:path w="631431" h="344114" extrusionOk="0">
                    <a:moveTo>
                      <a:pt x="631432" y="172140"/>
                    </a:moveTo>
                    <a:cubicBezTo>
                      <a:pt x="626965" y="215194"/>
                      <a:pt x="596363" y="257865"/>
                      <a:pt x="539340" y="290536"/>
                    </a:cubicBezTo>
                    <a:cubicBezTo>
                      <a:pt x="415791" y="361974"/>
                      <a:pt x="215451" y="361974"/>
                      <a:pt x="91902" y="290536"/>
                    </a:cubicBezTo>
                    <a:cubicBezTo>
                      <a:pt x="34879" y="257580"/>
                      <a:pt x="4372" y="215194"/>
                      <a:pt x="0" y="172140"/>
                    </a:cubicBezTo>
                    <a:cubicBezTo>
                      <a:pt x="4372" y="128992"/>
                      <a:pt x="34974" y="86415"/>
                      <a:pt x="91902" y="53649"/>
                    </a:cubicBezTo>
                    <a:cubicBezTo>
                      <a:pt x="215451" y="-17883"/>
                      <a:pt x="415791" y="-17883"/>
                      <a:pt x="539340" y="53649"/>
                    </a:cubicBezTo>
                    <a:cubicBezTo>
                      <a:pt x="595983" y="86606"/>
                      <a:pt x="626585" y="129088"/>
                      <a:pt x="631432" y="172140"/>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3" name="Google Shape;3161;p37"/>
              <p:cNvSpPr/>
              <p:nvPr/>
            </p:nvSpPr>
            <p:spPr>
              <a:xfrm>
                <a:off x="5915333" y="4668297"/>
                <a:ext cx="294899" cy="185261"/>
              </a:xfrm>
              <a:custGeom>
                <a:avLst/>
                <a:gdLst/>
                <a:ahLst/>
                <a:cxnLst/>
                <a:rect l="l" t="t" r="r" b="b"/>
                <a:pathLst>
                  <a:path w="294899" h="185261" extrusionOk="0">
                    <a:moveTo>
                      <a:pt x="149685" y="29718"/>
                    </a:moveTo>
                    <a:cubicBezTo>
                      <a:pt x="145807" y="29718"/>
                      <a:pt x="141929" y="30004"/>
                      <a:pt x="138090" y="30575"/>
                    </a:cubicBezTo>
                    <a:cubicBezTo>
                      <a:pt x="132958" y="31337"/>
                      <a:pt x="127066" y="32385"/>
                      <a:pt x="120603" y="33719"/>
                    </a:cubicBezTo>
                    <a:cubicBezTo>
                      <a:pt x="114140" y="35052"/>
                      <a:pt x="107488" y="36862"/>
                      <a:pt x="100550" y="38958"/>
                    </a:cubicBezTo>
                    <a:cubicBezTo>
                      <a:pt x="93821" y="41015"/>
                      <a:pt x="87245" y="43567"/>
                      <a:pt x="80877" y="46577"/>
                    </a:cubicBezTo>
                    <a:lnTo>
                      <a:pt x="131722" y="76010"/>
                    </a:lnTo>
                    <a:lnTo>
                      <a:pt x="140751" y="72771"/>
                    </a:lnTo>
                    <a:cubicBezTo>
                      <a:pt x="153771" y="68485"/>
                      <a:pt x="165936" y="64866"/>
                      <a:pt x="177341" y="61817"/>
                    </a:cubicBezTo>
                    <a:cubicBezTo>
                      <a:pt x="188099" y="58931"/>
                      <a:pt x="199114" y="57122"/>
                      <a:pt x="210224" y="56388"/>
                    </a:cubicBezTo>
                    <a:cubicBezTo>
                      <a:pt x="220374" y="55693"/>
                      <a:pt x="230571" y="56369"/>
                      <a:pt x="240541" y="58388"/>
                    </a:cubicBezTo>
                    <a:cubicBezTo>
                      <a:pt x="250586" y="60636"/>
                      <a:pt x="260204" y="64465"/>
                      <a:pt x="269052" y="69723"/>
                    </a:cubicBezTo>
                    <a:cubicBezTo>
                      <a:pt x="277853" y="74086"/>
                      <a:pt x="285380" y="80639"/>
                      <a:pt x="290911" y="88773"/>
                    </a:cubicBezTo>
                    <a:cubicBezTo>
                      <a:pt x="294665" y="94679"/>
                      <a:pt x="295834" y="101880"/>
                      <a:pt x="294142" y="108680"/>
                    </a:cubicBezTo>
                    <a:cubicBezTo>
                      <a:pt x="292032" y="116177"/>
                      <a:pt x="287927" y="122958"/>
                      <a:pt x="282262" y="128302"/>
                    </a:cubicBezTo>
                    <a:cubicBezTo>
                      <a:pt x="275287" y="135331"/>
                      <a:pt x="267503" y="141504"/>
                      <a:pt x="259073" y="146685"/>
                    </a:cubicBezTo>
                    <a:lnTo>
                      <a:pt x="291386" y="165735"/>
                    </a:lnTo>
                    <a:lnTo>
                      <a:pt x="273804" y="175927"/>
                    </a:lnTo>
                    <a:lnTo>
                      <a:pt x="241206" y="156877"/>
                    </a:lnTo>
                    <a:cubicBezTo>
                      <a:pt x="225696" y="164592"/>
                      <a:pt x="209454" y="170745"/>
                      <a:pt x="192737" y="175260"/>
                    </a:cubicBezTo>
                    <a:cubicBezTo>
                      <a:pt x="175212" y="180099"/>
                      <a:pt x="157316" y="183442"/>
                      <a:pt x="139230" y="185261"/>
                    </a:cubicBezTo>
                    <a:lnTo>
                      <a:pt x="122219" y="154686"/>
                    </a:lnTo>
                    <a:cubicBezTo>
                      <a:pt x="125355" y="154686"/>
                      <a:pt x="130107" y="154686"/>
                      <a:pt x="136474" y="153638"/>
                    </a:cubicBezTo>
                    <a:cubicBezTo>
                      <a:pt x="142842" y="152591"/>
                      <a:pt x="149875" y="151638"/>
                      <a:pt x="157763" y="149924"/>
                    </a:cubicBezTo>
                    <a:cubicBezTo>
                      <a:pt x="165651" y="148209"/>
                      <a:pt x="173824" y="146114"/>
                      <a:pt x="182568" y="143542"/>
                    </a:cubicBezTo>
                    <a:cubicBezTo>
                      <a:pt x="191074" y="141037"/>
                      <a:pt x="199370" y="137846"/>
                      <a:pt x="207373" y="134017"/>
                    </a:cubicBezTo>
                    <a:lnTo>
                      <a:pt x="156907" y="104966"/>
                    </a:lnTo>
                    <a:lnTo>
                      <a:pt x="150255" y="107252"/>
                    </a:lnTo>
                    <a:lnTo>
                      <a:pt x="143317" y="109442"/>
                    </a:lnTo>
                    <a:cubicBezTo>
                      <a:pt x="130677" y="113633"/>
                      <a:pt x="118987" y="116872"/>
                      <a:pt x="108438" y="118967"/>
                    </a:cubicBezTo>
                    <a:cubicBezTo>
                      <a:pt x="98640" y="121244"/>
                      <a:pt x="88651" y="122577"/>
                      <a:pt x="78596" y="122968"/>
                    </a:cubicBezTo>
                    <a:cubicBezTo>
                      <a:pt x="69748" y="123282"/>
                      <a:pt x="60900" y="122454"/>
                      <a:pt x="52271" y="120491"/>
                    </a:cubicBezTo>
                    <a:cubicBezTo>
                      <a:pt x="43746" y="118510"/>
                      <a:pt x="35554" y="115300"/>
                      <a:pt x="27941" y="110966"/>
                    </a:cubicBezTo>
                    <a:cubicBezTo>
                      <a:pt x="19635" y="106528"/>
                      <a:pt x="12402" y="100317"/>
                      <a:pt x="6748" y="92774"/>
                    </a:cubicBezTo>
                    <a:cubicBezTo>
                      <a:pt x="2689" y="87068"/>
                      <a:pt x="684" y="80153"/>
                      <a:pt x="1045" y="73152"/>
                    </a:cubicBezTo>
                    <a:cubicBezTo>
                      <a:pt x="1815" y="65865"/>
                      <a:pt x="4723" y="58969"/>
                      <a:pt x="9409" y="53340"/>
                    </a:cubicBezTo>
                    <a:cubicBezTo>
                      <a:pt x="15244" y="45977"/>
                      <a:pt x="22163" y="39557"/>
                      <a:pt x="29937" y="34290"/>
                    </a:cubicBezTo>
                    <a:lnTo>
                      <a:pt x="0" y="16955"/>
                    </a:lnTo>
                    <a:lnTo>
                      <a:pt x="17677" y="6763"/>
                    </a:lnTo>
                    <a:lnTo>
                      <a:pt x="47329" y="24003"/>
                    </a:lnTo>
                    <a:cubicBezTo>
                      <a:pt x="61242" y="17050"/>
                      <a:pt x="75869" y="11659"/>
                      <a:pt x="90951" y="7906"/>
                    </a:cubicBezTo>
                    <a:cubicBezTo>
                      <a:pt x="105283" y="4220"/>
                      <a:pt x="119862" y="1581"/>
                      <a:pt x="134574" y="0"/>
                    </a:cubicBezTo>
                    <a:close/>
                    <a:moveTo>
                      <a:pt x="63390" y="83058"/>
                    </a:moveTo>
                    <a:cubicBezTo>
                      <a:pt x="70071" y="86897"/>
                      <a:pt x="77779" y="88563"/>
                      <a:pt x="85439" y="87821"/>
                    </a:cubicBezTo>
                    <a:cubicBezTo>
                      <a:pt x="95722" y="86639"/>
                      <a:pt x="105853" y="84372"/>
                      <a:pt x="115661" y="81058"/>
                    </a:cubicBezTo>
                    <a:lnTo>
                      <a:pt x="68142" y="53435"/>
                    </a:lnTo>
                    <a:cubicBezTo>
                      <a:pt x="50655" y="64961"/>
                      <a:pt x="49039" y="75152"/>
                      <a:pt x="63390" y="83058"/>
                    </a:cubicBezTo>
                    <a:close/>
                    <a:moveTo>
                      <a:pt x="230182" y="96965"/>
                    </a:moveTo>
                    <a:cubicBezTo>
                      <a:pt x="222930" y="93021"/>
                      <a:pt x="214586" y="91545"/>
                      <a:pt x="206422" y="92774"/>
                    </a:cubicBezTo>
                    <a:cubicBezTo>
                      <a:pt x="195170" y="94193"/>
                      <a:pt x="184069" y="96622"/>
                      <a:pt x="173254" y="100013"/>
                    </a:cubicBezTo>
                    <a:lnTo>
                      <a:pt x="220773" y="127445"/>
                    </a:lnTo>
                    <a:cubicBezTo>
                      <a:pt x="240636" y="115062"/>
                      <a:pt x="243867" y="104966"/>
                      <a:pt x="230182" y="96965"/>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4" name="Google Shape;3162;p37"/>
              <p:cNvSpPr/>
              <p:nvPr/>
            </p:nvSpPr>
            <p:spPr>
              <a:xfrm>
                <a:off x="6037741" y="4805743"/>
                <a:ext cx="19007" cy="25526"/>
              </a:xfrm>
              <a:custGeom>
                <a:avLst/>
                <a:gdLst/>
                <a:ahLst/>
                <a:cxnLst/>
                <a:rect l="l" t="t" r="r" b="b"/>
                <a:pathLst>
                  <a:path w="19007" h="25526" extrusionOk="0">
                    <a:moveTo>
                      <a:pt x="0" y="17145"/>
                    </a:moveTo>
                    <a:cubicBezTo>
                      <a:pt x="0" y="15907"/>
                      <a:pt x="0" y="0"/>
                      <a:pt x="0" y="0"/>
                    </a:cubicBezTo>
                    <a:lnTo>
                      <a:pt x="19008" y="12478"/>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5" name="Google Shape;3163;p37"/>
              <p:cNvSpPr/>
              <p:nvPr/>
            </p:nvSpPr>
            <p:spPr>
              <a:xfrm>
                <a:off x="6164902" y="4816601"/>
                <a:ext cx="42006" cy="19716"/>
              </a:xfrm>
              <a:custGeom>
                <a:avLst/>
                <a:gdLst/>
                <a:ahLst/>
                <a:cxnLst/>
                <a:rect l="l" t="t" r="r" b="b"/>
                <a:pathLst>
                  <a:path w="42006" h="19716" extrusionOk="0">
                    <a:moveTo>
                      <a:pt x="42007" y="17145"/>
                    </a:moveTo>
                    <a:lnTo>
                      <a:pt x="42007" y="0"/>
                    </a:lnTo>
                    <a:lnTo>
                      <a:pt x="0" y="3238"/>
                    </a:lnTo>
                    <a:lnTo>
                      <a:pt x="24140"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6" name="Google Shape;3164;p37"/>
              <p:cNvSpPr/>
              <p:nvPr/>
            </p:nvSpPr>
            <p:spPr>
              <a:xfrm>
                <a:off x="6178968" y="4753356"/>
                <a:ext cx="31457" cy="17430"/>
              </a:xfrm>
              <a:custGeom>
                <a:avLst/>
                <a:gdLst/>
                <a:ahLst/>
                <a:cxnLst/>
                <a:rect l="l" t="t" r="r" b="b"/>
                <a:pathLst>
                  <a:path w="31457" h="17430" extrusionOk="0">
                    <a:moveTo>
                      <a:pt x="31458" y="17431"/>
                    </a:moveTo>
                    <a:lnTo>
                      <a:pt x="31458" y="0"/>
                    </a:lnTo>
                    <a:lnTo>
                      <a:pt x="0" y="11430"/>
                    </a:lnTo>
                    <a:lnTo>
                      <a:pt x="31458" y="17431"/>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7" name="Google Shape;3165;p37"/>
              <p:cNvSpPr/>
              <p:nvPr/>
            </p:nvSpPr>
            <p:spPr>
              <a:xfrm>
                <a:off x="6080128" y="4759737"/>
                <a:ext cx="47423" cy="33147"/>
              </a:xfrm>
              <a:custGeom>
                <a:avLst/>
                <a:gdLst/>
                <a:ahLst/>
                <a:cxnLst/>
                <a:rect l="l" t="t" r="r" b="b"/>
                <a:pathLst>
                  <a:path w="47423" h="33147" extrusionOk="0">
                    <a:moveTo>
                      <a:pt x="0" y="10096"/>
                    </a:moveTo>
                    <a:lnTo>
                      <a:pt x="10454" y="0"/>
                    </a:lnTo>
                    <a:lnTo>
                      <a:pt x="47424" y="25622"/>
                    </a:lnTo>
                    <a:lnTo>
                      <a:pt x="45143" y="33147"/>
                    </a:lnTo>
                    <a:cubicBezTo>
                      <a:pt x="45143" y="33147"/>
                      <a:pt x="17582" y="21527"/>
                      <a:pt x="16632" y="20860"/>
                    </a:cubicBezTo>
                    <a:cubicBezTo>
                      <a:pt x="15681" y="20193"/>
                      <a:pt x="0" y="10096"/>
                      <a:pt x="0" y="10096"/>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8" name="Google Shape;3166;p37"/>
              <p:cNvSpPr/>
              <p:nvPr/>
            </p:nvSpPr>
            <p:spPr>
              <a:xfrm>
                <a:off x="5983570" y="4704588"/>
                <a:ext cx="59018" cy="38957"/>
              </a:xfrm>
              <a:custGeom>
                <a:avLst/>
                <a:gdLst/>
                <a:ahLst/>
                <a:cxnLst/>
                <a:rect l="l" t="t" r="r" b="b"/>
                <a:pathLst>
                  <a:path w="59018" h="38957" extrusionOk="0">
                    <a:moveTo>
                      <a:pt x="0" y="11144"/>
                    </a:moveTo>
                    <a:lnTo>
                      <a:pt x="48945" y="38957"/>
                    </a:lnTo>
                    <a:lnTo>
                      <a:pt x="59019" y="31718"/>
                    </a:lnTo>
                    <a:cubicBezTo>
                      <a:pt x="59019" y="31718"/>
                      <a:pt x="52841" y="24574"/>
                      <a:pt x="52366" y="23908"/>
                    </a:cubicBezTo>
                    <a:cubicBezTo>
                      <a:pt x="47966" y="18878"/>
                      <a:pt x="42796" y="14573"/>
                      <a:pt x="37065" y="11144"/>
                    </a:cubicBezTo>
                    <a:cubicBezTo>
                      <a:pt x="33453" y="10477"/>
                      <a:pt x="10264" y="0"/>
                      <a:pt x="10264"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9" name="Google Shape;3167;p37"/>
              <p:cNvSpPr/>
              <p:nvPr/>
            </p:nvSpPr>
            <p:spPr>
              <a:xfrm>
                <a:off x="6037741" y="4673441"/>
                <a:ext cx="27275" cy="24574"/>
              </a:xfrm>
              <a:custGeom>
                <a:avLst/>
                <a:gdLst/>
                <a:ahLst/>
                <a:cxnLst/>
                <a:rect l="l" t="t" r="r" b="b"/>
                <a:pathLst>
                  <a:path w="27275" h="24574" extrusionOk="0">
                    <a:moveTo>
                      <a:pt x="27276" y="24575"/>
                    </a:moveTo>
                    <a:lnTo>
                      <a:pt x="27276" y="7334"/>
                    </a:lnTo>
                    <a:lnTo>
                      <a:pt x="4847" y="0"/>
                    </a:lnTo>
                    <a:lnTo>
                      <a:pt x="0" y="13526"/>
                    </a:lnTo>
                    <a:lnTo>
                      <a:pt x="1141" y="19717"/>
                    </a:lnTo>
                    <a:lnTo>
                      <a:pt x="27276" y="2457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0" name="Google Shape;3168;p37"/>
              <p:cNvSpPr/>
              <p:nvPr/>
            </p:nvSpPr>
            <p:spPr>
              <a:xfrm>
                <a:off x="5915523" y="4668392"/>
                <a:ext cx="26135" cy="19526"/>
              </a:xfrm>
              <a:custGeom>
                <a:avLst/>
                <a:gdLst/>
                <a:ahLst/>
                <a:cxnLst/>
                <a:rect l="l" t="t" r="r" b="b"/>
                <a:pathLst>
                  <a:path w="26135" h="19526" extrusionOk="0">
                    <a:moveTo>
                      <a:pt x="0" y="17145"/>
                    </a:moveTo>
                    <a:lnTo>
                      <a:pt x="0" y="0"/>
                    </a:lnTo>
                    <a:lnTo>
                      <a:pt x="26135" y="2858"/>
                    </a:lnTo>
                    <a:lnTo>
                      <a:pt x="17677" y="19526"/>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1" name="Google Shape;3169;p37"/>
              <p:cNvSpPr/>
              <p:nvPr/>
            </p:nvSpPr>
            <p:spPr>
              <a:xfrm>
                <a:off x="5916473" y="4725638"/>
                <a:ext cx="29936" cy="30289"/>
              </a:xfrm>
              <a:custGeom>
                <a:avLst/>
                <a:gdLst/>
                <a:ahLst/>
                <a:cxnLst/>
                <a:rect l="l" t="t" r="r" b="b"/>
                <a:pathLst>
                  <a:path w="29936" h="30289" extrusionOk="0">
                    <a:moveTo>
                      <a:pt x="0" y="17812"/>
                    </a:moveTo>
                    <a:lnTo>
                      <a:pt x="0" y="0"/>
                    </a:lnTo>
                    <a:lnTo>
                      <a:pt x="29937" y="0"/>
                    </a:lnTo>
                    <a:lnTo>
                      <a:pt x="22619" y="16002"/>
                    </a:lnTo>
                    <a:lnTo>
                      <a:pt x="9694"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2" name="Google Shape;3170;p37"/>
              <p:cNvSpPr/>
              <p:nvPr/>
            </p:nvSpPr>
            <p:spPr>
              <a:xfrm>
                <a:off x="5915428" y="4651533"/>
                <a:ext cx="294626" cy="184784"/>
              </a:xfrm>
              <a:custGeom>
                <a:avLst/>
                <a:gdLst/>
                <a:ahLst/>
                <a:cxnLst/>
                <a:rect l="l" t="t" r="r" b="b"/>
                <a:pathLst>
                  <a:path w="294626" h="184784" extrusionOk="0">
                    <a:moveTo>
                      <a:pt x="149590" y="29242"/>
                    </a:moveTo>
                    <a:cubicBezTo>
                      <a:pt x="145702" y="29232"/>
                      <a:pt x="141825" y="29546"/>
                      <a:pt x="137995" y="30194"/>
                    </a:cubicBezTo>
                    <a:cubicBezTo>
                      <a:pt x="132863" y="30956"/>
                      <a:pt x="126971" y="32004"/>
                      <a:pt x="120508" y="33338"/>
                    </a:cubicBezTo>
                    <a:cubicBezTo>
                      <a:pt x="114045" y="34671"/>
                      <a:pt x="107393" y="36481"/>
                      <a:pt x="100455" y="38576"/>
                    </a:cubicBezTo>
                    <a:cubicBezTo>
                      <a:pt x="93660" y="40595"/>
                      <a:pt x="87017" y="43110"/>
                      <a:pt x="80592" y="46101"/>
                    </a:cubicBezTo>
                    <a:lnTo>
                      <a:pt x="131437" y="75533"/>
                    </a:lnTo>
                    <a:lnTo>
                      <a:pt x="140466" y="72295"/>
                    </a:lnTo>
                    <a:cubicBezTo>
                      <a:pt x="153486" y="68008"/>
                      <a:pt x="165651" y="64294"/>
                      <a:pt x="177056" y="61341"/>
                    </a:cubicBezTo>
                    <a:cubicBezTo>
                      <a:pt x="187804" y="58417"/>
                      <a:pt x="198819" y="56597"/>
                      <a:pt x="209939" y="55912"/>
                    </a:cubicBezTo>
                    <a:cubicBezTo>
                      <a:pt x="220089" y="55216"/>
                      <a:pt x="230286" y="55893"/>
                      <a:pt x="240256" y="57912"/>
                    </a:cubicBezTo>
                    <a:cubicBezTo>
                      <a:pt x="250311" y="60122"/>
                      <a:pt x="259938" y="63951"/>
                      <a:pt x="268767" y="69247"/>
                    </a:cubicBezTo>
                    <a:cubicBezTo>
                      <a:pt x="277568" y="73609"/>
                      <a:pt x="285095" y="80162"/>
                      <a:pt x="290626" y="88297"/>
                    </a:cubicBezTo>
                    <a:cubicBezTo>
                      <a:pt x="294399" y="94202"/>
                      <a:pt x="295568" y="101403"/>
                      <a:pt x="293857" y="108204"/>
                    </a:cubicBezTo>
                    <a:cubicBezTo>
                      <a:pt x="291719" y="115691"/>
                      <a:pt x="287613" y="122472"/>
                      <a:pt x="281977" y="127825"/>
                    </a:cubicBezTo>
                    <a:cubicBezTo>
                      <a:pt x="275002" y="134855"/>
                      <a:pt x="267218" y="141027"/>
                      <a:pt x="258788" y="146209"/>
                    </a:cubicBezTo>
                    <a:lnTo>
                      <a:pt x="291101" y="165259"/>
                    </a:lnTo>
                    <a:lnTo>
                      <a:pt x="273519" y="175450"/>
                    </a:lnTo>
                    <a:lnTo>
                      <a:pt x="240921" y="156400"/>
                    </a:lnTo>
                    <a:cubicBezTo>
                      <a:pt x="225392" y="164068"/>
                      <a:pt x="209159" y="170231"/>
                      <a:pt x="192452" y="174784"/>
                    </a:cubicBezTo>
                    <a:cubicBezTo>
                      <a:pt x="174927" y="179622"/>
                      <a:pt x="157031" y="182966"/>
                      <a:pt x="138945" y="184785"/>
                    </a:cubicBezTo>
                    <a:lnTo>
                      <a:pt x="121934" y="154210"/>
                    </a:lnTo>
                    <a:cubicBezTo>
                      <a:pt x="126704" y="154086"/>
                      <a:pt x="131466" y="153705"/>
                      <a:pt x="136189" y="153067"/>
                    </a:cubicBezTo>
                    <a:cubicBezTo>
                      <a:pt x="143346" y="152248"/>
                      <a:pt x="150454" y="151038"/>
                      <a:pt x="157478" y="149447"/>
                    </a:cubicBezTo>
                    <a:cubicBezTo>
                      <a:pt x="165271" y="147733"/>
                      <a:pt x="173539" y="145637"/>
                      <a:pt x="182283" y="143065"/>
                    </a:cubicBezTo>
                    <a:cubicBezTo>
                      <a:pt x="190779" y="140513"/>
                      <a:pt x="199066" y="137331"/>
                      <a:pt x="207087" y="133540"/>
                    </a:cubicBezTo>
                    <a:lnTo>
                      <a:pt x="156812" y="104584"/>
                    </a:lnTo>
                    <a:lnTo>
                      <a:pt x="150160" y="106871"/>
                    </a:lnTo>
                    <a:lnTo>
                      <a:pt x="143222" y="108966"/>
                    </a:lnTo>
                    <a:cubicBezTo>
                      <a:pt x="130582" y="113157"/>
                      <a:pt x="118892" y="116491"/>
                      <a:pt x="108343" y="118491"/>
                    </a:cubicBezTo>
                    <a:cubicBezTo>
                      <a:pt x="98545" y="120767"/>
                      <a:pt x="88556" y="122101"/>
                      <a:pt x="78501" y="122491"/>
                    </a:cubicBezTo>
                    <a:cubicBezTo>
                      <a:pt x="69710" y="122949"/>
                      <a:pt x="60891" y="122282"/>
                      <a:pt x="52271" y="120491"/>
                    </a:cubicBezTo>
                    <a:cubicBezTo>
                      <a:pt x="43736" y="118548"/>
                      <a:pt x="35535" y="115338"/>
                      <a:pt x="27941" y="110966"/>
                    </a:cubicBezTo>
                    <a:cubicBezTo>
                      <a:pt x="19597" y="106585"/>
                      <a:pt x="12355" y="100365"/>
                      <a:pt x="6748" y="92773"/>
                    </a:cubicBezTo>
                    <a:cubicBezTo>
                      <a:pt x="2671" y="87078"/>
                      <a:pt x="656" y="80153"/>
                      <a:pt x="1045" y="73152"/>
                    </a:cubicBezTo>
                    <a:cubicBezTo>
                      <a:pt x="1825" y="65865"/>
                      <a:pt x="4733" y="58979"/>
                      <a:pt x="9409" y="53340"/>
                    </a:cubicBezTo>
                    <a:cubicBezTo>
                      <a:pt x="15244" y="45977"/>
                      <a:pt x="22163" y="39557"/>
                      <a:pt x="29937" y="34290"/>
                    </a:cubicBezTo>
                    <a:lnTo>
                      <a:pt x="0" y="16954"/>
                    </a:lnTo>
                    <a:lnTo>
                      <a:pt x="17677" y="6763"/>
                    </a:lnTo>
                    <a:lnTo>
                      <a:pt x="47329" y="23908"/>
                    </a:lnTo>
                    <a:cubicBezTo>
                      <a:pt x="61261" y="17031"/>
                      <a:pt x="75878" y="11668"/>
                      <a:pt x="90951" y="7906"/>
                    </a:cubicBezTo>
                    <a:cubicBezTo>
                      <a:pt x="105283" y="4220"/>
                      <a:pt x="119862" y="1581"/>
                      <a:pt x="134574" y="0"/>
                    </a:cubicBezTo>
                    <a:close/>
                    <a:moveTo>
                      <a:pt x="63295" y="82391"/>
                    </a:moveTo>
                    <a:cubicBezTo>
                      <a:pt x="69976" y="86230"/>
                      <a:pt x="77684" y="87897"/>
                      <a:pt x="85344" y="87154"/>
                    </a:cubicBezTo>
                    <a:cubicBezTo>
                      <a:pt x="95637" y="85973"/>
                      <a:pt x="105768" y="83677"/>
                      <a:pt x="115566" y="80296"/>
                    </a:cubicBezTo>
                    <a:lnTo>
                      <a:pt x="68047" y="52769"/>
                    </a:lnTo>
                    <a:cubicBezTo>
                      <a:pt x="50560" y="64484"/>
                      <a:pt x="48944" y="74390"/>
                      <a:pt x="63295" y="82391"/>
                    </a:cubicBezTo>
                    <a:close/>
                    <a:moveTo>
                      <a:pt x="230087" y="96298"/>
                    </a:moveTo>
                    <a:cubicBezTo>
                      <a:pt x="222826" y="92364"/>
                      <a:pt x="214501" y="90859"/>
                      <a:pt x="206327" y="92012"/>
                    </a:cubicBezTo>
                    <a:cubicBezTo>
                      <a:pt x="195084" y="93516"/>
                      <a:pt x="183993" y="95974"/>
                      <a:pt x="173159" y="99346"/>
                    </a:cubicBezTo>
                    <a:lnTo>
                      <a:pt x="220678" y="126682"/>
                    </a:lnTo>
                    <a:cubicBezTo>
                      <a:pt x="240541" y="114681"/>
                      <a:pt x="243772" y="104489"/>
                      <a:pt x="230087" y="96583"/>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9" name="Google Shape;3171;p37"/>
            <p:cNvGrpSpPr/>
            <p:nvPr/>
          </p:nvGrpSpPr>
          <p:grpSpPr>
            <a:xfrm>
              <a:off x="2205711" y="4330032"/>
              <a:ext cx="883852" cy="621125"/>
              <a:chOff x="4015336" y="5072157"/>
              <a:chExt cx="883852" cy="621125"/>
            </a:xfrm>
          </p:grpSpPr>
          <p:sp>
            <p:nvSpPr>
              <p:cNvPr id="221" name="Google Shape;3172;p37"/>
              <p:cNvSpPr/>
              <p:nvPr/>
            </p:nvSpPr>
            <p:spPr>
              <a:xfrm>
                <a:off x="4015336" y="5181790"/>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2" name="Google Shape;3173;p37"/>
              <p:cNvSpPr/>
              <p:nvPr/>
            </p:nvSpPr>
            <p:spPr>
              <a:xfrm>
                <a:off x="4015526" y="5324856"/>
                <a:ext cx="87244" cy="116490"/>
              </a:xfrm>
              <a:custGeom>
                <a:avLst/>
                <a:gdLst/>
                <a:ahLst/>
                <a:cxnLst/>
                <a:rect l="l" t="t" r="r" b="b"/>
                <a:pathLst>
                  <a:path w="87244" h="116490" extrusionOk="0">
                    <a:moveTo>
                      <a:pt x="0" y="116491"/>
                    </a:moveTo>
                    <a:lnTo>
                      <a:pt x="0" y="0"/>
                    </a:lnTo>
                    <a:lnTo>
                      <a:pt x="87245"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3" name="Google Shape;3174;p37"/>
              <p:cNvSpPr/>
              <p:nvPr/>
            </p:nvSpPr>
            <p:spPr>
              <a:xfrm>
                <a:off x="4832661" y="5327903"/>
                <a:ext cx="66526" cy="157067"/>
              </a:xfrm>
              <a:custGeom>
                <a:avLst/>
                <a:gdLst/>
                <a:ahLst/>
                <a:cxnLst/>
                <a:rect l="l" t="t" r="r" b="b"/>
                <a:pathLst>
                  <a:path w="66526" h="157067" extrusionOk="0">
                    <a:moveTo>
                      <a:pt x="66527" y="0"/>
                    </a:moveTo>
                    <a:lnTo>
                      <a:pt x="66527" y="109633"/>
                    </a:lnTo>
                    <a:lnTo>
                      <a:pt x="21859"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4" name="Google Shape;3175;p37"/>
              <p:cNvSpPr/>
              <p:nvPr/>
            </p:nvSpPr>
            <p:spPr>
              <a:xfrm>
                <a:off x="4015336" y="5072157"/>
                <a:ext cx="883852" cy="511492"/>
              </a:xfrm>
              <a:custGeom>
                <a:avLst/>
                <a:gdLst/>
                <a:ahLst/>
                <a:cxnLst/>
                <a:rect l="l" t="t" r="r" b="b"/>
                <a:pathLst>
                  <a:path w="883852" h="511492" extrusionOk="0">
                    <a:moveTo>
                      <a:pt x="883852" y="255746"/>
                    </a:moveTo>
                    <a:cubicBezTo>
                      <a:pt x="883852" y="396991"/>
                      <a:pt x="685995" y="511492"/>
                      <a:pt x="441926" y="511492"/>
                    </a:cubicBezTo>
                    <a:cubicBezTo>
                      <a:pt x="197857" y="511492"/>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5" name="Google Shape;3176;p37"/>
              <p:cNvSpPr/>
              <p:nvPr/>
            </p:nvSpPr>
            <p:spPr>
              <a:xfrm>
                <a:off x="4141033" y="5141785"/>
                <a:ext cx="632610" cy="366093"/>
              </a:xfrm>
              <a:custGeom>
                <a:avLst/>
                <a:gdLst/>
                <a:ahLst/>
                <a:cxnLst/>
                <a:rect l="l" t="t" r="r" b="b"/>
                <a:pathLst>
                  <a:path w="632610" h="366093" extrusionOk="0">
                    <a:moveTo>
                      <a:pt x="632040" y="194024"/>
                    </a:moveTo>
                    <a:cubicBezTo>
                      <a:pt x="627573" y="237173"/>
                      <a:pt x="596971" y="279749"/>
                      <a:pt x="539948" y="312515"/>
                    </a:cubicBezTo>
                    <a:cubicBezTo>
                      <a:pt x="416399" y="383953"/>
                      <a:pt x="216059" y="383953"/>
                      <a:pt x="92510" y="312515"/>
                    </a:cubicBezTo>
                    <a:cubicBezTo>
                      <a:pt x="35487" y="279559"/>
                      <a:pt x="4980" y="237173"/>
                      <a:pt x="608" y="194024"/>
                    </a:cubicBezTo>
                    <a:cubicBezTo>
                      <a:pt x="-4809" y="143637"/>
                      <a:pt x="25983" y="92107"/>
                      <a:pt x="92510" y="53721"/>
                    </a:cubicBezTo>
                    <a:cubicBezTo>
                      <a:pt x="216059" y="-17907"/>
                      <a:pt x="416399" y="-17907"/>
                      <a:pt x="539948" y="53721"/>
                    </a:cubicBezTo>
                    <a:cubicBezTo>
                      <a:pt x="606569" y="92107"/>
                      <a:pt x="637267" y="143637"/>
                      <a:pt x="632040" y="19402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6" name="Google Shape;3177;p37"/>
              <p:cNvSpPr/>
              <p:nvPr/>
            </p:nvSpPr>
            <p:spPr>
              <a:xfrm>
                <a:off x="4141641" y="5163692"/>
                <a:ext cx="631431" cy="344185"/>
              </a:xfrm>
              <a:custGeom>
                <a:avLst/>
                <a:gdLst/>
                <a:ahLst/>
                <a:cxnLst/>
                <a:rect l="l" t="t" r="r" b="b"/>
                <a:pathLst>
                  <a:path w="631431" h="344185" extrusionOk="0">
                    <a:moveTo>
                      <a:pt x="631432" y="172117"/>
                    </a:moveTo>
                    <a:cubicBezTo>
                      <a:pt x="626965" y="215265"/>
                      <a:pt x="596363" y="257842"/>
                      <a:pt x="539340" y="290608"/>
                    </a:cubicBezTo>
                    <a:cubicBezTo>
                      <a:pt x="415791" y="362045"/>
                      <a:pt x="215451" y="362045"/>
                      <a:pt x="91902" y="290608"/>
                    </a:cubicBezTo>
                    <a:cubicBezTo>
                      <a:pt x="34879" y="257651"/>
                      <a:pt x="4372" y="215265"/>
                      <a:pt x="0" y="172117"/>
                    </a:cubicBezTo>
                    <a:cubicBezTo>
                      <a:pt x="4372" y="129064"/>
                      <a:pt x="34974" y="86392"/>
                      <a:pt x="91902" y="53721"/>
                    </a:cubicBezTo>
                    <a:cubicBezTo>
                      <a:pt x="215451" y="-17907"/>
                      <a:pt x="415791" y="-17907"/>
                      <a:pt x="539340" y="53721"/>
                    </a:cubicBezTo>
                    <a:cubicBezTo>
                      <a:pt x="596363" y="86678"/>
                      <a:pt x="626965" y="129064"/>
                      <a:pt x="631432" y="172117"/>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7" name="Google Shape;3178;p37"/>
              <p:cNvSpPr/>
              <p:nvPr/>
            </p:nvSpPr>
            <p:spPr>
              <a:xfrm>
                <a:off x="4303110" y="5245703"/>
                <a:ext cx="294907" cy="185737"/>
              </a:xfrm>
              <a:custGeom>
                <a:avLst/>
                <a:gdLst/>
                <a:ahLst/>
                <a:cxnLst/>
                <a:rect l="l" t="t" r="r" b="b"/>
                <a:pathLst>
                  <a:path w="294907" h="185737" extrusionOk="0">
                    <a:moveTo>
                      <a:pt x="149495" y="30194"/>
                    </a:moveTo>
                    <a:cubicBezTo>
                      <a:pt x="145610" y="30184"/>
                      <a:pt x="141732" y="30509"/>
                      <a:pt x="137900" y="31147"/>
                    </a:cubicBezTo>
                    <a:cubicBezTo>
                      <a:pt x="132768" y="31909"/>
                      <a:pt x="126876" y="32956"/>
                      <a:pt x="120413" y="34290"/>
                    </a:cubicBezTo>
                    <a:cubicBezTo>
                      <a:pt x="113950" y="35623"/>
                      <a:pt x="107298" y="37433"/>
                      <a:pt x="100360" y="39529"/>
                    </a:cubicBezTo>
                    <a:cubicBezTo>
                      <a:pt x="93565" y="41548"/>
                      <a:pt x="86926" y="44062"/>
                      <a:pt x="80497" y="47054"/>
                    </a:cubicBezTo>
                    <a:lnTo>
                      <a:pt x="131342" y="76486"/>
                    </a:lnTo>
                    <a:lnTo>
                      <a:pt x="140846" y="73247"/>
                    </a:lnTo>
                    <a:cubicBezTo>
                      <a:pt x="153771" y="68961"/>
                      <a:pt x="165936" y="65246"/>
                      <a:pt x="177341" y="62293"/>
                    </a:cubicBezTo>
                    <a:cubicBezTo>
                      <a:pt x="188089" y="59369"/>
                      <a:pt x="199107" y="57550"/>
                      <a:pt x="210224" y="56864"/>
                    </a:cubicBezTo>
                    <a:cubicBezTo>
                      <a:pt x="220373" y="56169"/>
                      <a:pt x="230569" y="56845"/>
                      <a:pt x="240541" y="58864"/>
                    </a:cubicBezTo>
                    <a:cubicBezTo>
                      <a:pt x="250594" y="61074"/>
                      <a:pt x="260223" y="64894"/>
                      <a:pt x="269052" y="70199"/>
                    </a:cubicBezTo>
                    <a:cubicBezTo>
                      <a:pt x="277853" y="74600"/>
                      <a:pt x="285403" y="81153"/>
                      <a:pt x="291006" y="89249"/>
                    </a:cubicBezTo>
                    <a:cubicBezTo>
                      <a:pt x="294700" y="95183"/>
                      <a:pt x="295831" y="102365"/>
                      <a:pt x="294142" y="109156"/>
                    </a:cubicBezTo>
                    <a:cubicBezTo>
                      <a:pt x="292005" y="116643"/>
                      <a:pt x="287902" y="123425"/>
                      <a:pt x="282263" y="128778"/>
                    </a:cubicBezTo>
                    <a:cubicBezTo>
                      <a:pt x="275290" y="135807"/>
                      <a:pt x="267506" y="141979"/>
                      <a:pt x="259073" y="147161"/>
                    </a:cubicBezTo>
                    <a:lnTo>
                      <a:pt x="291386" y="166211"/>
                    </a:lnTo>
                    <a:lnTo>
                      <a:pt x="273804" y="176403"/>
                    </a:lnTo>
                    <a:lnTo>
                      <a:pt x="241206" y="157353"/>
                    </a:lnTo>
                    <a:cubicBezTo>
                      <a:pt x="225675" y="165020"/>
                      <a:pt x="209444" y="171183"/>
                      <a:pt x="192737" y="175736"/>
                    </a:cubicBezTo>
                    <a:cubicBezTo>
                      <a:pt x="175214" y="180575"/>
                      <a:pt x="157315" y="183918"/>
                      <a:pt x="139230" y="185738"/>
                    </a:cubicBezTo>
                    <a:lnTo>
                      <a:pt x="122219" y="154972"/>
                    </a:lnTo>
                    <a:cubicBezTo>
                      <a:pt x="126988" y="154848"/>
                      <a:pt x="131746" y="154467"/>
                      <a:pt x="136474" y="153829"/>
                    </a:cubicBezTo>
                    <a:cubicBezTo>
                      <a:pt x="143631" y="153010"/>
                      <a:pt x="150737" y="151800"/>
                      <a:pt x="157763" y="150209"/>
                    </a:cubicBezTo>
                    <a:cubicBezTo>
                      <a:pt x="165556" y="148495"/>
                      <a:pt x="173824" y="146399"/>
                      <a:pt x="182568" y="143827"/>
                    </a:cubicBezTo>
                    <a:cubicBezTo>
                      <a:pt x="191061" y="141275"/>
                      <a:pt x="199352" y="138093"/>
                      <a:pt x="207373" y="134302"/>
                    </a:cubicBezTo>
                    <a:lnTo>
                      <a:pt x="156908" y="105061"/>
                    </a:lnTo>
                    <a:lnTo>
                      <a:pt x="150255" y="107347"/>
                    </a:lnTo>
                    <a:lnTo>
                      <a:pt x="143317" y="109442"/>
                    </a:lnTo>
                    <a:cubicBezTo>
                      <a:pt x="130677" y="113633"/>
                      <a:pt x="118987" y="116967"/>
                      <a:pt x="108438" y="118967"/>
                    </a:cubicBezTo>
                    <a:cubicBezTo>
                      <a:pt x="98639" y="121244"/>
                      <a:pt x="88648" y="122577"/>
                      <a:pt x="78596" y="122968"/>
                    </a:cubicBezTo>
                    <a:cubicBezTo>
                      <a:pt x="69751" y="123282"/>
                      <a:pt x="60903" y="122453"/>
                      <a:pt x="52271" y="120491"/>
                    </a:cubicBezTo>
                    <a:cubicBezTo>
                      <a:pt x="43734" y="118548"/>
                      <a:pt x="35533" y="115338"/>
                      <a:pt x="27941" y="110966"/>
                    </a:cubicBezTo>
                    <a:cubicBezTo>
                      <a:pt x="19598" y="106585"/>
                      <a:pt x="12352" y="100365"/>
                      <a:pt x="6748" y="92773"/>
                    </a:cubicBezTo>
                    <a:cubicBezTo>
                      <a:pt x="2672" y="87078"/>
                      <a:pt x="660" y="80153"/>
                      <a:pt x="1045" y="73152"/>
                    </a:cubicBezTo>
                    <a:cubicBezTo>
                      <a:pt x="1828" y="65865"/>
                      <a:pt x="4737" y="58979"/>
                      <a:pt x="9409" y="53340"/>
                    </a:cubicBezTo>
                    <a:cubicBezTo>
                      <a:pt x="15242" y="45977"/>
                      <a:pt x="22166" y="39557"/>
                      <a:pt x="29937" y="34290"/>
                    </a:cubicBezTo>
                    <a:lnTo>
                      <a:pt x="0" y="16954"/>
                    </a:lnTo>
                    <a:lnTo>
                      <a:pt x="17677" y="6763"/>
                    </a:lnTo>
                    <a:lnTo>
                      <a:pt x="47329" y="23908"/>
                    </a:lnTo>
                    <a:cubicBezTo>
                      <a:pt x="61259" y="17031"/>
                      <a:pt x="75883" y="11668"/>
                      <a:pt x="90951" y="7906"/>
                    </a:cubicBezTo>
                    <a:cubicBezTo>
                      <a:pt x="105285" y="4229"/>
                      <a:pt x="119863" y="1591"/>
                      <a:pt x="134574" y="0"/>
                    </a:cubicBezTo>
                    <a:close/>
                    <a:moveTo>
                      <a:pt x="63200" y="83629"/>
                    </a:moveTo>
                    <a:cubicBezTo>
                      <a:pt x="69880" y="87468"/>
                      <a:pt x="77584" y="89135"/>
                      <a:pt x="85249" y="88392"/>
                    </a:cubicBezTo>
                    <a:cubicBezTo>
                      <a:pt x="95542" y="87211"/>
                      <a:pt x="105675" y="84915"/>
                      <a:pt x="115471" y="81534"/>
                    </a:cubicBezTo>
                    <a:lnTo>
                      <a:pt x="67952" y="54007"/>
                    </a:lnTo>
                    <a:cubicBezTo>
                      <a:pt x="50465" y="65437"/>
                      <a:pt x="48945" y="75343"/>
                      <a:pt x="63200" y="83629"/>
                    </a:cubicBezTo>
                    <a:close/>
                    <a:moveTo>
                      <a:pt x="229992" y="97822"/>
                    </a:moveTo>
                    <a:cubicBezTo>
                      <a:pt x="222731" y="93888"/>
                      <a:pt x="214405" y="92383"/>
                      <a:pt x="206232" y="93535"/>
                    </a:cubicBezTo>
                    <a:cubicBezTo>
                      <a:pt x="194990" y="95040"/>
                      <a:pt x="183894" y="97498"/>
                      <a:pt x="173064" y="100870"/>
                    </a:cubicBezTo>
                    <a:lnTo>
                      <a:pt x="220583" y="128206"/>
                    </a:lnTo>
                    <a:cubicBezTo>
                      <a:pt x="240446" y="115633"/>
                      <a:pt x="243677" y="105442"/>
                      <a:pt x="229992" y="97822"/>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8" name="Google Shape;3179;p37"/>
              <p:cNvSpPr/>
              <p:nvPr/>
            </p:nvSpPr>
            <p:spPr>
              <a:xfrm>
                <a:off x="4425329" y="5383530"/>
                <a:ext cx="19007" cy="25431"/>
              </a:xfrm>
              <a:custGeom>
                <a:avLst/>
                <a:gdLst/>
                <a:ahLst/>
                <a:cxnLst/>
                <a:rect l="l" t="t" r="r" b="b"/>
                <a:pathLst>
                  <a:path w="19007" h="25431" extrusionOk="0">
                    <a:moveTo>
                      <a:pt x="0" y="17145"/>
                    </a:moveTo>
                    <a:cubicBezTo>
                      <a:pt x="0" y="15907"/>
                      <a:pt x="0" y="0"/>
                      <a:pt x="0" y="0"/>
                    </a:cubicBezTo>
                    <a:lnTo>
                      <a:pt x="19008" y="12478"/>
                    </a:lnTo>
                    <a:lnTo>
                      <a:pt x="10549" y="25432"/>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9" name="Google Shape;3180;p37"/>
              <p:cNvSpPr/>
              <p:nvPr/>
            </p:nvSpPr>
            <p:spPr>
              <a:xfrm>
                <a:off x="4552490" y="5394578"/>
                <a:ext cx="42006" cy="19716"/>
              </a:xfrm>
              <a:custGeom>
                <a:avLst/>
                <a:gdLst/>
                <a:ahLst/>
                <a:cxnLst/>
                <a:rect l="l" t="t" r="r" b="b"/>
                <a:pathLst>
                  <a:path w="42006" h="19716" extrusionOk="0">
                    <a:moveTo>
                      <a:pt x="42007" y="17145"/>
                    </a:moveTo>
                    <a:lnTo>
                      <a:pt x="42007" y="0"/>
                    </a:lnTo>
                    <a:lnTo>
                      <a:pt x="0" y="3239"/>
                    </a:lnTo>
                    <a:lnTo>
                      <a:pt x="24140"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0" name="Google Shape;3181;p37"/>
              <p:cNvSpPr/>
              <p:nvPr/>
            </p:nvSpPr>
            <p:spPr>
              <a:xfrm>
                <a:off x="4566555" y="5331333"/>
                <a:ext cx="31457" cy="17335"/>
              </a:xfrm>
              <a:custGeom>
                <a:avLst/>
                <a:gdLst/>
                <a:ahLst/>
                <a:cxnLst/>
                <a:rect l="l" t="t" r="r" b="b"/>
                <a:pathLst>
                  <a:path w="31457" h="17335" extrusionOk="0">
                    <a:moveTo>
                      <a:pt x="31458" y="17336"/>
                    </a:moveTo>
                    <a:lnTo>
                      <a:pt x="31458" y="0"/>
                    </a:lnTo>
                    <a:lnTo>
                      <a:pt x="0" y="11430"/>
                    </a:lnTo>
                    <a:lnTo>
                      <a:pt x="31458"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1" name="Google Shape;3182;p37"/>
              <p:cNvSpPr/>
              <p:nvPr/>
            </p:nvSpPr>
            <p:spPr>
              <a:xfrm>
                <a:off x="4467716" y="5337714"/>
                <a:ext cx="47423" cy="33146"/>
              </a:xfrm>
              <a:custGeom>
                <a:avLst/>
                <a:gdLst/>
                <a:ahLst/>
                <a:cxnLst/>
                <a:rect l="l" t="t" r="r" b="b"/>
                <a:pathLst>
                  <a:path w="47423" h="33146" extrusionOk="0">
                    <a:moveTo>
                      <a:pt x="0" y="10096"/>
                    </a:moveTo>
                    <a:lnTo>
                      <a:pt x="10454" y="0"/>
                    </a:lnTo>
                    <a:lnTo>
                      <a:pt x="47424" y="25622"/>
                    </a:lnTo>
                    <a:lnTo>
                      <a:pt x="45143" y="33147"/>
                    </a:lnTo>
                    <a:cubicBezTo>
                      <a:pt x="45143" y="33147"/>
                      <a:pt x="17582" y="21526"/>
                      <a:pt x="16632" y="20764"/>
                    </a:cubicBezTo>
                    <a:cubicBezTo>
                      <a:pt x="15681" y="20002"/>
                      <a:pt x="0" y="10096"/>
                      <a:pt x="0" y="10096"/>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2" name="Google Shape;3183;p37"/>
              <p:cNvSpPr/>
              <p:nvPr/>
            </p:nvSpPr>
            <p:spPr>
              <a:xfrm>
                <a:off x="4371062" y="5282565"/>
                <a:ext cx="59018" cy="38957"/>
              </a:xfrm>
              <a:custGeom>
                <a:avLst/>
                <a:gdLst/>
                <a:ahLst/>
                <a:cxnLst/>
                <a:rect l="l" t="t" r="r" b="b"/>
                <a:pathLst>
                  <a:path w="59018" h="38957" extrusionOk="0">
                    <a:moveTo>
                      <a:pt x="0" y="11144"/>
                    </a:moveTo>
                    <a:lnTo>
                      <a:pt x="48945" y="38957"/>
                    </a:lnTo>
                    <a:lnTo>
                      <a:pt x="59019" y="31623"/>
                    </a:lnTo>
                    <a:cubicBezTo>
                      <a:pt x="59019" y="31623"/>
                      <a:pt x="52841" y="24574"/>
                      <a:pt x="52366" y="23908"/>
                    </a:cubicBezTo>
                    <a:cubicBezTo>
                      <a:pt x="47978" y="18898"/>
                      <a:pt x="42850" y="14592"/>
                      <a:pt x="37160" y="11144"/>
                    </a:cubicBezTo>
                    <a:cubicBezTo>
                      <a:pt x="33453" y="10382"/>
                      <a:pt x="10264" y="0"/>
                      <a:pt x="10264"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3" name="Google Shape;3184;p37"/>
              <p:cNvSpPr/>
              <p:nvPr/>
            </p:nvSpPr>
            <p:spPr>
              <a:xfrm>
                <a:off x="4425329" y="5251418"/>
                <a:ext cx="27275" cy="24479"/>
              </a:xfrm>
              <a:custGeom>
                <a:avLst/>
                <a:gdLst/>
                <a:ahLst/>
                <a:cxnLst/>
                <a:rect l="l" t="t" r="r" b="b"/>
                <a:pathLst>
                  <a:path w="27275" h="24479" extrusionOk="0">
                    <a:moveTo>
                      <a:pt x="27276" y="24479"/>
                    </a:moveTo>
                    <a:lnTo>
                      <a:pt x="27276" y="7334"/>
                    </a:lnTo>
                    <a:lnTo>
                      <a:pt x="4847" y="0"/>
                    </a:lnTo>
                    <a:lnTo>
                      <a:pt x="0" y="13526"/>
                    </a:lnTo>
                    <a:lnTo>
                      <a:pt x="1140" y="19622"/>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4" name="Google Shape;3185;p37"/>
              <p:cNvSpPr/>
              <p:nvPr/>
            </p:nvSpPr>
            <p:spPr>
              <a:xfrm>
                <a:off x="4303110" y="5246369"/>
                <a:ext cx="26135" cy="19431"/>
              </a:xfrm>
              <a:custGeom>
                <a:avLst/>
                <a:gdLst/>
                <a:ahLst/>
                <a:cxnLst/>
                <a:rect l="l" t="t" r="r" b="b"/>
                <a:pathLst>
                  <a:path w="26135" h="19431" extrusionOk="0">
                    <a:moveTo>
                      <a:pt x="0" y="17145"/>
                    </a:moveTo>
                    <a:lnTo>
                      <a:pt x="0" y="0"/>
                    </a:lnTo>
                    <a:lnTo>
                      <a:pt x="26135"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5" name="Google Shape;3186;p37"/>
              <p:cNvSpPr/>
              <p:nvPr/>
            </p:nvSpPr>
            <p:spPr>
              <a:xfrm>
                <a:off x="4304536" y="5303900"/>
                <a:ext cx="29461" cy="30099"/>
              </a:xfrm>
              <a:custGeom>
                <a:avLst/>
                <a:gdLst/>
                <a:ahLst/>
                <a:cxnLst/>
                <a:rect l="l" t="t" r="r" b="b"/>
                <a:pathLst>
                  <a:path w="29461" h="30099" extrusionOk="0">
                    <a:moveTo>
                      <a:pt x="0" y="17907"/>
                    </a:moveTo>
                    <a:lnTo>
                      <a:pt x="0" y="0"/>
                    </a:lnTo>
                    <a:lnTo>
                      <a:pt x="29462" y="0"/>
                    </a:lnTo>
                    <a:lnTo>
                      <a:pt x="22144" y="16002"/>
                    </a:lnTo>
                    <a:lnTo>
                      <a:pt x="9504" y="3009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6" name="Google Shape;3187;p37"/>
              <p:cNvSpPr/>
              <p:nvPr/>
            </p:nvSpPr>
            <p:spPr>
              <a:xfrm>
                <a:off x="4303110" y="5229225"/>
                <a:ext cx="294907" cy="185356"/>
              </a:xfrm>
              <a:custGeom>
                <a:avLst/>
                <a:gdLst/>
                <a:ahLst/>
                <a:cxnLst/>
                <a:rect l="l" t="t" r="r" b="b"/>
                <a:pathLst>
                  <a:path w="294907" h="185356" extrusionOk="0">
                    <a:moveTo>
                      <a:pt x="149495" y="29528"/>
                    </a:moveTo>
                    <a:cubicBezTo>
                      <a:pt x="145610" y="29518"/>
                      <a:pt x="141732" y="29842"/>
                      <a:pt x="137900" y="30480"/>
                    </a:cubicBezTo>
                    <a:cubicBezTo>
                      <a:pt x="132768" y="31242"/>
                      <a:pt x="126876" y="32290"/>
                      <a:pt x="120413" y="33623"/>
                    </a:cubicBezTo>
                    <a:cubicBezTo>
                      <a:pt x="113950" y="34957"/>
                      <a:pt x="107298" y="36671"/>
                      <a:pt x="100360" y="38767"/>
                    </a:cubicBezTo>
                    <a:cubicBezTo>
                      <a:pt x="93563" y="40815"/>
                      <a:pt x="86924" y="43367"/>
                      <a:pt x="80497" y="46387"/>
                    </a:cubicBezTo>
                    <a:lnTo>
                      <a:pt x="131342" y="76200"/>
                    </a:lnTo>
                    <a:lnTo>
                      <a:pt x="140846" y="73057"/>
                    </a:lnTo>
                    <a:cubicBezTo>
                      <a:pt x="153771" y="68675"/>
                      <a:pt x="165936" y="65056"/>
                      <a:pt x="177341" y="62008"/>
                    </a:cubicBezTo>
                    <a:cubicBezTo>
                      <a:pt x="188108" y="59169"/>
                      <a:pt x="199118" y="57350"/>
                      <a:pt x="210224" y="56579"/>
                    </a:cubicBezTo>
                    <a:cubicBezTo>
                      <a:pt x="220378" y="55969"/>
                      <a:pt x="230568" y="56674"/>
                      <a:pt x="240541" y="58674"/>
                    </a:cubicBezTo>
                    <a:cubicBezTo>
                      <a:pt x="250578" y="60884"/>
                      <a:pt x="260200" y="64684"/>
                      <a:pt x="269052" y="69913"/>
                    </a:cubicBezTo>
                    <a:cubicBezTo>
                      <a:pt x="277850" y="74314"/>
                      <a:pt x="285401" y="80867"/>
                      <a:pt x="291006" y="88963"/>
                    </a:cubicBezTo>
                    <a:cubicBezTo>
                      <a:pt x="294700" y="94898"/>
                      <a:pt x="295831" y="102080"/>
                      <a:pt x="294142" y="108871"/>
                    </a:cubicBezTo>
                    <a:cubicBezTo>
                      <a:pt x="291984" y="116348"/>
                      <a:pt x="287884" y="123120"/>
                      <a:pt x="282263" y="128492"/>
                    </a:cubicBezTo>
                    <a:cubicBezTo>
                      <a:pt x="275312" y="135522"/>
                      <a:pt x="267523" y="141665"/>
                      <a:pt x="259073" y="146780"/>
                    </a:cubicBezTo>
                    <a:lnTo>
                      <a:pt x="291386" y="165830"/>
                    </a:lnTo>
                    <a:lnTo>
                      <a:pt x="273804" y="176022"/>
                    </a:lnTo>
                    <a:lnTo>
                      <a:pt x="241206" y="156972"/>
                    </a:lnTo>
                    <a:cubicBezTo>
                      <a:pt x="225671" y="164611"/>
                      <a:pt x="209441" y="170736"/>
                      <a:pt x="192737" y="175260"/>
                    </a:cubicBezTo>
                    <a:cubicBezTo>
                      <a:pt x="175227" y="180175"/>
                      <a:pt x="157324" y="183556"/>
                      <a:pt x="139230" y="185356"/>
                    </a:cubicBezTo>
                    <a:lnTo>
                      <a:pt x="122219" y="154781"/>
                    </a:lnTo>
                    <a:cubicBezTo>
                      <a:pt x="126988" y="154657"/>
                      <a:pt x="131746" y="154276"/>
                      <a:pt x="136474" y="153638"/>
                    </a:cubicBezTo>
                    <a:cubicBezTo>
                      <a:pt x="142842" y="152876"/>
                      <a:pt x="149875" y="151733"/>
                      <a:pt x="157763" y="150019"/>
                    </a:cubicBezTo>
                    <a:cubicBezTo>
                      <a:pt x="165651" y="148304"/>
                      <a:pt x="173824" y="146113"/>
                      <a:pt x="182568" y="143637"/>
                    </a:cubicBezTo>
                    <a:cubicBezTo>
                      <a:pt x="191076" y="141122"/>
                      <a:pt x="199369" y="137941"/>
                      <a:pt x="207373" y="134112"/>
                    </a:cubicBezTo>
                    <a:lnTo>
                      <a:pt x="156908" y="104775"/>
                    </a:lnTo>
                    <a:lnTo>
                      <a:pt x="150255" y="107061"/>
                    </a:lnTo>
                    <a:lnTo>
                      <a:pt x="143317" y="109156"/>
                    </a:lnTo>
                    <a:cubicBezTo>
                      <a:pt x="130677" y="113347"/>
                      <a:pt x="118987" y="116586"/>
                      <a:pt x="108438" y="118681"/>
                    </a:cubicBezTo>
                    <a:cubicBezTo>
                      <a:pt x="98639" y="120958"/>
                      <a:pt x="88648" y="122291"/>
                      <a:pt x="78596" y="122682"/>
                    </a:cubicBezTo>
                    <a:cubicBezTo>
                      <a:pt x="69756" y="123025"/>
                      <a:pt x="60908" y="122225"/>
                      <a:pt x="52271" y="120301"/>
                    </a:cubicBezTo>
                    <a:cubicBezTo>
                      <a:pt x="43746" y="118310"/>
                      <a:pt x="35552" y="115110"/>
                      <a:pt x="27941" y="110776"/>
                    </a:cubicBezTo>
                    <a:cubicBezTo>
                      <a:pt x="19598" y="106394"/>
                      <a:pt x="12352" y="100174"/>
                      <a:pt x="6748" y="92583"/>
                    </a:cubicBezTo>
                    <a:cubicBezTo>
                      <a:pt x="2686" y="86878"/>
                      <a:pt x="675" y="79962"/>
                      <a:pt x="1045" y="72962"/>
                    </a:cubicBezTo>
                    <a:cubicBezTo>
                      <a:pt x="1811" y="65675"/>
                      <a:pt x="4722" y="58779"/>
                      <a:pt x="9409" y="53149"/>
                    </a:cubicBezTo>
                    <a:cubicBezTo>
                      <a:pt x="15242" y="45787"/>
                      <a:pt x="22166" y="39367"/>
                      <a:pt x="29937" y="34099"/>
                    </a:cubicBezTo>
                    <a:lnTo>
                      <a:pt x="0" y="16764"/>
                    </a:lnTo>
                    <a:lnTo>
                      <a:pt x="17677" y="6572"/>
                    </a:lnTo>
                    <a:lnTo>
                      <a:pt x="47329" y="23717"/>
                    </a:lnTo>
                    <a:cubicBezTo>
                      <a:pt x="61238" y="16764"/>
                      <a:pt x="75867" y="11373"/>
                      <a:pt x="90951" y="7620"/>
                    </a:cubicBezTo>
                    <a:cubicBezTo>
                      <a:pt x="105280" y="4134"/>
                      <a:pt x="119820" y="1591"/>
                      <a:pt x="134479" y="0"/>
                    </a:cubicBezTo>
                    <a:close/>
                    <a:moveTo>
                      <a:pt x="63200" y="82868"/>
                    </a:moveTo>
                    <a:cubicBezTo>
                      <a:pt x="69863" y="86744"/>
                      <a:pt x="77582" y="88420"/>
                      <a:pt x="85249" y="87630"/>
                    </a:cubicBezTo>
                    <a:cubicBezTo>
                      <a:pt x="95532" y="86449"/>
                      <a:pt x="105662" y="84182"/>
                      <a:pt x="115471" y="80867"/>
                    </a:cubicBezTo>
                    <a:lnTo>
                      <a:pt x="67952" y="53340"/>
                    </a:lnTo>
                    <a:cubicBezTo>
                      <a:pt x="50465" y="64770"/>
                      <a:pt x="48945" y="74676"/>
                      <a:pt x="63200" y="82868"/>
                    </a:cubicBezTo>
                    <a:close/>
                    <a:moveTo>
                      <a:pt x="229992" y="96869"/>
                    </a:moveTo>
                    <a:cubicBezTo>
                      <a:pt x="222761" y="92850"/>
                      <a:pt x="214407" y="91345"/>
                      <a:pt x="206232" y="92583"/>
                    </a:cubicBezTo>
                    <a:cubicBezTo>
                      <a:pt x="194982" y="94040"/>
                      <a:pt x="183883" y="96498"/>
                      <a:pt x="173064" y="99917"/>
                    </a:cubicBezTo>
                    <a:lnTo>
                      <a:pt x="220583" y="127254"/>
                    </a:lnTo>
                    <a:cubicBezTo>
                      <a:pt x="240541" y="114871"/>
                      <a:pt x="243677" y="104747"/>
                      <a:pt x="229992" y="96869"/>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0" name="Google Shape;3188;p37"/>
            <p:cNvGrpSpPr/>
            <p:nvPr/>
          </p:nvGrpSpPr>
          <p:grpSpPr>
            <a:xfrm>
              <a:off x="5533746" y="4396707"/>
              <a:ext cx="883852" cy="621030"/>
              <a:chOff x="7343371" y="5138832"/>
              <a:chExt cx="883852" cy="621030"/>
            </a:xfrm>
          </p:grpSpPr>
          <p:sp>
            <p:nvSpPr>
              <p:cNvPr id="205" name="Google Shape;3189;p37"/>
              <p:cNvSpPr/>
              <p:nvPr/>
            </p:nvSpPr>
            <p:spPr>
              <a:xfrm>
                <a:off x="7343371" y="5248370"/>
                <a:ext cx="883852" cy="511492"/>
              </a:xfrm>
              <a:custGeom>
                <a:avLst/>
                <a:gdLst/>
                <a:ahLst/>
                <a:cxnLst/>
                <a:rect l="l" t="t" r="r" b="b"/>
                <a:pathLst>
                  <a:path w="883852" h="511492" extrusionOk="0">
                    <a:moveTo>
                      <a:pt x="883852" y="255746"/>
                    </a:moveTo>
                    <a:cubicBezTo>
                      <a:pt x="883852" y="396991"/>
                      <a:pt x="685995" y="511492"/>
                      <a:pt x="441926" y="511492"/>
                    </a:cubicBezTo>
                    <a:cubicBezTo>
                      <a:pt x="197857" y="511492"/>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6" name="Google Shape;3190;p37"/>
              <p:cNvSpPr/>
              <p:nvPr/>
            </p:nvSpPr>
            <p:spPr>
              <a:xfrm>
                <a:off x="7343561" y="5391531"/>
                <a:ext cx="87339" cy="116490"/>
              </a:xfrm>
              <a:custGeom>
                <a:avLst/>
                <a:gdLst/>
                <a:ahLst/>
                <a:cxnLst/>
                <a:rect l="l" t="t" r="r" b="b"/>
                <a:pathLst>
                  <a:path w="87339" h="116490" extrusionOk="0">
                    <a:moveTo>
                      <a:pt x="0" y="116491"/>
                    </a:moveTo>
                    <a:lnTo>
                      <a:pt x="0" y="0"/>
                    </a:lnTo>
                    <a:lnTo>
                      <a:pt x="87340"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 name="Google Shape;3191;p37"/>
              <p:cNvSpPr/>
              <p:nvPr/>
            </p:nvSpPr>
            <p:spPr>
              <a:xfrm>
                <a:off x="8160792" y="5394578"/>
                <a:ext cx="66431" cy="157067"/>
              </a:xfrm>
              <a:custGeom>
                <a:avLst/>
                <a:gdLst/>
                <a:ahLst/>
                <a:cxnLst/>
                <a:rect l="l" t="t" r="r" b="b"/>
                <a:pathLst>
                  <a:path w="66431" h="157067" extrusionOk="0">
                    <a:moveTo>
                      <a:pt x="66431" y="0"/>
                    </a:moveTo>
                    <a:lnTo>
                      <a:pt x="66431" y="109538"/>
                    </a:lnTo>
                    <a:lnTo>
                      <a:pt x="21859" y="157067"/>
                    </a:lnTo>
                    <a:lnTo>
                      <a:pt x="0" y="31623"/>
                    </a:lnTo>
                    <a:lnTo>
                      <a:pt x="66431"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 name="Google Shape;3192;p37"/>
              <p:cNvSpPr/>
              <p:nvPr/>
            </p:nvSpPr>
            <p:spPr>
              <a:xfrm>
                <a:off x="7343371" y="5138832"/>
                <a:ext cx="883852" cy="511492"/>
              </a:xfrm>
              <a:custGeom>
                <a:avLst/>
                <a:gdLst/>
                <a:ahLst/>
                <a:cxnLst/>
                <a:rect l="l" t="t" r="r" b="b"/>
                <a:pathLst>
                  <a:path w="883852" h="511492" extrusionOk="0">
                    <a:moveTo>
                      <a:pt x="883852" y="255746"/>
                    </a:moveTo>
                    <a:cubicBezTo>
                      <a:pt x="883852" y="396991"/>
                      <a:pt x="685995" y="511492"/>
                      <a:pt x="441926" y="511492"/>
                    </a:cubicBezTo>
                    <a:cubicBezTo>
                      <a:pt x="197857" y="511492"/>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 name="Google Shape;3193;p37"/>
              <p:cNvSpPr/>
              <p:nvPr/>
            </p:nvSpPr>
            <p:spPr>
              <a:xfrm>
                <a:off x="7469087" y="5208436"/>
                <a:ext cx="632615" cy="366117"/>
              </a:xfrm>
              <a:custGeom>
                <a:avLst/>
                <a:gdLst/>
                <a:ahLst/>
                <a:cxnLst/>
                <a:rect l="l" t="t" r="r" b="b"/>
                <a:pathLst>
                  <a:path w="632615" h="366117" extrusionOk="0">
                    <a:moveTo>
                      <a:pt x="632116" y="194048"/>
                    </a:moveTo>
                    <a:cubicBezTo>
                      <a:pt x="627555" y="237101"/>
                      <a:pt x="596952" y="279773"/>
                      <a:pt x="540025" y="312539"/>
                    </a:cubicBezTo>
                    <a:cubicBezTo>
                      <a:pt x="416475" y="383977"/>
                      <a:pt x="216136" y="383977"/>
                      <a:pt x="92586" y="312539"/>
                    </a:cubicBezTo>
                    <a:cubicBezTo>
                      <a:pt x="35564" y="279487"/>
                      <a:pt x="4961" y="237101"/>
                      <a:pt x="590" y="194048"/>
                    </a:cubicBezTo>
                    <a:cubicBezTo>
                      <a:pt x="-4732" y="143661"/>
                      <a:pt x="25965" y="92130"/>
                      <a:pt x="92586" y="53650"/>
                    </a:cubicBezTo>
                    <a:cubicBezTo>
                      <a:pt x="216136" y="-17883"/>
                      <a:pt x="416475" y="-17883"/>
                      <a:pt x="540025" y="53650"/>
                    </a:cubicBezTo>
                    <a:cubicBezTo>
                      <a:pt x="606551" y="92130"/>
                      <a:pt x="636963" y="143661"/>
                      <a:pt x="632116"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 name="Google Shape;3194;p37"/>
              <p:cNvSpPr/>
              <p:nvPr/>
            </p:nvSpPr>
            <p:spPr>
              <a:xfrm>
                <a:off x="7469677" y="5230344"/>
                <a:ext cx="631526" cy="344209"/>
              </a:xfrm>
              <a:custGeom>
                <a:avLst/>
                <a:gdLst/>
                <a:ahLst/>
                <a:cxnLst/>
                <a:rect l="l" t="t" r="r" b="b"/>
                <a:pathLst>
                  <a:path w="631526" h="344209" extrusionOk="0">
                    <a:moveTo>
                      <a:pt x="631526" y="172141"/>
                    </a:moveTo>
                    <a:cubicBezTo>
                      <a:pt x="626965" y="215194"/>
                      <a:pt x="596363" y="257866"/>
                      <a:pt x="539435" y="290632"/>
                    </a:cubicBezTo>
                    <a:cubicBezTo>
                      <a:pt x="415886" y="362069"/>
                      <a:pt x="215546" y="362069"/>
                      <a:pt x="91997" y="290632"/>
                    </a:cubicBezTo>
                    <a:cubicBezTo>
                      <a:pt x="34974" y="257580"/>
                      <a:pt x="4372" y="215194"/>
                      <a:pt x="0" y="172141"/>
                    </a:cubicBezTo>
                    <a:cubicBezTo>
                      <a:pt x="4372" y="129088"/>
                      <a:pt x="35069" y="86416"/>
                      <a:pt x="91997" y="53650"/>
                    </a:cubicBezTo>
                    <a:cubicBezTo>
                      <a:pt x="215546" y="-17883"/>
                      <a:pt x="415886" y="-17883"/>
                      <a:pt x="539435" y="53650"/>
                    </a:cubicBezTo>
                    <a:cubicBezTo>
                      <a:pt x="596363" y="86701"/>
                      <a:pt x="626870" y="129088"/>
                      <a:pt x="631526" y="172141"/>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1" name="Google Shape;3195;p37"/>
              <p:cNvSpPr/>
              <p:nvPr/>
            </p:nvSpPr>
            <p:spPr>
              <a:xfrm>
                <a:off x="7630861" y="5313140"/>
                <a:ext cx="295642" cy="184784"/>
              </a:xfrm>
              <a:custGeom>
                <a:avLst/>
                <a:gdLst/>
                <a:ahLst/>
                <a:cxnLst/>
                <a:rect l="l" t="t" r="r" b="b"/>
                <a:pathLst>
                  <a:path w="295642" h="184784" extrusionOk="0">
                    <a:moveTo>
                      <a:pt x="149875" y="29432"/>
                    </a:moveTo>
                    <a:cubicBezTo>
                      <a:pt x="145988" y="29423"/>
                      <a:pt x="142110" y="29737"/>
                      <a:pt x="138280" y="30385"/>
                    </a:cubicBezTo>
                    <a:cubicBezTo>
                      <a:pt x="133053" y="31147"/>
                      <a:pt x="127256" y="32195"/>
                      <a:pt x="120793" y="33528"/>
                    </a:cubicBezTo>
                    <a:cubicBezTo>
                      <a:pt x="114331" y="34862"/>
                      <a:pt x="107583" y="36576"/>
                      <a:pt x="100645" y="38671"/>
                    </a:cubicBezTo>
                    <a:cubicBezTo>
                      <a:pt x="93878" y="40719"/>
                      <a:pt x="87273" y="43272"/>
                      <a:pt x="80877" y="46292"/>
                    </a:cubicBezTo>
                    <a:lnTo>
                      <a:pt x="131628" y="75629"/>
                    </a:lnTo>
                    <a:lnTo>
                      <a:pt x="141131" y="72485"/>
                    </a:lnTo>
                    <a:cubicBezTo>
                      <a:pt x="154056" y="68104"/>
                      <a:pt x="166221" y="64484"/>
                      <a:pt x="177721" y="61436"/>
                    </a:cubicBezTo>
                    <a:cubicBezTo>
                      <a:pt x="188489" y="58598"/>
                      <a:pt x="199494" y="56779"/>
                      <a:pt x="210604" y="56007"/>
                    </a:cubicBezTo>
                    <a:cubicBezTo>
                      <a:pt x="220726" y="55397"/>
                      <a:pt x="230885" y="56102"/>
                      <a:pt x="240826" y="58103"/>
                    </a:cubicBezTo>
                    <a:cubicBezTo>
                      <a:pt x="251023" y="60274"/>
                      <a:pt x="260812" y="64065"/>
                      <a:pt x="269813" y="69342"/>
                    </a:cubicBezTo>
                    <a:cubicBezTo>
                      <a:pt x="278584" y="73743"/>
                      <a:pt x="286112" y="80296"/>
                      <a:pt x="291671" y="88392"/>
                    </a:cubicBezTo>
                    <a:cubicBezTo>
                      <a:pt x="295397" y="94317"/>
                      <a:pt x="296566" y="101498"/>
                      <a:pt x="294902" y="108299"/>
                    </a:cubicBezTo>
                    <a:cubicBezTo>
                      <a:pt x="292745" y="115776"/>
                      <a:pt x="288649" y="122549"/>
                      <a:pt x="283023" y="127921"/>
                    </a:cubicBezTo>
                    <a:cubicBezTo>
                      <a:pt x="276076" y="134950"/>
                      <a:pt x="268282" y="141094"/>
                      <a:pt x="259833" y="146209"/>
                    </a:cubicBezTo>
                    <a:lnTo>
                      <a:pt x="292146" y="165259"/>
                    </a:lnTo>
                    <a:lnTo>
                      <a:pt x="274469" y="175451"/>
                    </a:lnTo>
                    <a:lnTo>
                      <a:pt x="241871" y="156401"/>
                    </a:lnTo>
                    <a:cubicBezTo>
                      <a:pt x="226352" y="164068"/>
                      <a:pt x="210119" y="170193"/>
                      <a:pt x="193402" y="174688"/>
                    </a:cubicBezTo>
                    <a:cubicBezTo>
                      <a:pt x="175924" y="179603"/>
                      <a:pt x="158058" y="182975"/>
                      <a:pt x="139991" y="184785"/>
                    </a:cubicBezTo>
                    <a:lnTo>
                      <a:pt x="122599" y="154210"/>
                    </a:lnTo>
                    <a:cubicBezTo>
                      <a:pt x="127332" y="154086"/>
                      <a:pt x="132065" y="153705"/>
                      <a:pt x="136760" y="153067"/>
                    </a:cubicBezTo>
                    <a:cubicBezTo>
                      <a:pt x="143127" y="152305"/>
                      <a:pt x="150255" y="151162"/>
                      <a:pt x="158048" y="149447"/>
                    </a:cubicBezTo>
                    <a:cubicBezTo>
                      <a:pt x="165841" y="147733"/>
                      <a:pt x="174204" y="145542"/>
                      <a:pt x="182948" y="143065"/>
                    </a:cubicBezTo>
                    <a:cubicBezTo>
                      <a:pt x="191444" y="140522"/>
                      <a:pt x="199741" y="137341"/>
                      <a:pt x="207753" y="133540"/>
                    </a:cubicBezTo>
                    <a:lnTo>
                      <a:pt x="157193" y="104394"/>
                    </a:lnTo>
                    <a:lnTo>
                      <a:pt x="150635" y="106680"/>
                    </a:lnTo>
                    <a:lnTo>
                      <a:pt x="143697" y="108776"/>
                    </a:lnTo>
                    <a:cubicBezTo>
                      <a:pt x="130962" y="112967"/>
                      <a:pt x="119368" y="116205"/>
                      <a:pt x="108723" y="118301"/>
                    </a:cubicBezTo>
                    <a:cubicBezTo>
                      <a:pt x="98953" y="120577"/>
                      <a:pt x="88994" y="121911"/>
                      <a:pt x="78976" y="122301"/>
                    </a:cubicBezTo>
                    <a:cubicBezTo>
                      <a:pt x="70128" y="122663"/>
                      <a:pt x="61280" y="121825"/>
                      <a:pt x="52651" y="119825"/>
                    </a:cubicBezTo>
                    <a:cubicBezTo>
                      <a:pt x="44079" y="117891"/>
                      <a:pt x="35848" y="114671"/>
                      <a:pt x="28226" y="110300"/>
                    </a:cubicBezTo>
                    <a:cubicBezTo>
                      <a:pt x="19891" y="105947"/>
                      <a:pt x="12669" y="99717"/>
                      <a:pt x="7128" y="92107"/>
                    </a:cubicBezTo>
                    <a:cubicBezTo>
                      <a:pt x="3022" y="86420"/>
                      <a:pt x="1007" y="79486"/>
                      <a:pt x="1426" y="72485"/>
                    </a:cubicBezTo>
                    <a:cubicBezTo>
                      <a:pt x="2148" y="65189"/>
                      <a:pt x="5065" y="58274"/>
                      <a:pt x="9789" y="52673"/>
                    </a:cubicBezTo>
                    <a:cubicBezTo>
                      <a:pt x="15596" y="45291"/>
                      <a:pt x="22524" y="38862"/>
                      <a:pt x="30317" y="33623"/>
                    </a:cubicBezTo>
                    <a:lnTo>
                      <a:pt x="0" y="17050"/>
                    </a:lnTo>
                    <a:lnTo>
                      <a:pt x="17582" y="6858"/>
                    </a:lnTo>
                    <a:lnTo>
                      <a:pt x="47234" y="24003"/>
                    </a:lnTo>
                    <a:cubicBezTo>
                      <a:pt x="61157" y="17088"/>
                      <a:pt x="75783" y="11687"/>
                      <a:pt x="90856" y="7906"/>
                    </a:cubicBezTo>
                    <a:cubicBezTo>
                      <a:pt x="105207" y="4324"/>
                      <a:pt x="119786" y="1686"/>
                      <a:pt x="134479" y="0"/>
                    </a:cubicBezTo>
                    <a:close/>
                    <a:moveTo>
                      <a:pt x="63485" y="82772"/>
                    </a:moveTo>
                    <a:cubicBezTo>
                      <a:pt x="70157" y="86639"/>
                      <a:pt x="77864" y="88306"/>
                      <a:pt x="85534" y="87535"/>
                    </a:cubicBezTo>
                    <a:cubicBezTo>
                      <a:pt x="95817" y="86373"/>
                      <a:pt x="105948" y="84106"/>
                      <a:pt x="115756" y="80772"/>
                    </a:cubicBezTo>
                    <a:lnTo>
                      <a:pt x="68237" y="53245"/>
                    </a:lnTo>
                    <a:cubicBezTo>
                      <a:pt x="50750" y="64675"/>
                      <a:pt x="49230" y="74581"/>
                      <a:pt x="63485" y="82772"/>
                    </a:cubicBezTo>
                    <a:close/>
                    <a:moveTo>
                      <a:pt x="230372" y="97060"/>
                    </a:moveTo>
                    <a:cubicBezTo>
                      <a:pt x="223101" y="93059"/>
                      <a:pt x="214719" y="91554"/>
                      <a:pt x="206517" y="92773"/>
                    </a:cubicBezTo>
                    <a:cubicBezTo>
                      <a:pt x="195265" y="94240"/>
                      <a:pt x="184174" y="96698"/>
                      <a:pt x="173349" y="100108"/>
                    </a:cubicBezTo>
                    <a:lnTo>
                      <a:pt x="220868" y="127445"/>
                    </a:lnTo>
                    <a:cubicBezTo>
                      <a:pt x="240892" y="114871"/>
                      <a:pt x="244057" y="104747"/>
                      <a:pt x="230372" y="9706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2" name="Google Shape;3196;p37"/>
              <p:cNvSpPr/>
              <p:nvPr/>
            </p:nvSpPr>
            <p:spPr>
              <a:xfrm>
                <a:off x="7753460" y="5450109"/>
                <a:ext cx="19007" cy="25526"/>
              </a:xfrm>
              <a:custGeom>
                <a:avLst/>
                <a:gdLst/>
                <a:ahLst/>
                <a:cxnLst/>
                <a:rect l="l" t="t" r="r" b="b"/>
                <a:pathLst>
                  <a:path w="19007" h="25526" extrusionOk="0">
                    <a:moveTo>
                      <a:pt x="0" y="17240"/>
                    </a:moveTo>
                    <a:cubicBezTo>
                      <a:pt x="475" y="15907"/>
                      <a:pt x="0" y="0"/>
                      <a:pt x="0" y="0"/>
                    </a:cubicBezTo>
                    <a:lnTo>
                      <a:pt x="19008" y="12478"/>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 name="Google Shape;3197;p37"/>
              <p:cNvSpPr/>
              <p:nvPr/>
            </p:nvSpPr>
            <p:spPr>
              <a:xfrm>
                <a:off x="7880525" y="5461158"/>
                <a:ext cx="42101" cy="19811"/>
              </a:xfrm>
              <a:custGeom>
                <a:avLst/>
                <a:gdLst/>
                <a:ahLst/>
                <a:cxnLst/>
                <a:rect l="l" t="t" r="r" b="b"/>
                <a:pathLst>
                  <a:path w="42101" h="19811" extrusionOk="0">
                    <a:moveTo>
                      <a:pt x="42102" y="17240"/>
                    </a:moveTo>
                    <a:lnTo>
                      <a:pt x="42102" y="0"/>
                    </a:lnTo>
                    <a:lnTo>
                      <a:pt x="0" y="3238"/>
                    </a:lnTo>
                    <a:lnTo>
                      <a:pt x="24140" y="19812"/>
                    </a:lnTo>
                    <a:lnTo>
                      <a:pt x="42102" y="17240"/>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 name="Google Shape;3198;p37"/>
              <p:cNvSpPr/>
              <p:nvPr/>
            </p:nvSpPr>
            <p:spPr>
              <a:xfrm>
                <a:off x="7894686" y="5398008"/>
                <a:ext cx="31457" cy="17335"/>
              </a:xfrm>
              <a:custGeom>
                <a:avLst/>
                <a:gdLst/>
                <a:ahLst/>
                <a:cxnLst/>
                <a:rect l="l" t="t" r="r" b="b"/>
                <a:pathLst>
                  <a:path w="31457" h="17335" extrusionOk="0">
                    <a:moveTo>
                      <a:pt x="31458" y="17336"/>
                    </a:moveTo>
                    <a:lnTo>
                      <a:pt x="31458" y="0"/>
                    </a:lnTo>
                    <a:lnTo>
                      <a:pt x="0" y="11430"/>
                    </a:lnTo>
                    <a:lnTo>
                      <a:pt x="31458"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 name="Google Shape;3199;p37"/>
              <p:cNvSpPr/>
              <p:nvPr/>
            </p:nvSpPr>
            <p:spPr>
              <a:xfrm>
                <a:off x="7795847" y="5404389"/>
                <a:ext cx="47328" cy="33051"/>
              </a:xfrm>
              <a:custGeom>
                <a:avLst/>
                <a:gdLst/>
                <a:ahLst/>
                <a:cxnLst/>
                <a:rect l="l" t="t" r="r" b="b"/>
                <a:pathLst>
                  <a:path w="47328" h="33051" extrusionOk="0">
                    <a:moveTo>
                      <a:pt x="0" y="10001"/>
                    </a:moveTo>
                    <a:lnTo>
                      <a:pt x="10454" y="0"/>
                    </a:lnTo>
                    <a:lnTo>
                      <a:pt x="47329" y="25527"/>
                    </a:lnTo>
                    <a:lnTo>
                      <a:pt x="45048" y="33051"/>
                    </a:lnTo>
                    <a:cubicBezTo>
                      <a:pt x="45048" y="33051"/>
                      <a:pt x="17487" y="21431"/>
                      <a:pt x="16537" y="2076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6" name="Google Shape;3200;p37"/>
              <p:cNvSpPr/>
              <p:nvPr/>
            </p:nvSpPr>
            <p:spPr>
              <a:xfrm>
                <a:off x="7699193" y="5349240"/>
                <a:ext cx="58543" cy="38861"/>
              </a:xfrm>
              <a:custGeom>
                <a:avLst/>
                <a:gdLst/>
                <a:ahLst/>
                <a:cxnLst/>
                <a:rect l="l" t="t" r="r" b="b"/>
                <a:pathLst>
                  <a:path w="58543" h="38861" extrusionOk="0">
                    <a:moveTo>
                      <a:pt x="0" y="11049"/>
                    </a:moveTo>
                    <a:lnTo>
                      <a:pt x="49040" y="38862"/>
                    </a:lnTo>
                    <a:lnTo>
                      <a:pt x="58543" y="31623"/>
                    </a:lnTo>
                    <a:cubicBezTo>
                      <a:pt x="58543" y="31623"/>
                      <a:pt x="52461" y="24574"/>
                      <a:pt x="51986" y="23908"/>
                    </a:cubicBezTo>
                    <a:cubicBezTo>
                      <a:pt x="47614" y="18821"/>
                      <a:pt x="42444" y="14478"/>
                      <a:pt x="36684" y="11049"/>
                    </a:cubicBezTo>
                    <a:cubicBezTo>
                      <a:pt x="33073" y="10382"/>
                      <a:pt x="9789" y="0"/>
                      <a:pt x="9789"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7" name="Google Shape;3201;p37"/>
              <p:cNvSpPr/>
              <p:nvPr/>
            </p:nvSpPr>
            <p:spPr>
              <a:xfrm>
                <a:off x="7753460" y="5318093"/>
                <a:ext cx="27275" cy="24479"/>
              </a:xfrm>
              <a:custGeom>
                <a:avLst/>
                <a:gdLst/>
                <a:ahLst/>
                <a:cxnLst/>
                <a:rect l="l" t="t" r="r" b="b"/>
                <a:pathLst>
                  <a:path w="27275" h="24479" extrusionOk="0">
                    <a:moveTo>
                      <a:pt x="27276" y="24479"/>
                    </a:moveTo>
                    <a:lnTo>
                      <a:pt x="27276" y="7334"/>
                    </a:lnTo>
                    <a:lnTo>
                      <a:pt x="4752" y="0"/>
                    </a:lnTo>
                    <a:lnTo>
                      <a:pt x="0" y="13430"/>
                    </a:lnTo>
                    <a:lnTo>
                      <a:pt x="1140" y="19622"/>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8" name="Google Shape;3202;p37"/>
              <p:cNvSpPr/>
              <p:nvPr/>
            </p:nvSpPr>
            <p:spPr>
              <a:xfrm>
                <a:off x="7631241" y="5313044"/>
                <a:ext cx="26040" cy="19431"/>
              </a:xfrm>
              <a:custGeom>
                <a:avLst/>
                <a:gdLst/>
                <a:ahLst/>
                <a:cxnLst/>
                <a:rect l="l" t="t" r="r" b="b"/>
                <a:pathLst>
                  <a:path w="26040" h="19431" extrusionOk="0">
                    <a:moveTo>
                      <a:pt x="0" y="17145"/>
                    </a:moveTo>
                    <a:lnTo>
                      <a:pt x="0" y="0"/>
                    </a:lnTo>
                    <a:lnTo>
                      <a:pt x="26040"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9" name="Google Shape;3203;p37"/>
              <p:cNvSpPr/>
              <p:nvPr/>
            </p:nvSpPr>
            <p:spPr>
              <a:xfrm>
                <a:off x="7632192" y="5370575"/>
                <a:ext cx="29936" cy="30289"/>
              </a:xfrm>
              <a:custGeom>
                <a:avLst/>
                <a:gdLst/>
                <a:ahLst/>
                <a:cxnLst/>
                <a:rect l="l" t="t" r="r" b="b"/>
                <a:pathLst>
                  <a:path w="29936" h="30289" extrusionOk="0">
                    <a:moveTo>
                      <a:pt x="0" y="17907"/>
                    </a:moveTo>
                    <a:lnTo>
                      <a:pt x="0" y="0"/>
                    </a:lnTo>
                    <a:lnTo>
                      <a:pt x="29937" y="0"/>
                    </a:lnTo>
                    <a:lnTo>
                      <a:pt x="22619" y="16002"/>
                    </a:lnTo>
                    <a:lnTo>
                      <a:pt x="9599"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0" name="Google Shape;3204;p37"/>
              <p:cNvSpPr/>
              <p:nvPr/>
            </p:nvSpPr>
            <p:spPr>
              <a:xfrm>
                <a:off x="7630861" y="5295995"/>
                <a:ext cx="295637" cy="184880"/>
              </a:xfrm>
              <a:custGeom>
                <a:avLst/>
                <a:gdLst/>
                <a:ahLst/>
                <a:cxnLst/>
                <a:rect l="l" t="t" r="r" b="b"/>
                <a:pathLst>
                  <a:path w="295637" h="184880" extrusionOk="0">
                    <a:moveTo>
                      <a:pt x="149875" y="29432"/>
                    </a:moveTo>
                    <a:cubicBezTo>
                      <a:pt x="145988" y="29423"/>
                      <a:pt x="142110" y="29737"/>
                      <a:pt x="138280" y="30385"/>
                    </a:cubicBezTo>
                    <a:cubicBezTo>
                      <a:pt x="133053" y="31051"/>
                      <a:pt x="127256" y="32099"/>
                      <a:pt x="120793" y="33528"/>
                    </a:cubicBezTo>
                    <a:cubicBezTo>
                      <a:pt x="114331" y="34957"/>
                      <a:pt x="107583" y="36576"/>
                      <a:pt x="100645" y="38671"/>
                    </a:cubicBezTo>
                    <a:cubicBezTo>
                      <a:pt x="93897" y="40729"/>
                      <a:pt x="87292" y="43243"/>
                      <a:pt x="80877" y="46196"/>
                    </a:cubicBezTo>
                    <a:lnTo>
                      <a:pt x="131628" y="75629"/>
                    </a:lnTo>
                    <a:lnTo>
                      <a:pt x="141131" y="72390"/>
                    </a:lnTo>
                    <a:cubicBezTo>
                      <a:pt x="154056" y="68104"/>
                      <a:pt x="166221" y="64484"/>
                      <a:pt x="177721" y="61436"/>
                    </a:cubicBezTo>
                    <a:cubicBezTo>
                      <a:pt x="188489" y="58588"/>
                      <a:pt x="199494" y="56779"/>
                      <a:pt x="210604" y="56007"/>
                    </a:cubicBezTo>
                    <a:cubicBezTo>
                      <a:pt x="220726" y="55369"/>
                      <a:pt x="230875" y="56036"/>
                      <a:pt x="240826" y="58007"/>
                    </a:cubicBezTo>
                    <a:cubicBezTo>
                      <a:pt x="251033" y="60217"/>
                      <a:pt x="260812" y="64037"/>
                      <a:pt x="269813" y="69342"/>
                    </a:cubicBezTo>
                    <a:cubicBezTo>
                      <a:pt x="278584" y="73743"/>
                      <a:pt x="286112" y="80296"/>
                      <a:pt x="291671" y="88392"/>
                    </a:cubicBezTo>
                    <a:cubicBezTo>
                      <a:pt x="295397" y="94278"/>
                      <a:pt x="296556" y="101432"/>
                      <a:pt x="294902" y="108204"/>
                    </a:cubicBezTo>
                    <a:cubicBezTo>
                      <a:pt x="292793" y="115700"/>
                      <a:pt x="288687" y="122482"/>
                      <a:pt x="283023" y="127825"/>
                    </a:cubicBezTo>
                    <a:cubicBezTo>
                      <a:pt x="276076" y="134883"/>
                      <a:pt x="268282" y="141056"/>
                      <a:pt x="259833" y="146209"/>
                    </a:cubicBezTo>
                    <a:lnTo>
                      <a:pt x="292146" y="165259"/>
                    </a:lnTo>
                    <a:lnTo>
                      <a:pt x="274469" y="175546"/>
                    </a:lnTo>
                    <a:lnTo>
                      <a:pt x="241871" y="156496"/>
                    </a:lnTo>
                    <a:cubicBezTo>
                      <a:pt x="226371" y="164239"/>
                      <a:pt x="210138" y="170402"/>
                      <a:pt x="193402" y="174879"/>
                    </a:cubicBezTo>
                    <a:cubicBezTo>
                      <a:pt x="175915" y="179718"/>
                      <a:pt x="158048" y="183061"/>
                      <a:pt x="139991" y="184880"/>
                    </a:cubicBezTo>
                    <a:lnTo>
                      <a:pt x="122979" y="154305"/>
                    </a:lnTo>
                    <a:cubicBezTo>
                      <a:pt x="126115" y="154305"/>
                      <a:pt x="130772" y="154305"/>
                      <a:pt x="137140" y="153257"/>
                    </a:cubicBezTo>
                    <a:cubicBezTo>
                      <a:pt x="143507" y="152209"/>
                      <a:pt x="150635" y="151257"/>
                      <a:pt x="158428" y="149542"/>
                    </a:cubicBezTo>
                    <a:cubicBezTo>
                      <a:pt x="166221" y="147828"/>
                      <a:pt x="174585" y="145732"/>
                      <a:pt x="183328" y="143161"/>
                    </a:cubicBezTo>
                    <a:cubicBezTo>
                      <a:pt x="191824" y="140618"/>
                      <a:pt x="200121" y="137436"/>
                      <a:pt x="208133" y="133636"/>
                    </a:cubicBezTo>
                    <a:lnTo>
                      <a:pt x="157193" y="104680"/>
                    </a:lnTo>
                    <a:lnTo>
                      <a:pt x="150635" y="106966"/>
                    </a:lnTo>
                    <a:lnTo>
                      <a:pt x="143697" y="109156"/>
                    </a:lnTo>
                    <a:cubicBezTo>
                      <a:pt x="130962" y="113347"/>
                      <a:pt x="119368" y="116586"/>
                      <a:pt x="108723" y="118681"/>
                    </a:cubicBezTo>
                    <a:cubicBezTo>
                      <a:pt x="98953" y="120958"/>
                      <a:pt x="88994" y="122291"/>
                      <a:pt x="78976" y="122682"/>
                    </a:cubicBezTo>
                    <a:cubicBezTo>
                      <a:pt x="70128" y="122996"/>
                      <a:pt x="61280" y="122168"/>
                      <a:pt x="52651" y="120205"/>
                    </a:cubicBezTo>
                    <a:cubicBezTo>
                      <a:pt x="44098" y="118224"/>
                      <a:pt x="35867" y="115014"/>
                      <a:pt x="28226" y="110680"/>
                    </a:cubicBezTo>
                    <a:cubicBezTo>
                      <a:pt x="19910" y="106299"/>
                      <a:pt x="12697" y="100079"/>
                      <a:pt x="7128" y="92488"/>
                    </a:cubicBezTo>
                    <a:cubicBezTo>
                      <a:pt x="3032" y="86801"/>
                      <a:pt x="1017" y="79867"/>
                      <a:pt x="1426" y="72866"/>
                    </a:cubicBezTo>
                    <a:cubicBezTo>
                      <a:pt x="2148" y="65570"/>
                      <a:pt x="5065" y="58655"/>
                      <a:pt x="9789" y="53054"/>
                    </a:cubicBezTo>
                    <a:cubicBezTo>
                      <a:pt x="15567" y="45644"/>
                      <a:pt x="22505" y="39214"/>
                      <a:pt x="30317" y="34004"/>
                    </a:cubicBezTo>
                    <a:lnTo>
                      <a:pt x="0" y="17050"/>
                    </a:lnTo>
                    <a:lnTo>
                      <a:pt x="17582" y="6763"/>
                    </a:lnTo>
                    <a:lnTo>
                      <a:pt x="47234" y="24003"/>
                    </a:lnTo>
                    <a:cubicBezTo>
                      <a:pt x="61157" y="17088"/>
                      <a:pt x="75783" y="11687"/>
                      <a:pt x="90856" y="7906"/>
                    </a:cubicBezTo>
                    <a:cubicBezTo>
                      <a:pt x="105197" y="4286"/>
                      <a:pt x="119776" y="1638"/>
                      <a:pt x="134479" y="0"/>
                    </a:cubicBezTo>
                    <a:close/>
                    <a:moveTo>
                      <a:pt x="63485" y="82772"/>
                    </a:moveTo>
                    <a:cubicBezTo>
                      <a:pt x="70157" y="86639"/>
                      <a:pt x="77864" y="88306"/>
                      <a:pt x="85534" y="87535"/>
                    </a:cubicBezTo>
                    <a:cubicBezTo>
                      <a:pt x="95817" y="86373"/>
                      <a:pt x="105948" y="84106"/>
                      <a:pt x="115756" y="80772"/>
                    </a:cubicBezTo>
                    <a:lnTo>
                      <a:pt x="68237" y="53245"/>
                    </a:lnTo>
                    <a:cubicBezTo>
                      <a:pt x="50750" y="64675"/>
                      <a:pt x="49230" y="74485"/>
                      <a:pt x="63485" y="82772"/>
                    </a:cubicBezTo>
                    <a:close/>
                    <a:moveTo>
                      <a:pt x="230372" y="96679"/>
                    </a:moveTo>
                    <a:cubicBezTo>
                      <a:pt x="223092" y="92716"/>
                      <a:pt x="214710" y="91240"/>
                      <a:pt x="206517" y="92488"/>
                    </a:cubicBezTo>
                    <a:cubicBezTo>
                      <a:pt x="195265" y="93954"/>
                      <a:pt x="184174" y="96412"/>
                      <a:pt x="173349" y="99822"/>
                    </a:cubicBezTo>
                    <a:lnTo>
                      <a:pt x="220868" y="127159"/>
                    </a:lnTo>
                    <a:cubicBezTo>
                      <a:pt x="240826" y="114776"/>
                      <a:pt x="244057" y="104680"/>
                      <a:pt x="230372" y="96679"/>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1" name="Google Shape;3205;p37"/>
            <p:cNvGrpSpPr/>
            <p:nvPr/>
          </p:nvGrpSpPr>
          <p:grpSpPr>
            <a:xfrm>
              <a:off x="5533746" y="4253261"/>
              <a:ext cx="883852" cy="621029"/>
              <a:chOff x="7343371" y="4995386"/>
              <a:chExt cx="883852" cy="621029"/>
            </a:xfrm>
          </p:grpSpPr>
          <p:sp>
            <p:nvSpPr>
              <p:cNvPr id="189" name="Google Shape;3206;p37"/>
              <p:cNvSpPr/>
              <p:nvPr/>
            </p:nvSpPr>
            <p:spPr>
              <a:xfrm>
                <a:off x="7343371" y="5104923"/>
                <a:ext cx="883852" cy="511492"/>
              </a:xfrm>
              <a:custGeom>
                <a:avLst/>
                <a:gdLst/>
                <a:ahLst/>
                <a:cxnLst/>
                <a:rect l="l" t="t" r="r" b="b"/>
                <a:pathLst>
                  <a:path w="883852" h="511492" extrusionOk="0">
                    <a:moveTo>
                      <a:pt x="883852" y="255746"/>
                    </a:moveTo>
                    <a:cubicBezTo>
                      <a:pt x="883852" y="396991"/>
                      <a:pt x="685995" y="511492"/>
                      <a:pt x="441926" y="511492"/>
                    </a:cubicBezTo>
                    <a:cubicBezTo>
                      <a:pt x="197857" y="511492"/>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0" name="Google Shape;3207;p37"/>
              <p:cNvSpPr/>
              <p:nvPr/>
            </p:nvSpPr>
            <p:spPr>
              <a:xfrm>
                <a:off x="7343561" y="5248084"/>
                <a:ext cx="87339" cy="116490"/>
              </a:xfrm>
              <a:custGeom>
                <a:avLst/>
                <a:gdLst/>
                <a:ahLst/>
                <a:cxnLst/>
                <a:rect l="l" t="t" r="r" b="b"/>
                <a:pathLst>
                  <a:path w="87339" h="116490" extrusionOk="0">
                    <a:moveTo>
                      <a:pt x="0" y="116491"/>
                    </a:moveTo>
                    <a:lnTo>
                      <a:pt x="0" y="0"/>
                    </a:lnTo>
                    <a:lnTo>
                      <a:pt x="87340"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1" name="Google Shape;3208;p37"/>
              <p:cNvSpPr/>
              <p:nvPr/>
            </p:nvSpPr>
            <p:spPr>
              <a:xfrm>
                <a:off x="8160792" y="5251132"/>
                <a:ext cx="66431" cy="157067"/>
              </a:xfrm>
              <a:custGeom>
                <a:avLst/>
                <a:gdLst/>
                <a:ahLst/>
                <a:cxnLst/>
                <a:rect l="l" t="t" r="r" b="b"/>
                <a:pathLst>
                  <a:path w="66431" h="157067" extrusionOk="0">
                    <a:moveTo>
                      <a:pt x="66431" y="0"/>
                    </a:moveTo>
                    <a:lnTo>
                      <a:pt x="66431" y="109538"/>
                    </a:lnTo>
                    <a:lnTo>
                      <a:pt x="21859" y="157067"/>
                    </a:lnTo>
                    <a:lnTo>
                      <a:pt x="0" y="31623"/>
                    </a:lnTo>
                    <a:lnTo>
                      <a:pt x="66431"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2" name="Google Shape;3209;p37"/>
              <p:cNvSpPr/>
              <p:nvPr/>
            </p:nvSpPr>
            <p:spPr>
              <a:xfrm>
                <a:off x="7343371" y="4995386"/>
                <a:ext cx="883852" cy="511492"/>
              </a:xfrm>
              <a:custGeom>
                <a:avLst/>
                <a:gdLst/>
                <a:ahLst/>
                <a:cxnLst/>
                <a:rect l="l" t="t" r="r" b="b"/>
                <a:pathLst>
                  <a:path w="883852" h="511492" extrusionOk="0">
                    <a:moveTo>
                      <a:pt x="883852" y="255746"/>
                    </a:moveTo>
                    <a:cubicBezTo>
                      <a:pt x="883852" y="396991"/>
                      <a:pt x="685995" y="511492"/>
                      <a:pt x="441926" y="511492"/>
                    </a:cubicBezTo>
                    <a:cubicBezTo>
                      <a:pt x="197857" y="511492"/>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3" name="Google Shape;3210;p37"/>
              <p:cNvSpPr/>
              <p:nvPr/>
            </p:nvSpPr>
            <p:spPr>
              <a:xfrm>
                <a:off x="7469087" y="5064990"/>
                <a:ext cx="632615" cy="366117"/>
              </a:xfrm>
              <a:custGeom>
                <a:avLst/>
                <a:gdLst/>
                <a:ahLst/>
                <a:cxnLst/>
                <a:rect l="l" t="t" r="r" b="b"/>
                <a:pathLst>
                  <a:path w="632615" h="366117" extrusionOk="0">
                    <a:moveTo>
                      <a:pt x="632116" y="194048"/>
                    </a:moveTo>
                    <a:cubicBezTo>
                      <a:pt x="627555" y="237101"/>
                      <a:pt x="596952" y="279773"/>
                      <a:pt x="540025" y="312539"/>
                    </a:cubicBezTo>
                    <a:cubicBezTo>
                      <a:pt x="416475" y="383977"/>
                      <a:pt x="216136" y="383977"/>
                      <a:pt x="92586" y="312539"/>
                    </a:cubicBezTo>
                    <a:cubicBezTo>
                      <a:pt x="35564" y="279487"/>
                      <a:pt x="4961" y="237101"/>
                      <a:pt x="590" y="194048"/>
                    </a:cubicBezTo>
                    <a:cubicBezTo>
                      <a:pt x="-4732" y="143661"/>
                      <a:pt x="25965" y="92130"/>
                      <a:pt x="92586" y="53650"/>
                    </a:cubicBezTo>
                    <a:cubicBezTo>
                      <a:pt x="216136" y="-17883"/>
                      <a:pt x="416475" y="-17883"/>
                      <a:pt x="540025" y="53650"/>
                    </a:cubicBezTo>
                    <a:cubicBezTo>
                      <a:pt x="606551" y="92130"/>
                      <a:pt x="636963" y="143661"/>
                      <a:pt x="632116"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4" name="Google Shape;3211;p37"/>
              <p:cNvSpPr/>
              <p:nvPr/>
            </p:nvSpPr>
            <p:spPr>
              <a:xfrm>
                <a:off x="7469677" y="5086897"/>
                <a:ext cx="631526" cy="344209"/>
              </a:xfrm>
              <a:custGeom>
                <a:avLst/>
                <a:gdLst/>
                <a:ahLst/>
                <a:cxnLst/>
                <a:rect l="l" t="t" r="r" b="b"/>
                <a:pathLst>
                  <a:path w="631526" h="344209" extrusionOk="0">
                    <a:moveTo>
                      <a:pt x="631526" y="172141"/>
                    </a:moveTo>
                    <a:cubicBezTo>
                      <a:pt x="626965" y="215194"/>
                      <a:pt x="596363" y="257866"/>
                      <a:pt x="539435" y="290632"/>
                    </a:cubicBezTo>
                    <a:cubicBezTo>
                      <a:pt x="415886" y="362069"/>
                      <a:pt x="215546" y="362069"/>
                      <a:pt x="91997" y="290632"/>
                    </a:cubicBezTo>
                    <a:cubicBezTo>
                      <a:pt x="34974" y="257580"/>
                      <a:pt x="4372" y="215194"/>
                      <a:pt x="0" y="172141"/>
                    </a:cubicBezTo>
                    <a:cubicBezTo>
                      <a:pt x="4372" y="129087"/>
                      <a:pt x="35069" y="86416"/>
                      <a:pt x="91997" y="53650"/>
                    </a:cubicBezTo>
                    <a:cubicBezTo>
                      <a:pt x="215546" y="-17883"/>
                      <a:pt x="415886" y="-17883"/>
                      <a:pt x="539435" y="53650"/>
                    </a:cubicBezTo>
                    <a:cubicBezTo>
                      <a:pt x="596363" y="86701"/>
                      <a:pt x="626870" y="129087"/>
                      <a:pt x="631526" y="172141"/>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5" name="Google Shape;3212;p37"/>
              <p:cNvSpPr/>
              <p:nvPr/>
            </p:nvSpPr>
            <p:spPr>
              <a:xfrm>
                <a:off x="7630861" y="5169693"/>
                <a:ext cx="295642" cy="184784"/>
              </a:xfrm>
              <a:custGeom>
                <a:avLst/>
                <a:gdLst/>
                <a:ahLst/>
                <a:cxnLst/>
                <a:rect l="l" t="t" r="r" b="b"/>
                <a:pathLst>
                  <a:path w="295642" h="184784" extrusionOk="0">
                    <a:moveTo>
                      <a:pt x="149875" y="29432"/>
                    </a:moveTo>
                    <a:cubicBezTo>
                      <a:pt x="145988" y="29423"/>
                      <a:pt x="142110" y="29737"/>
                      <a:pt x="138280" y="30385"/>
                    </a:cubicBezTo>
                    <a:cubicBezTo>
                      <a:pt x="133053" y="31147"/>
                      <a:pt x="127256" y="32195"/>
                      <a:pt x="120793" y="33528"/>
                    </a:cubicBezTo>
                    <a:cubicBezTo>
                      <a:pt x="114331" y="34862"/>
                      <a:pt x="107583" y="36576"/>
                      <a:pt x="100645" y="38671"/>
                    </a:cubicBezTo>
                    <a:cubicBezTo>
                      <a:pt x="93878" y="40719"/>
                      <a:pt x="87273" y="43272"/>
                      <a:pt x="80877" y="46291"/>
                    </a:cubicBezTo>
                    <a:lnTo>
                      <a:pt x="131628" y="75629"/>
                    </a:lnTo>
                    <a:lnTo>
                      <a:pt x="141131" y="72390"/>
                    </a:lnTo>
                    <a:cubicBezTo>
                      <a:pt x="154056" y="68104"/>
                      <a:pt x="166221" y="64484"/>
                      <a:pt x="177721" y="61436"/>
                    </a:cubicBezTo>
                    <a:cubicBezTo>
                      <a:pt x="188489" y="58598"/>
                      <a:pt x="199494" y="56779"/>
                      <a:pt x="210604" y="56007"/>
                    </a:cubicBezTo>
                    <a:cubicBezTo>
                      <a:pt x="220726" y="55397"/>
                      <a:pt x="230885" y="56102"/>
                      <a:pt x="240826" y="58103"/>
                    </a:cubicBezTo>
                    <a:cubicBezTo>
                      <a:pt x="251023" y="60274"/>
                      <a:pt x="260812" y="64065"/>
                      <a:pt x="269813" y="69342"/>
                    </a:cubicBezTo>
                    <a:cubicBezTo>
                      <a:pt x="278584" y="73743"/>
                      <a:pt x="286112" y="80296"/>
                      <a:pt x="291671" y="88392"/>
                    </a:cubicBezTo>
                    <a:cubicBezTo>
                      <a:pt x="295397" y="94317"/>
                      <a:pt x="296566" y="101498"/>
                      <a:pt x="294902" y="108299"/>
                    </a:cubicBezTo>
                    <a:cubicBezTo>
                      <a:pt x="292745" y="115776"/>
                      <a:pt x="288649" y="122549"/>
                      <a:pt x="283023" y="127921"/>
                    </a:cubicBezTo>
                    <a:cubicBezTo>
                      <a:pt x="276076" y="134950"/>
                      <a:pt x="268282" y="141094"/>
                      <a:pt x="259833" y="146209"/>
                    </a:cubicBezTo>
                    <a:lnTo>
                      <a:pt x="292146" y="165259"/>
                    </a:lnTo>
                    <a:lnTo>
                      <a:pt x="274469" y="175451"/>
                    </a:lnTo>
                    <a:lnTo>
                      <a:pt x="241871" y="156401"/>
                    </a:lnTo>
                    <a:cubicBezTo>
                      <a:pt x="226352" y="164068"/>
                      <a:pt x="210119" y="170193"/>
                      <a:pt x="193402" y="174688"/>
                    </a:cubicBezTo>
                    <a:cubicBezTo>
                      <a:pt x="175924" y="179603"/>
                      <a:pt x="158058" y="182975"/>
                      <a:pt x="139991" y="184785"/>
                    </a:cubicBezTo>
                    <a:lnTo>
                      <a:pt x="122599" y="154781"/>
                    </a:lnTo>
                    <a:cubicBezTo>
                      <a:pt x="127332" y="154657"/>
                      <a:pt x="132065" y="154276"/>
                      <a:pt x="136760" y="153638"/>
                    </a:cubicBezTo>
                    <a:cubicBezTo>
                      <a:pt x="143127" y="152876"/>
                      <a:pt x="150255" y="151638"/>
                      <a:pt x="158048" y="150019"/>
                    </a:cubicBezTo>
                    <a:cubicBezTo>
                      <a:pt x="165841" y="148399"/>
                      <a:pt x="174204" y="146113"/>
                      <a:pt x="182948" y="143637"/>
                    </a:cubicBezTo>
                    <a:cubicBezTo>
                      <a:pt x="191425" y="141056"/>
                      <a:pt x="199722" y="137865"/>
                      <a:pt x="207753" y="134112"/>
                    </a:cubicBezTo>
                    <a:lnTo>
                      <a:pt x="157193" y="104965"/>
                    </a:lnTo>
                    <a:lnTo>
                      <a:pt x="150635" y="107252"/>
                    </a:lnTo>
                    <a:lnTo>
                      <a:pt x="143697" y="109347"/>
                    </a:lnTo>
                    <a:cubicBezTo>
                      <a:pt x="130962" y="113538"/>
                      <a:pt x="119368" y="116777"/>
                      <a:pt x="108723" y="118872"/>
                    </a:cubicBezTo>
                    <a:cubicBezTo>
                      <a:pt x="98953" y="121148"/>
                      <a:pt x="88994" y="122482"/>
                      <a:pt x="78976" y="122872"/>
                    </a:cubicBezTo>
                    <a:cubicBezTo>
                      <a:pt x="70128" y="123234"/>
                      <a:pt x="61280" y="122396"/>
                      <a:pt x="52651" y="120396"/>
                    </a:cubicBezTo>
                    <a:cubicBezTo>
                      <a:pt x="44079" y="118463"/>
                      <a:pt x="35848" y="115243"/>
                      <a:pt x="28226" y="110871"/>
                    </a:cubicBezTo>
                    <a:cubicBezTo>
                      <a:pt x="19891" y="106518"/>
                      <a:pt x="12669" y="100289"/>
                      <a:pt x="7128" y="92678"/>
                    </a:cubicBezTo>
                    <a:cubicBezTo>
                      <a:pt x="3022" y="86992"/>
                      <a:pt x="1007" y="80058"/>
                      <a:pt x="1426" y="73057"/>
                    </a:cubicBezTo>
                    <a:cubicBezTo>
                      <a:pt x="2148" y="65761"/>
                      <a:pt x="5065" y="58846"/>
                      <a:pt x="9789" y="53245"/>
                    </a:cubicBezTo>
                    <a:cubicBezTo>
                      <a:pt x="15596" y="45863"/>
                      <a:pt x="22524" y="39434"/>
                      <a:pt x="30317" y="34195"/>
                    </a:cubicBezTo>
                    <a:lnTo>
                      <a:pt x="0" y="17050"/>
                    </a:lnTo>
                    <a:lnTo>
                      <a:pt x="17582" y="6858"/>
                    </a:lnTo>
                    <a:lnTo>
                      <a:pt x="47234" y="24003"/>
                    </a:lnTo>
                    <a:cubicBezTo>
                      <a:pt x="61157" y="17088"/>
                      <a:pt x="75783" y="11687"/>
                      <a:pt x="90856" y="7906"/>
                    </a:cubicBezTo>
                    <a:cubicBezTo>
                      <a:pt x="105207" y="4324"/>
                      <a:pt x="119786" y="1686"/>
                      <a:pt x="134479" y="0"/>
                    </a:cubicBezTo>
                    <a:close/>
                    <a:moveTo>
                      <a:pt x="63485" y="82772"/>
                    </a:moveTo>
                    <a:cubicBezTo>
                      <a:pt x="70157" y="86639"/>
                      <a:pt x="77864" y="88306"/>
                      <a:pt x="85534" y="87535"/>
                    </a:cubicBezTo>
                    <a:cubicBezTo>
                      <a:pt x="95817" y="86373"/>
                      <a:pt x="105948" y="84106"/>
                      <a:pt x="115756" y="80772"/>
                    </a:cubicBezTo>
                    <a:lnTo>
                      <a:pt x="68237" y="53245"/>
                    </a:lnTo>
                    <a:cubicBezTo>
                      <a:pt x="50750" y="64675"/>
                      <a:pt x="49230" y="74581"/>
                      <a:pt x="63485" y="82772"/>
                    </a:cubicBezTo>
                    <a:close/>
                    <a:moveTo>
                      <a:pt x="230372" y="96774"/>
                    </a:moveTo>
                    <a:cubicBezTo>
                      <a:pt x="223101" y="92773"/>
                      <a:pt x="214719" y="91269"/>
                      <a:pt x="206517" y="92488"/>
                    </a:cubicBezTo>
                    <a:cubicBezTo>
                      <a:pt x="195265" y="93955"/>
                      <a:pt x="184174" y="96412"/>
                      <a:pt x="173349" y="99822"/>
                    </a:cubicBezTo>
                    <a:lnTo>
                      <a:pt x="220868" y="127159"/>
                    </a:lnTo>
                    <a:cubicBezTo>
                      <a:pt x="240892" y="114776"/>
                      <a:pt x="244057" y="104651"/>
                      <a:pt x="230372" y="9677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6" name="Google Shape;3213;p37"/>
              <p:cNvSpPr/>
              <p:nvPr/>
            </p:nvSpPr>
            <p:spPr>
              <a:xfrm>
                <a:off x="7753460" y="5307234"/>
                <a:ext cx="19007" cy="25526"/>
              </a:xfrm>
              <a:custGeom>
                <a:avLst/>
                <a:gdLst/>
                <a:ahLst/>
                <a:cxnLst/>
                <a:rect l="l" t="t" r="r" b="b"/>
                <a:pathLst>
                  <a:path w="19007" h="25526" extrusionOk="0">
                    <a:moveTo>
                      <a:pt x="0" y="17240"/>
                    </a:moveTo>
                    <a:cubicBezTo>
                      <a:pt x="475" y="15907"/>
                      <a:pt x="0" y="0"/>
                      <a:pt x="0" y="0"/>
                    </a:cubicBezTo>
                    <a:lnTo>
                      <a:pt x="19008" y="12478"/>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7" name="Google Shape;3214;p37"/>
              <p:cNvSpPr/>
              <p:nvPr/>
            </p:nvSpPr>
            <p:spPr>
              <a:xfrm>
                <a:off x="7880525" y="5317712"/>
                <a:ext cx="42101" cy="19716"/>
              </a:xfrm>
              <a:custGeom>
                <a:avLst/>
                <a:gdLst/>
                <a:ahLst/>
                <a:cxnLst/>
                <a:rect l="l" t="t" r="r" b="b"/>
                <a:pathLst>
                  <a:path w="42101" h="19716" extrusionOk="0">
                    <a:moveTo>
                      <a:pt x="42102" y="17240"/>
                    </a:moveTo>
                    <a:lnTo>
                      <a:pt x="42102" y="0"/>
                    </a:lnTo>
                    <a:lnTo>
                      <a:pt x="0" y="3238"/>
                    </a:lnTo>
                    <a:lnTo>
                      <a:pt x="24140" y="19717"/>
                    </a:lnTo>
                    <a:lnTo>
                      <a:pt x="42102" y="17240"/>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8" name="Google Shape;3215;p37"/>
              <p:cNvSpPr/>
              <p:nvPr/>
            </p:nvSpPr>
            <p:spPr>
              <a:xfrm>
                <a:off x="7894686" y="5254561"/>
                <a:ext cx="31457" cy="17335"/>
              </a:xfrm>
              <a:custGeom>
                <a:avLst/>
                <a:gdLst/>
                <a:ahLst/>
                <a:cxnLst/>
                <a:rect l="l" t="t" r="r" b="b"/>
                <a:pathLst>
                  <a:path w="31457" h="17335" extrusionOk="0">
                    <a:moveTo>
                      <a:pt x="31458" y="17336"/>
                    </a:moveTo>
                    <a:lnTo>
                      <a:pt x="31458" y="0"/>
                    </a:lnTo>
                    <a:lnTo>
                      <a:pt x="0" y="11430"/>
                    </a:lnTo>
                    <a:lnTo>
                      <a:pt x="31458"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9" name="Google Shape;3216;p37"/>
              <p:cNvSpPr/>
              <p:nvPr/>
            </p:nvSpPr>
            <p:spPr>
              <a:xfrm>
                <a:off x="7795847" y="5260943"/>
                <a:ext cx="47328" cy="33051"/>
              </a:xfrm>
              <a:custGeom>
                <a:avLst/>
                <a:gdLst/>
                <a:ahLst/>
                <a:cxnLst/>
                <a:rect l="l" t="t" r="r" b="b"/>
                <a:pathLst>
                  <a:path w="47328" h="33051" extrusionOk="0">
                    <a:moveTo>
                      <a:pt x="0" y="10001"/>
                    </a:moveTo>
                    <a:lnTo>
                      <a:pt x="10454" y="0"/>
                    </a:lnTo>
                    <a:lnTo>
                      <a:pt x="47329" y="25527"/>
                    </a:lnTo>
                    <a:lnTo>
                      <a:pt x="45048" y="33052"/>
                    </a:lnTo>
                    <a:cubicBezTo>
                      <a:pt x="45048" y="33052"/>
                      <a:pt x="17487" y="21431"/>
                      <a:pt x="16537" y="20765"/>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0" name="Google Shape;3217;p37"/>
              <p:cNvSpPr/>
              <p:nvPr/>
            </p:nvSpPr>
            <p:spPr>
              <a:xfrm>
                <a:off x="7699193" y="5205793"/>
                <a:ext cx="58543" cy="38861"/>
              </a:xfrm>
              <a:custGeom>
                <a:avLst/>
                <a:gdLst/>
                <a:ahLst/>
                <a:cxnLst/>
                <a:rect l="l" t="t" r="r" b="b"/>
                <a:pathLst>
                  <a:path w="58543" h="38861" extrusionOk="0">
                    <a:moveTo>
                      <a:pt x="0" y="11049"/>
                    </a:moveTo>
                    <a:lnTo>
                      <a:pt x="49040" y="38862"/>
                    </a:lnTo>
                    <a:lnTo>
                      <a:pt x="58543" y="31623"/>
                    </a:lnTo>
                    <a:cubicBezTo>
                      <a:pt x="58543" y="31623"/>
                      <a:pt x="52461" y="24574"/>
                      <a:pt x="51986" y="23813"/>
                    </a:cubicBezTo>
                    <a:cubicBezTo>
                      <a:pt x="47585" y="18783"/>
                      <a:pt x="42425" y="14478"/>
                      <a:pt x="36684" y="11049"/>
                    </a:cubicBezTo>
                    <a:cubicBezTo>
                      <a:pt x="33073" y="10382"/>
                      <a:pt x="9789" y="0"/>
                      <a:pt x="9789"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1" name="Google Shape;3218;p37"/>
              <p:cNvSpPr/>
              <p:nvPr/>
            </p:nvSpPr>
            <p:spPr>
              <a:xfrm>
                <a:off x="7753460" y="5174646"/>
                <a:ext cx="27275" cy="24479"/>
              </a:xfrm>
              <a:custGeom>
                <a:avLst/>
                <a:gdLst/>
                <a:ahLst/>
                <a:cxnLst/>
                <a:rect l="l" t="t" r="r" b="b"/>
                <a:pathLst>
                  <a:path w="27275" h="24479" extrusionOk="0">
                    <a:moveTo>
                      <a:pt x="27276" y="24479"/>
                    </a:moveTo>
                    <a:lnTo>
                      <a:pt x="27276" y="7334"/>
                    </a:lnTo>
                    <a:lnTo>
                      <a:pt x="4752" y="0"/>
                    </a:lnTo>
                    <a:lnTo>
                      <a:pt x="0" y="13430"/>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2" name="Google Shape;3219;p37"/>
              <p:cNvSpPr/>
              <p:nvPr/>
            </p:nvSpPr>
            <p:spPr>
              <a:xfrm>
                <a:off x="7631241" y="5169598"/>
                <a:ext cx="26040" cy="19431"/>
              </a:xfrm>
              <a:custGeom>
                <a:avLst/>
                <a:gdLst/>
                <a:ahLst/>
                <a:cxnLst/>
                <a:rect l="l" t="t" r="r" b="b"/>
                <a:pathLst>
                  <a:path w="26040" h="19431" extrusionOk="0">
                    <a:moveTo>
                      <a:pt x="0" y="17145"/>
                    </a:moveTo>
                    <a:lnTo>
                      <a:pt x="0" y="0"/>
                    </a:lnTo>
                    <a:lnTo>
                      <a:pt x="26040"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3" name="Google Shape;3220;p37"/>
              <p:cNvSpPr/>
              <p:nvPr/>
            </p:nvSpPr>
            <p:spPr>
              <a:xfrm>
                <a:off x="7632192" y="5227129"/>
                <a:ext cx="29936" cy="30289"/>
              </a:xfrm>
              <a:custGeom>
                <a:avLst/>
                <a:gdLst/>
                <a:ahLst/>
                <a:cxnLst/>
                <a:rect l="l" t="t" r="r" b="b"/>
                <a:pathLst>
                  <a:path w="29936" h="30289" extrusionOk="0">
                    <a:moveTo>
                      <a:pt x="0" y="17907"/>
                    </a:moveTo>
                    <a:lnTo>
                      <a:pt x="0" y="0"/>
                    </a:lnTo>
                    <a:lnTo>
                      <a:pt x="29937" y="0"/>
                    </a:lnTo>
                    <a:lnTo>
                      <a:pt x="22619" y="16002"/>
                    </a:lnTo>
                    <a:lnTo>
                      <a:pt x="9599"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4" name="Google Shape;3221;p37"/>
              <p:cNvSpPr/>
              <p:nvPr/>
            </p:nvSpPr>
            <p:spPr>
              <a:xfrm>
                <a:off x="7630861" y="5152548"/>
                <a:ext cx="295637" cy="184403"/>
              </a:xfrm>
              <a:custGeom>
                <a:avLst/>
                <a:gdLst/>
                <a:ahLst/>
                <a:cxnLst/>
                <a:rect l="l" t="t" r="r" b="b"/>
                <a:pathLst>
                  <a:path w="295637" h="184403" extrusionOk="0">
                    <a:moveTo>
                      <a:pt x="149875" y="29051"/>
                    </a:moveTo>
                    <a:cubicBezTo>
                      <a:pt x="145988" y="29042"/>
                      <a:pt x="142110" y="29356"/>
                      <a:pt x="138280" y="30004"/>
                    </a:cubicBezTo>
                    <a:cubicBezTo>
                      <a:pt x="133053" y="30671"/>
                      <a:pt x="127256" y="31718"/>
                      <a:pt x="120793" y="33147"/>
                    </a:cubicBezTo>
                    <a:cubicBezTo>
                      <a:pt x="114331" y="34576"/>
                      <a:pt x="107583" y="36195"/>
                      <a:pt x="100645" y="38290"/>
                    </a:cubicBezTo>
                    <a:cubicBezTo>
                      <a:pt x="93878" y="40310"/>
                      <a:pt x="87273" y="42824"/>
                      <a:pt x="80877" y="45815"/>
                    </a:cubicBezTo>
                    <a:lnTo>
                      <a:pt x="131628" y="75247"/>
                    </a:lnTo>
                    <a:lnTo>
                      <a:pt x="141131" y="72009"/>
                    </a:lnTo>
                    <a:cubicBezTo>
                      <a:pt x="154056" y="67723"/>
                      <a:pt x="166221" y="64103"/>
                      <a:pt x="177721" y="61055"/>
                    </a:cubicBezTo>
                    <a:cubicBezTo>
                      <a:pt x="188489" y="58207"/>
                      <a:pt x="199494" y="56397"/>
                      <a:pt x="210604" y="55626"/>
                    </a:cubicBezTo>
                    <a:cubicBezTo>
                      <a:pt x="220726" y="54988"/>
                      <a:pt x="230875" y="55654"/>
                      <a:pt x="240826" y="57626"/>
                    </a:cubicBezTo>
                    <a:cubicBezTo>
                      <a:pt x="251033" y="59836"/>
                      <a:pt x="260812" y="63655"/>
                      <a:pt x="269813" y="68961"/>
                    </a:cubicBezTo>
                    <a:cubicBezTo>
                      <a:pt x="278584" y="73362"/>
                      <a:pt x="286112" y="79915"/>
                      <a:pt x="291671" y="88011"/>
                    </a:cubicBezTo>
                    <a:cubicBezTo>
                      <a:pt x="295397" y="93897"/>
                      <a:pt x="296556" y="101051"/>
                      <a:pt x="294902" y="107823"/>
                    </a:cubicBezTo>
                    <a:cubicBezTo>
                      <a:pt x="292793" y="115319"/>
                      <a:pt x="288687" y="122101"/>
                      <a:pt x="283023" y="127444"/>
                    </a:cubicBezTo>
                    <a:cubicBezTo>
                      <a:pt x="276076" y="134503"/>
                      <a:pt x="268282" y="140675"/>
                      <a:pt x="259833" y="145828"/>
                    </a:cubicBezTo>
                    <a:lnTo>
                      <a:pt x="292146" y="164878"/>
                    </a:lnTo>
                    <a:lnTo>
                      <a:pt x="274469" y="175069"/>
                    </a:lnTo>
                    <a:lnTo>
                      <a:pt x="241871" y="156019"/>
                    </a:lnTo>
                    <a:cubicBezTo>
                      <a:pt x="226371" y="163763"/>
                      <a:pt x="210138" y="169916"/>
                      <a:pt x="193402" y="174403"/>
                    </a:cubicBezTo>
                    <a:cubicBezTo>
                      <a:pt x="175915" y="179241"/>
                      <a:pt x="158048" y="182585"/>
                      <a:pt x="139991" y="184404"/>
                    </a:cubicBezTo>
                    <a:lnTo>
                      <a:pt x="122979" y="153829"/>
                    </a:lnTo>
                    <a:cubicBezTo>
                      <a:pt x="126115" y="153829"/>
                      <a:pt x="130772" y="153829"/>
                      <a:pt x="137140" y="152781"/>
                    </a:cubicBezTo>
                    <a:cubicBezTo>
                      <a:pt x="143507" y="151733"/>
                      <a:pt x="150635" y="150781"/>
                      <a:pt x="158428" y="149066"/>
                    </a:cubicBezTo>
                    <a:cubicBezTo>
                      <a:pt x="166221" y="147352"/>
                      <a:pt x="174585" y="145256"/>
                      <a:pt x="183328" y="142684"/>
                    </a:cubicBezTo>
                    <a:cubicBezTo>
                      <a:pt x="191824" y="140141"/>
                      <a:pt x="200121" y="136960"/>
                      <a:pt x="208133" y="133159"/>
                    </a:cubicBezTo>
                    <a:lnTo>
                      <a:pt x="157573" y="103917"/>
                    </a:lnTo>
                    <a:lnTo>
                      <a:pt x="151015" y="106204"/>
                    </a:lnTo>
                    <a:lnTo>
                      <a:pt x="144077" y="108394"/>
                    </a:lnTo>
                    <a:cubicBezTo>
                      <a:pt x="131342" y="112585"/>
                      <a:pt x="119748" y="115824"/>
                      <a:pt x="109104" y="117919"/>
                    </a:cubicBezTo>
                    <a:cubicBezTo>
                      <a:pt x="99334" y="120196"/>
                      <a:pt x="89374" y="121530"/>
                      <a:pt x="79357" y="121920"/>
                    </a:cubicBezTo>
                    <a:cubicBezTo>
                      <a:pt x="70509" y="122234"/>
                      <a:pt x="61661" y="121396"/>
                      <a:pt x="53031" y="119443"/>
                    </a:cubicBezTo>
                    <a:cubicBezTo>
                      <a:pt x="44478" y="117462"/>
                      <a:pt x="36247" y="114252"/>
                      <a:pt x="28606" y="109918"/>
                    </a:cubicBezTo>
                    <a:cubicBezTo>
                      <a:pt x="20291" y="105537"/>
                      <a:pt x="13077" y="99317"/>
                      <a:pt x="7508" y="91726"/>
                    </a:cubicBezTo>
                    <a:cubicBezTo>
                      <a:pt x="3412" y="86039"/>
                      <a:pt x="1397" y="79105"/>
                      <a:pt x="1806" y="72104"/>
                    </a:cubicBezTo>
                    <a:cubicBezTo>
                      <a:pt x="2528" y="64808"/>
                      <a:pt x="5446" y="57893"/>
                      <a:pt x="10169" y="52292"/>
                    </a:cubicBezTo>
                    <a:cubicBezTo>
                      <a:pt x="15947" y="44882"/>
                      <a:pt x="22885" y="38452"/>
                      <a:pt x="30697" y="33242"/>
                    </a:cubicBezTo>
                    <a:lnTo>
                      <a:pt x="0" y="17050"/>
                    </a:lnTo>
                    <a:lnTo>
                      <a:pt x="17582" y="6763"/>
                    </a:lnTo>
                    <a:lnTo>
                      <a:pt x="47234" y="24003"/>
                    </a:lnTo>
                    <a:cubicBezTo>
                      <a:pt x="61157" y="17088"/>
                      <a:pt x="75783" y="11687"/>
                      <a:pt x="90856" y="7906"/>
                    </a:cubicBezTo>
                    <a:cubicBezTo>
                      <a:pt x="105197" y="4286"/>
                      <a:pt x="119776" y="1638"/>
                      <a:pt x="134479" y="0"/>
                    </a:cubicBezTo>
                    <a:close/>
                    <a:moveTo>
                      <a:pt x="63485" y="82391"/>
                    </a:moveTo>
                    <a:cubicBezTo>
                      <a:pt x="70157" y="86258"/>
                      <a:pt x="77864" y="87925"/>
                      <a:pt x="85534" y="87154"/>
                    </a:cubicBezTo>
                    <a:cubicBezTo>
                      <a:pt x="95817" y="85992"/>
                      <a:pt x="105948" y="83725"/>
                      <a:pt x="115756" y="80391"/>
                    </a:cubicBezTo>
                    <a:lnTo>
                      <a:pt x="68237" y="52864"/>
                    </a:lnTo>
                    <a:cubicBezTo>
                      <a:pt x="50750" y="64675"/>
                      <a:pt x="49230" y="74485"/>
                      <a:pt x="63485" y="82772"/>
                    </a:cubicBezTo>
                    <a:close/>
                    <a:moveTo>
                      <a:pt x="230372" y="96298"/>
                    </a:moveTo>
                    <a:cubicBezTo>
                      <a:pt x="223092" y="92335"/>
                      <a:pt x="214710" y="90859"/>
                      <a:pt x="206517" y="92107"/>
                    </a:cubicBezTo>
                    <a:cubicBezTo>
                      <a:pt x="195274" y="93535"/>
                      <a:pt x="184174" y="95964"/>
                      <a:pt x="173349" y="99346"/>
                    </a:cubicBezTo>
                    <a:lnTo>
                      <a:pt x="220868" y="126778"/>
                    </a:lnTo>
                    <a:cubicBezTo>
                      <a:pt x="240826" y="114776"/>
                      <a:pt x="244057" y="104680"/>
                      <a:pt x="230372" y="96679"/>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2" name="Google Shape;3222;p37"/>
            <p:cNvGrpSpPr/>
            <p:nvPr/>
          </p:nvGrpSpPr>
          <p:grpSpPr>
            <a:xfrm>
              <a:off x="4965040" y="3574128"/>
              <a:ext cx="883852" cy="621125"/>
              <a:chOff x="6774665" y="4316253"/>
              <a:chExt cx="883852" cy="621125"/>
            </a:xfrm>
          </p:grpSpPr>
          <p:sp>
            <p:nvSpPr>
              <p:cNvPr id="173" name="Google Shape;3223;p37"/>
              <p:cNvSpPr/>
              <p:nvPr/>
            </p:nvSpPr>
            <p:spPr>
              <a:xfrm>
                <a:off x="6774665" y="4425886"/>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4" name="Google Shape;3224;p37"/>
              <p:cNvSpPr/>
              <p:nvPr/>
            </p:nvSpPr>
            <p:spPr>
              <a:xfrm>
                <a:off x="6774855" y="4568951"/>
                <a:ext cx="87339" cy="116490"/>
              </a:xfrm>
              <a:custGeom>
                <a:avLst/>
                <a:gdLst/>
                <a:ahLst/>
                <a:cxnLst/>
                <a:rect l="l" t="t" r="r" b="b"/>
                <a:pathLst>
                  <a:path w="87339" h="116490" extrusionOk="0">
                    <a:moveTo>
                      <a:pt x="0" y="116491"/>
                    </a:moveTo>
                    <a:lnTo>
                      <a:pt x="0" y="0"/>
                    </a:lnTo>
                    <a:lnTo>
                      <a:pt x="87340"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5" name="Google Shape;3225;p37"/>
              <p:cNvSpPr/>
              <p:nvPr/>
            </p:nvSpPr>
            <p:spPr>
              <a:xfrm>
                <a:off x="7592086" y="4572000"/>
                <a:ext cx="66431" cy="157067"/>
              </a:xfrm>
              <a:custGeom>
                <a:avLst/>
                <a:gdLst/>
                <a:ahLst/>
                <a:cxnLst/>
                <a:rect l="l" t="t" r="r" b="b"/>
                <a:pathLst>
                  <a:path w="66431" h="157067" extrusionOk="0">
                    <a:moveTo>
                      <a:pt x="66431" y="0"/>
                    </a:moveTo>
                    <a:lnTo>
                      <a:pt x="66431" y="109633"/>
                    </a:lnTo>
                    <a:lnTo>
                      <a:pt x="21859" y="157067"/>
                    </a:lnTo>
                    <a:lnTo>
                      <a:pt x="0" y="31623"/>
                    </a:lnTo>
                    <a:lnTo>
                      <a:pt x="66431"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6" name="Google Shape;3226;p37"/>
              <p:cNvSpPr/>
              <p:nvPr/>
            </p:nvSpPr>
            <p:spPr>
              <a:xfrm>
                <a:off x="6774665" y="4316253"/>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7" name="Google Shape;3227;p37"/>
              <p:cNvSpPr/>
              <p:nvPr/>
            </p:nvSpPr>
            <p:spPr>
              <a:xfrm>
                <a:off x="6900380" y="4385881"/>
                <a:ext cx="632615" cy="366093"/>
              </a:xfrm>
              <a:custGeom>
                <a:avLst/>
                <a:gdLst/>
                <a:ahLst/>
                <a:cxnLst/>
                <a:rect l="l" t="t" r="r" b="b"/>
                <a:pathLst>
                  <a:path w="632615" h="366093" extrusionOk="0">
                    <a:moveTo>
                      <a:pt x="632021" y="194024"/>
                    </a:moveTo>
                    <a:cubicBezTo>
                      <a:pt x="627555" y="237077"/>
                      <a:pt x="596952" y="279749"/>
                      <a:pt x="540025" y="312515"/>
                    </a:cubicBezTo>
                    <a:cubicBezTo>
                      <a:pt x="416475" y="383953"/>
                      <a:pt x="216136" y="383953"/>
                      <a:pt x="92586" y="312515"/>
                    </a:cubicBezTo>
                    <a:cubicBezTo>
                      <a:pt x="35564" y="279559"/>
                      <a:pt x="4961" y="237077"/>
                      <a:pt x="590" y="194024"/>
                    </a:cubicBezTo>
                    <a:cubicBezTo>
                      <a:pt x="-4732" y="143637"/>
                      <a:pt x="25965" y="92107"/>
                      <a:pt x="92586" y="53721"/>
                    </a:cubicBezTo>
                    <a:cubicBezTo>
                      <a:pt x="216136" y="-17907"/>
                      <a:pt x="416475" y="-17907"/>
                      <a:pt x="540025" y="53721"/>
                    </a:cubicBezTo>
                    <a:cubicBezTo>
                      <a:pt x="606931" y="92107"/>
                      <a:pt x="637344" y="143637"/>
                      <a:pt x="632021" y="19402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8" name="Google Shape;3228;p37"/>
              <p:cNvSpPr/>
              <p:nvPr/>
            </p:nvSpPr>
            <p:spPr>
              <a:xfrm>
                <a:off x="6900970" y="4407789"/>
                <a:ext cx="631431" cy="344185"/>
              </a:xfrm>
              <a:custGeom>
                <a:avLst/>
                <a:gdLst/>
                <a:ahLst/>
                <a:cxnLst/>
                <a:rect l="l" t="t" r="r" b="b"/>
                <a:pathLst>
                  <a:path w="631431" h="344185" extrusionOk="0">
                    <a:moveTo>
                      <a:pt x="631432" y="172117"/>
                    </a:moveTo>
                    <a:cubicBezTo>
                      <a:pt x="626965" y="215170"/>
                      <a:pt x="596363" y="257842"/>
                      <a:pt x="539435" y="290608"/>
                    </a:cubicBezTo>
                    <a:cubicBezTo>
                      <a:pt x="415886" y="362045"/>
                      <a:pt x="215546" y="362045"/>
                      <a:pt x="91997" y="290608"/>
                    </a:cubicBezTo>
                    <a:cubicBezTo>
                      <a:pt x="34974" y="257651"/>
                      <a:pt x="4372" y="215170"/>
                      <a:pt x="0" y="172117"/>
                    </a:cubicBezTo>
                    <a:cubicBezTo>
                      <a:pt x="4372" y="129064"/>
                      <a:pt x="34974" y="86392"/>
                      <a:pt x="91997" y="53721"/>
                    </a:cubicBezTo>
                    <a:cubicBezTo>
                      <a:pt x="215546" y="-17907"/>
                      <a:pt x="415886" y="-17907"/>
                      <a:pt x="539435" y="53721"/>
                    </a:cubicBezTo>
                    <a:cubicBezTo>
                      <a:pt x="596838" y="86677"/>
                      <a:pt x="626965" y="129064"/>
                      <a:pt x="631432" y="172117"/>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9" name="Google Shape;3229;p37"/>
              <p:cNvSpPr/>
              <p:nvPr/>
            </p:nvSpPr>
            <p:spPr>
              <a:xfrm>
                <a:off x="7062535" y="4489799"/>
                <a:ext cx="295132" cy="185547"/>
              </a:xfrm>
              <a:custGeom>
                <a:avLst/>
                <a:gdLst/>
                <a:ahLst/>
                <a:cxnLst/>
                <a:rect l="l" t="t" r="r" b="b"/>
                <a:pathLst>
                  <a:path w="295132" h="185547" extrusionOk="0">
                    <a:moveTo>
                      <a:pt x="149494" y="30194"/>
                    </a:moveTo>
                    <a:cubicBezTo>
                      <a:pt x="145607" y="30185"/>
                      <a:pt x="141730" y="30499"/>
                      <a:pt x="137900" y="31147"/>
                    </a:cubicBezTo>
                    <a:cubicBezTo>
                      <a:pt x="132673" y="31909"/>
                      <a:pt x="126875" y="32956"/>
                      <a:pt x="120413" y="34290"/>
                    </a:cubicBezTo>
                    <a:cubicBezTo>
                      <a:pt x="113950" y="35623"/>
                      <a:pt x="107203" y="37433"/>
                      <a:pt x="100265" y="39529"/>
                    </a:cubicBezTo>
                    <a:cubicBezTo>
                      <a:pt x="93498" y="41548"/>
                      <a:pt x="86893" y="44063"/>
                      <a:pt x="80497" y="47054"/>
                    </a:cubicBezTo>
                    <a:lnTo>
                      <a:pt x="131152" y="76486"/>
                    </a:lnTo>
                    <a:lnTo>
                      <a:pt x="140656" y="73247"/>
                    </a:lnTo>
                    <a:cubicBezTo>
                      <a:pt x="153581" y="68961"/>
                      <a:pt x="165746" y="65246"/>
                      <a:pt x="177246" y="62294"/>
                    </a:cubicBezTo>
                    <a:cubicBezTo>
                      <a:pt x="187994" y="59360"/>
                      <a:pt x="199009" y="57541"/>
                      <a:pt x="210129" y="56864"/>
                    </a:cubicBezTo>
                    <a:cubicBezTo>
                      <a:pt x="220250" y="56179"/>
                      <a:pt x="230410" y="56845"/>
                      <a:pt x="240351" y="58864"/>
                    </a:cubicBezTo>
                    <a:cubicBezTo>
                      <a:pt x="250567" y="61017"/>
                      <a:pt x="260366" y="64846"/>
                      <a:pt x="269337" y="70199"/>
                    </a:cubicBezTo>
                    <a:cubicBezTo>
                      <a:pt x="278119" y="74590"/>
                      <a:pt x="285636" y="81144"/>
                      <a:pt x="291196" y="89249"/>
                    </a:cubicBezTo>
                    <a:cubicBezTo>
                      <a:pt x="294874" y="95193"/>
                      <a:pt x="296033" y="102356"/>
                      <a:pt x="294427" y="109156"/>
                    </a:cubicBezTo>
                    <a:cubicBezTo>
                      <a:pt x="292251" y="116624"/>
                      <a:pt x="288155" y="123397"/>
                      <a:pt x="282547" y="128778"/>
                    </a:cubicBezTo>
                    <a:cubicBezTo>
                      <a:pt x="275553" y="135789"/>
                      <a:pt x="267769" y="141961"/>
                      <a:pt x="259358" y="147161"/>
                    </a:cubicBezTo>
                    <a:lnTo>
                      <a:pt x="291671" y="166211"/>
                    </a:lnTo>
                    <a:lnTo>
                      <a:pt x="273709" y="176213"/>
                    </a:lnTo>
                    <a:lnTo>
                      <a:pt x="241111" y="157163"/>
                    </a:lnTo>
                    <a:cubicBezTo>
                      <a:pt x="225591" y="164868"/>
                      <a:pt x="209359" y="171022"/>
                      <a:pt x="192642" y="175546"/>
                    </a:cubicBezTo>
                    <a:cubicBezTo>
                      <a:pt x="175155" y="180385"/>
                      <a:pt x="157288" y="183728"/>
                      <a:pt x="139230" y="185547"/>
                    </a:cubicBezTo>
                    <a:lnTo>
                      <a:pt x="122123" y="154972"/>
                    </a:lnTo>
                    <a:cubicBezTo>
                      <a:pt x="126894" y="154848"/>
                      <a:pt x="131656" y="154467"/>
                      <a:pt x="136379" y="153829"/>
                    </a:cubicBezTo>
                    <a:cubicBezTo>
                      <a:pt x="143536" y="153019"/>
                      <a:pt x="150644" y="151810"/>
                      <a:pt x="157668" y="150209"/>
                    </a:cubicBezTo>
                    <a:cubicBezTo>
                      <a:pt x="165556" y="148495"/>
                      <a:pt x="173824" y="146399"/>
                      <a:pt x="182568" y="143828"/>
                    </a:cubicBezTo>
                    <a:cubicBezTo>
                      <a:pt x="191055" y="141246"/>
                      <a:pt x="199342" y="138065"/>
                      <a:pt x="207372" y="134303"/>
                    </a:cubicBezTo>
                    <a:lnTo>
                      <a:pt x="156812" y="105061"/>
                    </a:lnTo>
                    <a:lnTo>
                      <a:pt x="150255" y="107347"/>
                    </a:lnTo>
                    <a:lnTo>
                      <a:pt x="143317" y="109442"/>
                    </a:lnTo>
                    <a:cubicBezTo>
                      <a:pt x="130582" y="113633"/>
                      <a:pt x="118987" y="116967"/>
                      <a:pt x="108343" y="118967"/>
                    </a:cubicBezTo>
                    <a:cubicBezTo>
                      <a:pt x="98545" y="121244"/>
                      <a:pt x="88556" y="122587"/>
                      <a:pt x="78501" y="122968"/>
                    </a:cubicBezTo>
                    <a:cubicBezTo>
                      <a:pt x="69691" y="123282"/>
                      <a:pt x="60872" y="122454"/>
                      <a:pt x="52271" y="120491"/>
                    </a:cubicBezTo>
                    <a:cubicBezTo>
                      <a:pt x="43698" y="118548"/>
                      <a:pt x="35468" y="115338"/>
                      <a:pt x="27846" y="110966"/>
                    </a:cubicBezTo>
                    <a:cubicBezTo>
                      <a:pt x="19511" y="106613"/>
                      <a:pt x="12288" y="100384"/>
                      <a:pt x="6748" y="92773"/>
                    </a:cubicBezTo>
                    <a:cubicBezTo>
                      <a:pt x="2585" y="87116"/>
                      <a:pt x="561" y="80163"/>
                      <a:pt x="1045" y="73152"/>
                    </a:cubicBezTo>
                    <a:cubicBezTo>
                      <a:pt x="1787" y="65856"/>
                      <a:pt x="4704" y="58950"/>
                      <a:pt x="9409" y="53340"/>
                    </a:cubicBezTo>
                    <a:cubicBezTo>
                      <a:pt x="15197" y="45929"/>
                      <a:pt x="22125" y="39500"/>
                      <a:pt x="29937" y="34290"/>
                    </a:cubicBezTo>
                    <a:lnTo>
                      <a:pt x="0" y="16954"/>
                    </a:lnTo>
                    <a:lnTo>
                      <a:pt x="17582" y="6763"/>
                    </a:lnTo>
                    <a:lnTo>
                      <a:pt x="47234" y="23908"/>
                    </a:lnTo>
                    <a:cubicBezTo>
                      <a:pt x="61157" y="17021"/>
                      <a:pt x="75783" y="11649"/>
                      <a:pt x="90856" y="7906"/>
                    </a:cubicBezTo>
                    <a:cubicBezTo>
                      <a:pt x="105188" y="4239"/>
                      <a:pt x="119767" y="1591"/>
                      <a:pt x="134479" y="0"/>
                    </a:cubicBezTo>
                    <a:close/>
                    <a:moveTo>
                      <a:pt x="63105" y="83629"/>
                    </a:moveTo>
                    <a:cubicBezTo>
                      <a:pt x="69786" y="87459"/>
                      <a:pt x="77494" y="89116"/>
                      <a:pt x="85154" y="88392"/>
                    </a:cubicBezTo>
                    <a:cubicBezTo>
                      <a:pt x="95437" y="87182"/>
                      <a:pt x="105568" y="84877"/>
                      <a:pt x="115376" y="81534"/>
                    </a:cubicBezTo>
                    <a:lnTo>
                      <a:pt x="67857" y="54007"/>
                    </a:lnTo>
                    <a:cubicBezTo>
                      <a:pt x="50370" y="65437"/>
                      <a:pt x="48849" y="75343"/>
                      <a:pt x="63105" y="83629"/>
                    </a:cubicBezTo>
                    <a:close/>
                    <a:moveTo>
                      <a:pt x="229991" y="97536"/>
                    </a:moveTo>
                    <a:cubicBezTo>
                      <a:pt x="222693" y="93612"/>
                      <a:pt x="214339" y="92107"/>
                      <a:pt x="206137" y="93250"/>
                    </a:cubicBezTo>
                    <a:cubicBezTo>
                      <a:pt x="194894" y="94755"/>
                      <a:pt x="183803" y="97212"/>
                      <a:pt x="172969" y="100584"/>
                    </a:cubicBezTo>
                    <a:lnTo>
                      <a:pt x="220488" y="127921"/>
                    </a:lnTo>
                    <a:cubicBezTo>
                      <a:pt x="240446" y="115634"/>
                      <a:pt x="243677" y="105442"/>
                      <a:pt x="229991" y="97536"/>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0" name="Google Shape;3230;p37"/>
              <p:cNvSpPr/>
              <p:nvPr/>
            </p:nvSpPr>
            <p:spPr>
              <a:xfrm>
                <a:off x="7184658" y="4627816"/>
                <a:ext cx="19482" cy="25431"/>
              </a:xfrm>
              <a:custGeom>
                <a:avLst/>
                <a:gdLst/>
                <a:ahLst/>
                <a:cxnLst/>
                <a:rect l="l" t="t" r="r" b="b"/>
                <a:pathLst>
                  <a:path w="19482" h="25431" extrusionOk="0">
                    <a:moveTo>
                      <a:pt x="0" y="17145"/>
                    </a:moveTo>
                    <a:cubicBezTo>
                      <a:pt x="285" y="11430"/>
                      <a:pt x="285" y="5715"/>
                      <a:pt x="0" y="0"/>
                    </a:cubicBezTo>
                    <a:lnTo>
                      <a:pt x="19483" y="12478"/>
                    </a:lnTo>
                    <a:lnTo>
                      <a:pt x="11024" y="25432"/>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1" name="Google Shape;3231;p37"/>
              <p:cNvSpPr/>
              <p:nvPr/>
            </p:nvSpPr>
            <p:spPr>
              <a:xfrm>
                <a:off x="7311819" y="4638675"/>
                <a:ext cx="42101" cy="19716"/>
              </a:xfrm>
              <a:custGeom>
                <a:avLst/>
                <a:gdLst/>
                <a:ahLst/>
                <a:cxnLst/>
                <a:rect l="l" t="t" r="r" b="b"/>
                <a:pathLst>
                  <a:path w="42101" h="19716" extrusionOk="0">
                    <a:moveTo>
                      <a:pt x="42102" y="17145"/>
                    </a:moveTo>
                    <a:lnTo>
                      <a:pt x="42102" y="0"/>
                    </a:lnTo>
                    <a:lnTo>
                      <a:pt x="0" y="3238"/>
                    </a:lnTo>
                    <a:lnTo>
                      <a:pt x="24140" y="19717"/>
                    </a:lnTo>
                    <a:lnTo>
                      <a:pt x="42102"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2" name="Google Shape;3232;p37"/>
              <p:cNvSpPr/>
              <p:nvPr/>
            </p:nvSpPr>
            <p:spPr>
              <a:xfrm>
                <a:off x="7325980" y="4575428"/>
                <a:ext cx="31457" cy="17335"/>
              </a:xfrm>
              <a:custGeom>
                <a:avLst/>
                <a:gdLst/>
                <a:ahLst/>
                <a:cxnLst/>
                <a:rect l="l" t="t" r="r" b="b"/>
                <a:pathLst>
                  <a:path w="31457" h="17335" extrusionOk="0">
                    <a:moveTo>
                      <a:pt x="31458" y="17336"/>
                    </a:moveTo>
                    <a:lnTo>
                      <a:pt x="31458" y="0"/>
                    </a:lnTo>
                    <a:lnTo>
                      <a:pt x="0" y="11430"/>
                    </a:lnTo>
                    <a:lnTo>
                      <a:pt x="31458"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3" name="Google Shape;3233;p37"/>
              <p:cNvSpPr/>
              <p:nvPr/>
            </p:nvSpPr>
            <p:spPr>
              <a:xfrm>
                <a:off x="7227140" y="4581810"/>
                <a:ext cx="47328" cy="33147"/>
              </a:xfrm>
              <a:custGeom>
                <a:avLst/>
                <a:gdLst/>
                <a:ahLst/>
                <a:cxnLst/>
                <a:rect l="l" t="t" r="r" b="b"/>
                <a:pathLst>
                  <a:path w="47328" h="33147" extrusionOk="0">
                    <a:moveTo>
                      <a:pt x="0" y="10096"/>
                    </a:moveTo>
                    <a:lnTo>
                      <a:pt x="10454" y="0"/>
                    </a:lnTo>
                    <a:lnTo>
                      <a:pt x="47329" y="25622"/>
                    </a:lnTo>
                    <a:lnTo>
                      <a:pt x="45048" y="33147"/>
                    </a:lnTo>
                    <a:cubicBezTo>
                      <a:pt x="45048" y="33147"/>
                      <a:pt x="17487" y="21431"/>
                      <a:pt x="16537" y="2076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4" name="Google Shape;3234;p37"/>
              <p:cNvSpPr/>
              <p:nvPr/>
            </p:nvSpPr>
            <p:spPr>
              <a:xfrm>
                <a:off x="7130487" y="4526660"/>
                <a:ext cx="59018" cy="38957"/>
              </a:xfrm>
              <a:custGeom>
                <a:avLst/>
                <a:gdLst/>
                <a:ahLst/>
                <a:cxnLst/>
                <a:rect l="l" t="t" r="r" b="b"/>
                <a:pathLst>
                  <a:path w="59018" h="38957" extrusionOk="0">
                    <a:moveTo>
                      <a:pt x="0" y="11144"/>
                    </a:moveTo>
                    <a:lnTo>
                      <a:pt x="49040" y="38957"/>
                    </a:lnTo>
                    <a:lnTo>
                      <a:pt x="59018" y="31623"/>
                    </a:lnTo>
                    <a:cubicBezTo>
                      <a:pt x="59018" y="31623"/>
                      <a:pt x="52841" y="24575"/>
                      <a:pt x="52461" y="23908"/>
                    </a:cubicBezTo>
                    <a:cubicBezTo>
                      <a:pt x="48042" y="18898"/>
                      <a:pt x="42881" y="14592"/>
                      <a:pt x="37160" y="11144"/>
                    </a:cubicBezTo>
                    <a:cubicBezTo>
                      <a:pt x="33548" y="10382"/>
                      <a:pt x="10264" y="0"/>
                      <a:pt x="10264"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5" name="Google Shape;3235;p37"/>
              <p:cNvSpPr/>
              <p:nvPr/>
            </p:nvSpPr>
            <p:spPr>
              <a:xfrm>
                <a:off x="7184753" y="4495514"/>
                <a:ext cx="27275" cy="24479"/>
              </a:xfrm>
              <a:custGeom>
                <a:avLst/>
                <a:gdLst/>
                <a:ahLst/>
                <a:cxnLst/>
                <a:rect l="l" t="t" r="r" b="b"/>
                <a:pathLst>
                  <a:path w="27275" h="24479" extrusionOk="0">
                    <a:moveTo>
                      <a:pt x="27276" y="24479"/>
                    </a:moveTo>
                    <a:lnTo>
                      <a:pt x="27276" y="7334"/>
                    </a:lnTo>
                    <a:lnTo>
                      <a:pt x="4752" y="0"/>
                    </a:lnTo>
                    <a:lnTo>
                      <a:pt x="0" y="13526"/>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6" name="Google Shape;3236;p37"/>
              <p:cNvSpPr/>
              <p:nvPr/>
            </p:nvSpPr>
            <p:spPr>
              <a:xfrm>
                <a:off x="7062535" y="4490466"/>
                <a:ext cx="26040" cy="19431"/>
              </a:xfrm>
              <a:custGeom>
                <a:avLst/>
                <a:gdLst/>
                <a:ahLst/>
                <a:cxnLst/>
                <a:rect l="l" t="t" r="r" b="b"/>
                <a:pathLst>
                  <a:path w="26040" h="19431" extrusionOk="0">
                    <a:moveTo>
                      <a:pt x="0" y="17145"/>
                    </a:moveTo>
                    <a:lnTo>
                      <a:pt x="0" y="0"/>
                    </a:lnTo>
                    <a:lnTo>
                      <a:pt x="26040"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7" name="Google Shape;3237;p37"/>
              <p:cNvSpPr/>
              <p:nvPr/>
            </p:nvSpPr>
            <p:spPr>
              <a:xfrm>
                <a:off x="7063485" y="4547997"/>
                <a:ext cx="29937" cy="30289"/>
              </a:xfrm>
              <a:custGeom>
                <a:avLst/>
                <a:gdLst/>
                <a:ahLst/>
                <a:cxnLst/>
                <a:rect l="l" t="t" r="r" b="b"/>
                <a:pathLst>
                  <a:path w="29937" h="30289" extrusionOk="0">
                    <a:moveTo>
                      <a:pt x="0" y="17907"/>
                    </a:moveTo>
                    <a:lnTo>
                      <a:pt x="0" y="0"/>
                    </a:lnTo>
                    <a:lnTo>
                      <a:pt x="29937" y="0"/>
                    </a:lnTo>
                    <a:lnTo>
                      <a:pt x="22619" y="16002"/>
                    </a:lnTo>
                    <a:lnTo>
                      <a:pt x="9599"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8" name="Google Shape;3238;p37"/>
              <p:cNvSpPr/>
              <p:nvPr/>
            </p:nvSpPr>
            <p:spPr>
              <a:xfrm>
                <a:off x="7062535" y="4472654"/>
                <a:ext cx="295233" cy="185546"/>
              </a:xfrm>
              <a:custGeom>
                <a:avLst/>
                <a:gdLst/>
                <a:ahLst/>
                <a:cxnLst/>
                <a:rect l="l" t="t" r="r" b="b"/>
                <a:pathLst>
                  <a:path w="295233" h="185546" extrusionOk="0">
                    <a:moveTo>
                      <a:pt x="149494" y="30194"/>
                    </a:moveTo>
                    <a:cubicBezTo>
                      <a:pt x="145607" y="30185"/>
                      <a:pt x="141730" y="30499"/>
                      <a:pt x="137900" y="31147"/>
                    </a:cubicBezTo>
                    <a:cubicBezTo>
                      <a:pt x="132673" y="31909"/>
                      <a:pt x="126875" y="32956"/>
                      <a:pt x="120413" y="34290"/>
                    </a:cubicBezTo>
                    <a:cubicBezTo>
                      <a:pt x="113950" y="35623"/>
                      <a:pt x="107203" y="37338"/>
                      <a:pt x="100265" y="39433"/>
                    </a:cubicBezTo>
                    <a:cubicBezTo>
                      <a:pt x="93498" y="41481"/>
                      <a:pt x="86893" y="44034"/>
                      <a:pt x="80497" y="47054"/>
                    </a:cubicBezTo>
                    <a:lnTo>
                      <a:pt x="131247" y="76390"/>
                    </a:lnTo>
                    <a:lnTo>
                      <a:pt x="140751" y="73247"/>
                    </a:lnTo>
                    <a:cubicBezTo>
                      <a:pt x="153676" y="68866"/>
                      <a:pt x="165841" y="65246"/>
                      <a:pt x="177340" y="62198"/>
                    </a:cubicBezTo>
                    <a:cubicBezTo>
                      <a:pt x="188108" y="59360"/>
                      <a:pt x="199114" y="57540"/>
                      <a:pt x="210224" y="56769"/>
                    </a:cubicBezTo>
                    <a:cubicBezTo>
                      <a:pt x="220345" y="56159"/>
                      <a:pt x="230505" y="56864"/>
                      <a:pt x="240446" y="58864"/>
                    </a:cubicBezTo>
                    <a:cubicBezTo>
                      <a:pt x="250643" y="61036"/>
                      <a:pt x="260432" y="64827"/>
                      <a:pt x="269432" y="70104"/>
                    </a:cubicBezTo>
                    <a:cubicBezTo>
                      <a:pt x="278204" y="74504"/>
                      <a:pt x="285731" y="81058"/>
                      <a:pt x="291291" y="89154"/>
                    </a:cubicBezTo>
                    <a:cubicBezTo>
                      <a:pt x="294978" y="95088"/>
                      <a:pt x="296138" y="102260"/>
                      <a:pt x="294522" y="109061"/>
                    </a:cubicBezTo>
                    <a:cubicBezTo>
                      <a:pt x="292327" y="116519"/>
                      <a:pt x="288231" y="123282"/>
                      <a:pt x="282643" y="128683"/>
                    </a:cubicBezTo>
                    <a:cubicBezTo>
                      <a:pt x="275667" y="135684"/>
                      <a:pt x="267883" y="141827"/>
                      <a:pt x="259453" y="146971"/>
                    </a:cubicBezTo>
                    <a:lnTo>
                      <a:pt x="291766" y="166021"/>
                    </a:lnTo>
                    <a:lnTo>
                      <a:pt x="273709" y="176213"/>
                    </a:lnTo>
                    <a:lnTo>
                      <a:pt x="241111" y="157163"/>
                    </a:lnTo>
                    <a:cubicBezTo>
                      <a:pt x="225591" y="164830"/>
                      <a:pt x="209359" y="170955"/>
                      <a:pt x="192642" y="175450"/>
                    </a:cubicBezTo>
                    <a:cubicBezTo>
                      <a:pt x="175164" y="180365"/>
                      <a:pt x="157297" y="183737"/>
                      <a:pt x="139230" y="185547"/>
                    </a:cubicBezTo>
                    <a:lnTo>
                      <a:pt x="122123" y="154972"/>
                    </a:lnTo>
                    <a:cubicBezTo>
                      <a:pt x="126894" y="154848"/>
                      <a:pt x="131656" y="154467"/>
                      <a:pt x="136379" y="153829"/>
                    </a:cubicBezTo>
                    <a:cubicBezTo>
                      <a:pt x="142747" y="153067"/>
                      <a:pt x="149875" y="151924"/>
                      <a:pt x="157668" y="150209"/>
                    </a:cubicBezTo>
                    <a:cubicBezTo>
                      <a:pt x="165461" y="148495"/>
                      <a:pt x="173824" y="146304"/>
                      <a:pt x="182568" y="143828"/>
                    </a:cubicBezTo>
                    <a:cubicBezTo>
                      <a:pt x="191064" y="141284"/>
                      <a:pt x="199361" y="138103"/>
                      <a:pt x="207372" y="134303"/>
                    </a:cubicBezTo>
                    <a:lnTo>
                      <a:pt x="156812" y="105156"/>
                    </a:lnTo>
                    <a:lnTo>
                      <a:pt x="150255" y="107442"/>
                    </a:lnTo>
                    <a:lnTo>
                      <a:pt x="143317" y="109538"/>
                    </a:lnTo>
                    <a:cubicBezTo>
                      <a:pt x="130582" y="113729"/>
                      <a:pt x="118987" y="116967"/>
                      <a:pt x="108343" y="119063"/>
                    </a:cubicBezTo>
                    <a:cubicBezTo>
                      <a:pt x="98545" y="121339"/>
                      <a:pt x="88556" y="122682"/>
                      <a:pt x="78501" y="123063"/>
                    </a:cubicBezTo>
                    <a:cubicBezTo>
                      <a:pt x="69682" y="123425"/>
                      <a:pt x="60862" y="122587"/>
                      <a:pt x="52271" y="120587"/>
                    </a:cubicBezTo>
                    <a:cubicBezTo>
                      <a:pt x="43698" y="118653"/>
                      <a:pt x="35468" y="115433"/>
                      <a:pt x="27846" y="111062"/>
                    </a:cubicBezTo>
                    <a:cubicBezTo>
                      <a:pt x="19511" y="106709"/>
                      <a:pt x="12288" y="100479"/>
                      <a:pt x="6748" y="92869"/>
                    </a:cubicBezTo>
                    <a:cubicBezTo>
                      <a:pt x="2604" y="87201"/>
                      <a:pt x="579" y="80258"/>
                      <a:pt x="1045" y="73247"/>
                    </a:cubicBezTo>
                    <a:cubicBezTo>
                      <a:pt x="1767" y="65951"/>
                      <a:pt x="4685" y="59036"/>
                      <a:pt x="9409" y="53435"/>
                    </a:cubicBezTo>
                    <a:cubicBezTo>
                      <a:pt x="15197" y="46025"/>
                      <a:pt x="22125" y="39595"/>
                      <a:pt x="29937" y="34385"/>
                    </a:cubicBezTo>
                    <a:lnTo>
                      <a:pt x="0" y="17050"/>
                    </a:lnTo>
                    <a:lnTo>
                      <a:pt x="17582" y="6858"/>
                    </a:lnTo>
                    <a:lnTo>
                      <a:pt x="47234" y="24003"/>
                    </a:lnTo>
                    <a:cubicBezTo>
                      <a:pt x="61157" y="17088"/>
                      <a:pt x="75783" y="11687"/>
                      <a:pt x="90856" y="7906"/>
                    </a:cubicBezTo>
                    <a:cubicBezTo>
                      <a:pt x="105207" y="4324"/>
                      <a:pt x="119785" y="1686"/>
                      <a:pt x="134479" y="0"/>
                    </a:cubicBezTo>
                    <a:close/>
                    <a:moveTo>
                      <a:pt x="63105" y="83534"/>
                    </a:moveTo>
                    <a:cubicBezTo>
                      <a:pt x="69777" y="87401"/>
                      <a:pt x="77484" y="89068"/>
                      <a:pt x="85154" y="88297"/>
                    </a:cubicBezTo>
                    <a:cubicBezTo>
                      <a:pt x="95437" y="87125"/>
                      <a:pt x="105568" y="84858"/>
                      <a:pt x="115376" y="81534"/>
                    </a:cubicBezTo>
                    <a:lnTo>
                      <a:pt x="67857" y="54007"/>
                    </a:lnTo>
                    <a:cubicBezTo>
                      <a:pt x="50370" y="65437"/>
                      <a:pt x="48849" y="75343"/>
                      <a:pt x="63105" y="83534"/>
                    </a:cubicBezTo>
                    <a:close/>
                    <a:moveTo>
                      <a:pt x="229991" y="97536"/>
                    </a:moveTo>
                    <a:cubicBezTo>
                      <a:pt x="222721" y="93536"/>
                      <a:pt x="214339" y="92030"/>
                      <a:pt x="206137" y="93250"/>
                    </a:cubicBezTo>
                    <a:cubicBezTo>
                      <a:pt x="194884" y="94707"/>
                      <a:pt x="183784" y="97164"/>
                      <a:pt x="172969" y="100584"/>
                    </a:cubicBezTo>
                    <a:lnTo>
                      <a:pt x="220488" y="127921"/>
                    </a:lnTo>
                    <a:cubicBezTo>
                      <a:pt x="240512" y="115224"/>
                      <a:pt x="243677" y="105089"/>
                      <a:pt x="229991" y="97536"/>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3" name="Google Shape;3239;p37"/>
            <p:cNvGrpSpPr/>
            <p:nvPr/>
          </p:nvGrpSpPr>
          <p:grpSpPr>
            <a:xfrm>
              <a:off x="4965040" y="3430682"/>
              <a:ext cx="883852" cy="621125"/>
              <a:chOff x="6774665" y="4172807"/>
              <a:chExt cx="883852" cy="621125"/>
            </a:xfrm>
          </p:grpSpPr>
          <p:sp>
            <p:nvSpPr>
              <p:cNvPr id="157" name="Google Shape;3240;p37"/>
              <p:cNvSpPr/>
              <p:nvPr/>
            </p:nvSpPr>
            <p:spPr>
              <a:xfrm>
                <a:off x="6774665" y="4282440"/>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2"/>
                      <a:pt x="197857" y="0"/>
                      <a:pt x="441926" y="0"/>
                    </a:cubicBezTo>
                    <a:cubicBezTo>
                      <a:pt x="685995" y="0"/>
                      <a:pt x="883852" y="114502"/>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8" name="Google Shape;3241;p37"/>
              <p:cNvSpPr/>
              <p:nvPr/>
            </p:nvSpPr>
            <p:spPr>
              <a:xfrm>
                <a:off x="6774855" y="4425505"/>
                <a:ext cx="87339" cy="116490"/>
              </a:xfrm>
              <a:custGeom>
                <a:avLst/>
                <a:gdLst/>
                <a:ahLst/>
                <a:cxnLst/>
                <a:rect l="l" t="t" r="r" b="b"/>
                <a:pathLst>
                  <a:path w="87339" h="116490" extrusionOk="0">
                    <a:moveTo>
                      <a:pt x="0" y="116491"/>
                    </a:moveTo>
                    <a:lnTo>
                      <a:pt x="0" y="0"/>
                    </a:lnTo>
                    <a:lnTo>
                      <a:pt x="87340" y="77914"/>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9" name="Google Shape;3242;p37"/>
              <p:cNvSpPr/>
              <p:nvPr/>
            </p:nvSpPr>
            <p:spPr>
              <a:xfrm>
                <a:off x="7592086" y="4428553"/>
                <a:ext cx="66431" cy="157067"/>
              </a:xfrm>
              <a:custGeom>
                <a:avLst/>
                <a:gdLst/>
                <a:ahLst/>
                <a:cxnLst/>
                <a:rect l="l" t="t" r="r" b="b"/>
                <a:pathLst>
                  <a:path w="66431" h="157067" extrusionOk="0">
                    <a:moveTo>
                      <a:pt x="66431" y="0"/>
                    </a:moveTo>
                    <a:lnTo>
                      <a:pt x="66431" y="109538"/>
                    </a:lnTo>
                    <a:lnTo>
                      <a:pt x="21859" y="157067"/>
                    </a:lnTo>
                    <a:lnTo>
                      <a:pt x="0" y="31623"/>
                    </a:lnTo>
                    <a:lnTo>
                      <a:pt x="66431"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0" name="Google Shape;3243;p37"/>
              <p:cNvSpPr/>
              <p:nvPr/>
            </p:nvSpPr>
            <p:spPr>
              <a:xfrm>
                <a:off x="6774665" y="4172807"/>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1" name="Google Shape;3244;p37"/>
              <p:cNvSpPr/>
              <p:nvPr/>
            </p:nvSpPr>
            <p:spPr>
              <a:xfrm>
                <a:off x="6900380" y="4242411"/>
                <a:ext cx="632615" cy="366117"/>
              </a:xfrm>
              <a:custGeom>
                <a:avLst/>
                <a:gdLst/>
                <a:ahLst/>
                <a:cxnLst/>
                <a:rect l="l" t="t" r="r" b="b"/>
                <a:pathLst>
                  <a:path w="632615" h="366117" extrusionOk="0">
                    <a:moveTo>
                      <a:pt x="632021" y="194048"/>
                    </a:moveTo>
                    <a:cubicBezTo>
                      <a:pt x="627555" y="237101"/>
                      <a:pt x="596952" y="279773"/>
                      <a:pt x="540025" y="312539"/>
                    </a:cubicBezTo>
                    <a:cubicBezTo>
                      <a:pt x="416475" y="383977"/>
                      <a:pt x="216136" y="383977"/>
                      <a:pt x="92586" y="312539"/>
                    </a:cubicBezTo>
                    <a:cubicBezTo>
                      <a:pt x="35564" y="279583"/>
                      <a:pt x="4961" y="237101"/>
                      <a:pt x="590" y="194048"/>
                    </a:cubicBezTo>
                    <a:cubicBezTo>
                      <a:pt x="-4732" y="143661"/>
                      <a:pt x="25965" y="92131"/>
                      <a:pt x="92586" y="53650"/>
                    </a:cubicBezTo>
                    <a:cubicBezTo>
                      <a:pt x="216136" y="-17883"/>
                      <a:pt x="416475" y="-17883"/>
                      <a:pt x="540025" y="53650"/>
                    </a:cubicBezTo>
                    <a:cubicBezTo>
                      <a:pt x="606931" y="92131"/>
                      <a:pt x="637344" y="143661"/>
                      <a:pt x="632021"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2" name="Google Shape;3245;p37"/>
              <p:cNvSpPr/>
              <p:nvPr/>
            </p:nvSpPr>
            <p:spPr>
              <a:xfrm>
                <a:off x="6900970" y="4264342"/>
                <a:ext cx="631431" cy="344185"/>
              </a:xfrm>
              <a:custGeom>
                <a:avLst/>
                <a:gdLst/>
                <a:ahLst/>
                <a:cxnLst/>
                <a:rect l="l" t="t" r="r" b="b"/>
                <a:pathLst>
                  <a:path w="631431" h="344185" extrusionOk="0">
                    <a:moveTo>
                      <a:pt x="631432" y="172117"/>
                    </a:moveTo>
                    <a:cubicBezTo>
                      <a:pt x="626965" y="215170"/>
                      <a:pt x="596363" y="257842"/>
                      <a:pt x="539435" y="290608"/>
                    </a:cubicBezTo>
                    <a:cubicBezTo>
                      <a:pt x="415886" y="362045"/>
                      <a:pt x="215546" y="362045"/>
                      <a:pt x="91997" y="290608"/>
                    </a:cubicBezTo>
                    <a:cubicBezTo>
                      <a:pt x="34974" y="257651"/>
                      <a:pt x="4372" y="215170"/>
                      <a:pt x="0" y="172117"/>
                    </a:cubicBezTo>
                    <a:cubicBezTo>
                      <a:pt x="4372" y="129064"/>
                      <a:pt x="34974" y="86392"/>
                      <a:pt x="91997" y="53721"/>
                    </a:cubicBezTo>
                    <a:cubicBezTo>
                      <a:pt x="215546" y="-17907"/>
                      <a:pt x="415886" y="-17907"/>
                      <a:pt x="539435" y="53721"/>
                    </a:cubicBezTo>
                    <a:cubicBezTo>
                      <a:pt x="596838" y="86677"/>
                      <a:pt x="626965" y="129064"/>
                      <a:pt x="631432" y="172117"/>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3" name="Google Shape;3246;p37"/>
              <p:cNvSpPr/>
              <p:nvPr/>
            </p:nvSpPr>
            <p:spPr>
              <a:xfrm>
                <a:off x="7062535" y="4346352"/>
                <a:ext cx="295228" cy="185547"/>
              </a:xfrm>
              <a:custGeom>
                <a:avLst/>
                <a:gdLst/>
                <a:ahLst/>
                <a:cxnLst/>
                <a:rect l="l" t="t" r="r" b="b"/>
                <a:pathLst>
                  <a:path w="295228" h="185547" extrusionOk="0">
                    <a:moveTo>
                      <a:pt x="149494" y="30194"/>
                    </a:moveTo>
                    <a:cubicBezTo>
                      <a:pt x="145607" y="30185"/>
                      <a:pt x="141730" y="30499"/>
                      <a:pt x="137900" y="31147"/>
                    </a:cubicBezTo>
                    <a:cubicBezTo>
                      <a:pt x="132673" y="31909"/>
                      <a:pt x="126875" y="32956"/>
                      <a:pt x="120413" y="34290"/>
                    </a:cubicBezTo>
                    <a:cubicBezTo>
                      <a:pt x="113950" y="35623"/>
                      <a:pt x="107203" y="37433"/>
                      <a:pt x="100265" y="39529"/>
                    </a:cubicBezTo>
                    <a:cubicBezTo>
                      <a:pt x="93498" y="41548"/>
                      <a:pt x="86893" y="44063"/>
                      <a:pt x="80497" y="47054"/>
                    </a:cubicBezTo>
                    <a:lnTo>
                      <a:pt x="131247" y="76486"/>
                    </a:lnTo>
                    <a:lnTo>
                      <a:pt x="140751" y="73247"/>
                    </a:lnTo>
                    <a:cubicBezTo>
                      <a:pt x="153676" y="68961"/>
                      <a:pt x="165841" y="65246"/>
                      <a:pt x="177340" y="62294"/>
                    </a:cubicBezTo>
                    <a:cubicBezTo>
                      <a:pt x="188089" y="59360"/>
                      <a:pt x="199104" y="57541"/>
                      <a:pt x="210224" y="56864"/>
                    </a:cubicBezTo>
                    <a:cubicBezTo>
                      <a:pt x="220345" y="56179"/>
                      <a:pt x="230505" y="56845"/>
                      <a:pt x="240446" y="58864"/>
                    </a:cubicBezTo>
                    <a:cubicBezTo>
                      <a:pt x="250662" y="61017"/>
                      <a:pt x="260461" y="64846"/>
                      <a:pt x="269432" y="70199"/>
                    </a:cubicBezTo>
                    <a:cubicBezTo>
                      <a:pt x="278214" y="74590"/>
                      <a:pt x="285731" y="81144"/>
                      <a:pt x="291291" y="89249"/>
                    </a:cubicBezTo>
                    <a:cubicBezTo>
                      <a:pt x="294969" y="95193"/>
                      <a:pt x="296128" y="102356"/>
                      <a:pt x="294522" y="109156"/>
                    </a:cubicBezTo>
                    <a:cubicBezTo>
                      <a:pt x="292346" y="116624"/>
                      <a:pt x="288250" y="123397"/>
                      <a:pt x="282643" y="128778"/>
                    </a:cubicBezTo>
                    <a:cubicBezTo>
                      <a:pt x="275648" y="135789"/>
                      <a:pt x="267864" y="141961"/>
                      <a:pt x="259453" y="147161"/>
                    </a:cubicBezTo>
                    <a:lnTo>
                      <a:pt x="291766" y="166211"/>
                    </a:lnTo>
                    <a:lnTo>
                      <a:pt x="273709" y="176213"/>
                    </a:lnTo>
                    <a:lnTo>
                      <a:pt x="241111" y="157163"/>
                    </a:lnTo>
                    <a:cubicBezTo>
                      <a:pt x="225591" y="164868"/>
                      <a:pt x="209359" y="171022"/>
                      <a:pt x="192642" y="175546"/>
                    </a:cubicBezTo>
                    <a:cubicBezTo>
                      <a:pt x="175155" y="180384"/>
                      <a:pt x="157288" y="183728"/>
                      <a:pt x="139230" y="185547"/>
                    </a:cubicBezTo>
                    <a:lnTo>
                      <a:pt x="122123" y="154972"/>
                    </a:lnTo>
                    <a:cubicBezTo>
                      <a:pt x="126894" y="154848"/>
                      <a:pt x="131656" y="154467"/>
                      <a:pt x="136379" y="153829"/>
                    </a:cubicBezTo>
                    <a:cubicBezTo>
                      <a:pt x="143536" y="153019"/>
                      <a:pt x="150644" y="151809"/>
                      <a:pt x="157668" y="150209"/>
                    </a:cubicBezTo>
                    <a:cubicBezTo>
                      <a:pt x="165556" y="148495"/>
                      <a:pt x="173824" y="146399"/>
                      <a:pt x="182568" y="143828"/>
                    </a:cubicBezTo>
                    <a:cubicBezTo>
                      <a:pt x="191055" y="141246"/>
                      <a:pt x="199342" y="138065"/>
                      <a:pt x="207372" y="134303"/>
                    </a:cubicBezTo>
                    <a:lnTo>
                      <a:pt x="156812" y="105061"/>
                    </a:lnTo>
                    <a:lnTo>
                      <a:pt x="150255" y="107347"/>
                    </a:lnTo>
                    <a:lnTo>
                      <a:pt x="143317" y="109442"/>
                    </a:lnTo>
                    <a:cubicBezTo>
                      <a:pt x="130582" y="113633"/>
                      <a:pt x="118987" y="116967"/>
                      <a:pt x="108343" y="118967"/>
                    </a:cubicBezTo>
                    <a:cubicBezTo>
                      <a:pt x="98545" y="121244"/>
                      <a:pt x="88556" y="122587"/>
                      <a:pt x="78501" y="122968"/>
                    </a:cubicBezTo>
                    <a:cubicBezTo>
                      <a:pt x="69691" y="123282"/>
                      <a:pt x="60872" y="122453"/>
                      <a:pt x="52271" y="120491"/>
                    </a:cubicBezTo>
                    <a:cubicBezTo>
                      <a:pt x="43698" y="118548"/>
                      <a:pt x="35468" y="115338"/>
                      <a:pt x="27846" y="110966"/>
                    </a:cubicBezTo>
                    <a:cubicBezTo>
                      <a:pt x="19511" y="106613"/>
                      <a:pt x="12288" y="100384"/>
                      <a:pt x="6748" y="92773"/>
                    </a:cubicBezTo>
                    <a:cubicBezTo>
                      <a:pt x="2585" y="87116"/>
                      <a:pt x="561" y="80163"/>
                      <a:pt x="1045" y="73152"/>
                    </a:cubicBezTo>
                    <a:cubicBezTo>
                      <a:pt x="1787" y="65856"/>
                      <a:pt x="4704" y="58950"/>
                      <a:pt x="9409" y="53340"/>
                    </a:cubicBezTo>
                    <a:cubicBezTo>
                      <a:pt x="15197" y="45929"/>
                      <a:pt x="22125" y="39500"/>
                      <a:pt x="29937" y="34290"/>
                    </a:cubicBezTo>
                    <a:lnTo>
                      <a:pt x="0" y="16954"/>
                    </a:lnTo>
                    <a:lnTo>
                      <a:pt x="17582" y="6763"/>
                    </a:lnTo>
                    <a:lnTo>
                      <a:pt x="47234" y="23908"/>
                    </a:lnTo>
                    <a:cubicBezTo>
                      <a:pt x="61157" y="17021"/>
                      <a:pt x="75783" y="11649"/>
                      <a:pt x="90856" y="7906"/>
                    </a:cubicBezTo>
                    <a:cubicBezTo>
                      <a:pt x="105188" y="4239"/>
                      <a:pt x="119767" y="1591"/>
                      <a:pt x="134479" y="0"/>
                    </a:cubicBezTo>
                    <a:close/>
                    <a:moveTo>
                      <a:pt x="63105" y="83629"/>
                    </a:moveTo>
                    <a:cubicBezTo>
                      <a:pt x="69786" y="87459"/>
                      <a:pt x="77494" y="89116"/>
                      <a:pt x="85154" y="88392"/>
                    </a:cubicBezTo>
                    <a:cubicBezTo>
                      <a:pt x="95437" y="87182"/>
                      <a:pt x="105568" y="84877"/>
                      <a:pt x="115376" y="81534"/>
                    </a:cubicBezTo>
                    <a:lnTo>
                      <a:pt x="67857" y="54007"/>
                    </a:lnTo>
                    <a:cubicBezTo>
                      <a:pt x="50370" y="65437"/>
                      <a:pt x="48849" y="75343"/>
                      <a:pt x="63105" y="83629"/>
                    </a:cubicBezTo>
                    <a:close/>
                    <a:moveTo>
                      <a:pt x="229991" y="97536"/>
                    </a:moveTo>
                    <a:cubicBezTo>
                      <a:pt x="222721" y="93536"/>
                      <a:pt x="214339" y="92030"/>
                      <a:pt x="206137" y="93250"/>
                    </a:cubicBezTo>
                    <a:cubicBezTo>
                      <a:pt x="194894" y="94755"/>
                      <a:pt x="183803" y="97212"/>
                      <a:pt x="172969" y="100584"/>
                    </a:cubicBezTo>
                    <a:lnTo>
                      <a:pt x="220488" y="127921"/>
                    </a:lnTo>
                    <a:cubicBezTo>
                      <a:pt x="240446" y="115634"/>
                      <a:pt x="243677" y="105442"/>
                      <a:pt x="229991" y="97536"/>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4" name="Google Shape;3247;p37"/>
              <p:cNvSpPr/>
              <p:nvPr/>
            </p:nvSpPr>
            <p:spPr>
              <a:xfrm>
                <a:off x="7184658" y="4484274"/>
                <a:ext cx="19482" cy="25526"/>
              </a:xfrm>
              <a:custGeom>
                <a:avLst/>
                <a:gdLst/>
                <a:ahLst/>
                <a:cxnLst/>
                <a:rect l="l" t="t" r="r" b="b"/>
                <a:pathLst>
                  <a:path w="19482" h="25526" extrusionOk="0">
                    <a:moveTo>
                      <a:pt x="0" y="17240"/>
                    </a:moveTo>
                    <a:cubicBezTo>
                      <a:pt x="570" y="16002"/>
                      <a:pt x="0" y="0"/>
                      <a:pt x="0" y="0"/>
                    </a:cubicBezTo>
                    <a:lnTo>
                      <a:pt x="19483" y="12573"/>
                    </a:lnTo>
                    <a:lnTo>
                      <a:pt x="11024"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5" name="Google Shape;3248;p37"/>
              <p:cNvSpPr/>
              <p:nvPr/>
            </p:nvSpPr>
            <p:spPr>
              <a:xfrm>
                <a:off x="7311819" y="4495228"/>
                <a:ext cx="42101" cy="19716"/>
              </a:xfrm>
              <a:custGeom>
                <a:avLst/>
                <a:gdLst/>
                <a:ahLst/>
                <a:cxnLst/>
                <a:rect l="l" t="t" r="r" b="b"/>
                <a:pathLst>
                  <a:path w="42101" h="19716" extrusionOk="0">
                    <a:moveTo>
                      <a:pt x="42102" y="17145"/>
                    </a:moveTo>
                    <a:lnTo>
                      <a:pt x="42102" y="0"/>
                    </a:lnTo>
                    <a:lnTo>
                      <a:pt x="0" y="3143"/>
                    </a:lnTo>
                    <a:lnTo>
                      <a:pt x="24140" y="19717"/>
                    </a:lnTo>
                    <a:lnTo>
                      <a:pt x="42102"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6" name="Google Shape;3249;p37"/>
              <p:cNvSpPr/>
              <p:nvPr/>
            </p:nvSpPr>
            <p:spPr>
              <a:xfrm>
                <a:off x="7325980" y="4431982"/>
                <a:ext cx="31457" cy="17335"/>
              </a:xfrm>
              <a:custGeom>
                <a:avLst/>
                <a:gdLst/>
                <a:ahLst/>
                <a:cxnLst/>
                <a:rect l="l" t="t" r="r" b="b"/>
                <a:pathLst>
                  <a:path w="31457" h="17335" extrusionOk="0">
                    <a:moveTo>
                      <a:pt x="31458" y="17336"/>
                    </a:moveTo>
                    <a:lnTo>
                      <a:pt x="31458" y="0"/>
                    </a:lnTo>
                    <a:lnTo>
                      <a:pt x="0" y="11430"/>
                    </a:lnTo>
                    <a:lnTo>
                      <a:pt x="31458" y="17336"/>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7" name="Google Shape;3250;p37"/>
              <p:cNvSpPr/>
              <p:nvPr/>
            </p:nvSpPr>
            <p:spPr>
              <a:xfrm>
                <a:off x="7227140" y="4438078"/>
                <a:ext cx="47328" cy="33147"/>
              </a:xfrm>
              <a:custGeom>
                <a:avLst/>
                <a:gdLst/>
                <a:ahLst/>
                <a:cxnLst/>
                <a:rect l="l" t="t" r="r" b="b"/>
                <a:pathLst>
                  <a:path w="47328" h="33147" extrusionOk="0">
                    <a:moveTo>
                      <a:pt x="0" y="10096"/>
                    </a:moveTo>
                    <a:lnTo>
                      <a:pt x="10454" y="0"/>
                    </a:lnTo>
                    <a:lnTo>
                      <a:pt x="47329" y="25622"/>
                    </a:lnTo>
                    <a:lnTo>
                      <a:pt x="45048" y="33147"/>
                    </a:lnTo>
                    <a:cubicBezTo>
                      <a:pt x="45048" y="33147"/>
                      <a:pt x="17487" y="21431"/>
                      <a:pt x="16537" y="2076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8" name="Google Shape;3251;p37"/>
              <p:cNvSpPr/>
              <p:nvPr/>
            </p:nvSpPr>
            <p:spPr>
              <a:xfrm>
                <a:off x="7130487" y="4383214"/>
                <a:ext cx="59018" cy="38957"/>
              </a:xfrm>
              <a:custGeom>
                <a:avLst/>
                <a:gdLst/>
                <a:ahLst/>
                <a:cxnLst/>
                <a:rect l="l" t="t" r="r" b="b"/>
                <a:pathLst>
                  <a:path w="59018" h="38957" extrusionOk="0">
                    <a:moveTo>
                      <a:pt x="0" y="11144"/>
                    </a:moveTo>
                    <a:lnTo>
                      <a:pt x="49040" y="38957"/>
                    </a:lnTo>
                    <a:lnTo>
                      <a:pt x="59018" y="31623"/>
                    </a:lnTo>
                    <a:cubicBezTo>
                      <a:pt x="59018" y="31623"/>
                      <a:pt x="52841" y="24575"/>
                      <a:pt x="52461" y="23908"/>
                    </a:cubicBezTo>
                    <a:cubicBezTo>
                      <a:pt x="48042" y="18898"/>
                      <a:pt x="42881" y="14592"/>
                      <a:pt x="37160" y="11144"/>
                    </a:cubicBezTo>
                    <a:cubicBezTo>
                      <a:pt x="33548" y="10382"/>
                      <a:pt x="10264" y="0"/>
                      <a:pt x="10264"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9" name="Google Shape;3252;p37"/>
              <p:cNvSpPr/>
              <p:nvPr/>
            </p:nvSpPr>
            <p:spPr>
              <a:xfrm>
                <a:off x="7184753" y="4352067"/>
                <a:ext cx="27275" cy="24479"/>
              </a:xfrm>
              <a:custGeom>
                <a:avLst/>
                <a:gdLst/>
                <a:ahLst/>
                <a:cxnLst/>
                <a:rect l="l" t="t" r="r" b="b"/>
                <a:pathLst>
                  <a:path w="27275" h="24479" extrusionOk="0">
                    <a:moveTo>
                      <a:pt x="27276" y="24479"/>
                    </a:moveTo>
                    <a:lnTo>
                      <a:pt x="27276" y="7334"/>
                    </a:lnTo>
                    <a:lnTo>
                      <a:pt x="4752" y="0"/>
                    </a:lnTo>
                    <a:lnTo>
                      <a:pt x="0" y="13430"/>
                    </a:lnTo>
                    <a:lnTo>
                      <a:pt x="1140" y="19621"/>
                    </a:lnTo>
                    <a:lnTo>
                      <a:pt x="27276" y="2447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0" name="Google Shape;3253;p37"/>
              <p:cNvSpPr/>
              <p:nvPr/>
            </p:nvSpPr>
            <p:spPr>
              <a:xfrm>
                <a:off x="7062535" y="4347019"/>
                <a:ext cx="26040" cy="19431"/>
              </a:xfrm>
              <a:custGeom>
                <a:avLst/>
                <a:gdLst/>
                <a:ahLst/>
                <a:cxnLst/>
                <a:rect l="l" t="t" r="r" b="b"/>
                <a:pathLst>
                  <a:path w="26040" h="19431" extrusionOk="0">
                    <a:moveTo>
                      <a:pt x="0" y="17145"/>
                    </a:moveTo>
                    <a:lnTo>
                      <a:pt x="0" y="0"/>
                    </a:lnTo>
                    <a:lnTo>
                      <a:pt x="26040"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1" name="Google Shape;3254;p37"/>
              <p:cNvSpPr/>
              <p:nvPr/>
            </p:nvSpPr>
            <p:spPr>
              <a:xfrm>
                <a:off x="7063485" y="4404550"/>
                <a:ext cx="29937" cy="30289"/>
              </a:xfrm>
              <a:custGeom>
                <a:avLst/>
                <a:gdLst/>
                <a:ahLst/>
                <a:cxnLst/>
                <a:rect l="l" t="t" r="r" b="b"/>
                <a:pathLst>
                  <a:path w="29937" h="30289" extrusionOk="0">
                    <a:moveTo>
                      <a:pt x="0" y="17907"/>
                    </a:moveTo>
                    <a:lnTo>
                      <a:pt x="0" y="0"/>
                    </a:lnTo>
                    <a:lnTo>
                      <a:pt x="29937" y="0"/>
                    </a:lnTo>
                    <a:lnTo>
                      <a:pt x="22619" y="16002"/>
                    </a:lnTo>
                    <a:lnTo>
                      <a:pt x="9599"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2" name="Google Shape;3255;p37"/>
              <p:cNvSpPr/>
              <p:nvPr/>
            </p:nvSpPr>
            <p:spPr>
              <a:xfrm>
                <a:off x="7062535" y="4329112"/>
                <a:ext cx="295233" cy="185547"/>
              </a:xfrm>
              <a:custGeom>
                <a:avLst/>
                <a:gdLst/>
                <a:ahLst/>
                <a:cxnLst/>
                <a:rect l="l" t="t" r="r" b="b"/>
                <a:pathLst>
                  <a:path w="295233" h="185547" extrusionOk="0">
                    <a:moveTo>
                      <a:pt x="149494" y="30289"/>
                    </a:moveTo>
                    <a:cubicBezTo>
                      <a:pt x="145607" y="30280"/>
                      <a:pt x="141730" y="30594"/>
                      <a:pt x="137900" y="31242"/>
                    </a:cubicBezTo>
                    <a:cubicBezTo>
                      <a:pt x="132673" y="32004"/>
                      <a:pt x="126875" y="33052"/>
                      <a:pt x="120413" y="34385"/>
                    </a:cubicBezTo>
                    <a:cubicBezTo>
                      <a:pt x="113950" y="35719"/>
                      <a:pt x="107203" y="37433"/>
                      <a:pt x="100265" y="39529"/>
                    </a:cubicBezTo>
                    <a:cubicBezTo>
                      <a:pt x="93498" y="41577"/>
                      <a:pt x="86893" y="44129"/>
                      <a:pt x="80497" y="47149"/>
                    </a:cubicBezTo>
                    <a:lnTo>
                      <a:pt x="131247" y="76486"/>
                    </a:lnTo>
                    <a:lnTo>
                      <a:pt x="140751" y="73247"/>
                    </a:lnTo>
                    <a:cubicBezTo>
                      <a:pt x="153676" y="68961"/>
                      <a:pt x="165841" y="65341"/>
                      <a:pt x="177340" y="62294"/>
                    </a:cubicBezTo>
                    <a:cubicBezTo>
                      <a:pt x="188108" y="59455"/>
                      <a:pt x="199114" y="57636"/>
                      <a:pt x="210224" y="56864"/>
                    </a:cubicBezTo>
                    <a:cubicBezTo>
                      <a:pt x="220345" y="56255"/>
                      <a:pt x="230505" y="56960"/>
                      <a:pt x="240446" y="58960"/>
                    </a:cubicBezTo>
                    <a:cubicBezTo>
                      <a:pt x="250643" y="61131"/>
                      <a:pt x="260432" y="64922"/>
                      <a:pt x="269432" y="70199"/>
                    </a:cubicBezTo>
                    <a:cubicBezTo>
                      <a:pt x="278204" y="74600"/>
                      <a:pt x="285731" y="81153"/>
                      <a:pt x="291291" y="89249"/>
                    </a:cubicBezTo>
                    <a:cubicBezTo>
                      <a:pt x="294978" y="95183"/>
                      <a:pt x="296138" y="102356"/>
                      <a:pt x="294522" y="109156"/>
                    </a:cubicBezTo>
                    <a:cubicBezTo>
                      <a:pt x="292327" y="116615"/>
                      <a:pt x="288231" y="123377"/>
                      <a:pt x="282643" y="128778"/>
                    </a:cubicBezTo>
                    <a:cubicBezTo>
                      <a:pt x="275667" y="135779"/>
                      <a:pt x="267883" y="141922"/>
                      <a:pt x="259453" y="147066"/>
                    </a:cubicBezTo>
                    <a:lnTo>
                      <a:pt x="291766" y="166116"/>
                    </a:lnTo>
                    <a:lnTo>
                      <a:pt x="273709" y="176213"/>
                    </a:lnTo>
                    <a:lnTo>
                      <a:pt x="241111" y="157163"/>
                    </a:lnTo>
                    <a:cubicBezTo>
                      <a:pt x="225591" y="164830"/>
                      <a:pt x="209359" y="170955"/>
                      <a:pt x="192642" y="175451"/>
                    </a:cubicBezTo>
                    <a:cubicBezTo>
                      <a:pt x="175164" y="180365"/>
                      <a:pt x="157297" y="183737"/>
                      <a:pt x="139230" y="185547"/>
                    </a:cubicBezTo>
                    <a:lnTo>
                      <a:pt x="122123" y="154877"/>
                    </a:lnTo>
                    <a:cubicBezTo>
                      <a:pt x="126894" y="154848"/>
                      <a:pt x="131656" y="154496"/>
                      <a:pt x="136379" y="153829"/>
                    </a:cubicBezTo>
                    <a:cubicBezTo>
                      <a:pt x="142747" y="153067"/>
                      <a:pt x="149875" y="151829"/>
                      <a:pt x="157668" y="150209"/>
                    </a:cubicBezTo>
                    <a:cubicBezTo>
                      <a:pt x="165461" y="148590"/>
                      <a:pt x="173824" y="146304"/>
                      <a:pt x="182568" y="143828"/>
                    </a:cubicBezTo>
                    <a:cubicBezTo>
                      <a:pt x="191045" y="141246"/>
                      <a:pt x="199342" y="138055"/>
                      <a:pt x="207372" y="134303"/>
                    </a:cubicBezTo>
                    <a:lnTo>
                      <a:pt x="156812" y="105156"/>
                    </a:lnTo>
                    <a:lnTo>
                      <a:pt x="150255" y="107442"/>
                    </a:lnTo>
                    <a:lnTo>
                      <a:pt x="143317" y="109538"/>
                    </a:lnTo>
                    <a:cubicBezTo>
                      <a:pt x="130582" y="113729"/>
                      <a:pt x="118987" y="116967"/>
                      <a:pt x="108343" y="119063"/>
                    </a:cubicBezTo>
                    <a:cubicBezTo>
                      <a:pt x="98545" y="121339"/>
                      <a:pt x="88556" y="122682"/>
                      <a:pt x="78501" y="123063"/>
                    </a:cubicBezTo>
                    <a:cubicBezTo>
                      <a:pt x="69682" y="123425"/>
                      <a:pt x="60862" y="122587"/>
                      <a:pt x="52271" y="120587"/>
                    </a:cubicBezTo>
                    <a:cubicBezTo>
                      <a:pt x="43698" y="118653"/>
                      <a:pt x="35468" y="115433"/>
                      <a:pt x="27846" y="111062"/>
                    </a:cubicBezTo>
                    <a:cubicBezTo>
                      <a:pt x="19511" y="106709"/>
                      <a:pt x="12288" y="100479"/>
                      <a:pt x="6748" y="92869"/>
                    </a:cubicBezTo>
                    <a:cubicBezTo>
                      <a:pt x="2604" y="87201"/>
                      <a:pt x="579" y="80258"/>
                      <a:pt x="1045" y="73247"/>
                    </a:cubicBezTo>
                    <a:cubicBezTo>
                      <a:pt x="1767" y="65951"/>
                      <a:pt x="4685" y="59036"/>
                      <a:pt x="9409" y="53435"/>
                    </a:cubicBezTo>
                    <a:cubicBezTo>
                      <a:pt x="15197" y="46025"/>
                      <a:pt x="22125" y="39596"/>
                      <a:pt x="29937" y="34385"/>
                    </a:cubicBezTo>
                    <a:lnTo>
                      <a:pt x="0" y="17050"/>
                    </a:lnTo>
                    <a:lnTo>
                      <a:pt x="17582" y="6858"/>
                    </a:lnTo>
                    <a:lnTo>
                      <a:pt x="47234" y="24003"/>
                    </a:lnTo>
                    <a:cubicBezTo>
                      <a:pt x="61157" y="17088"/>
                      <a:pt x="75783" y="11687"/>
                      <a:pt x="90856" y="7906"/>
                    </a:cubicBezTo>
                    <a:cubicBezTo>
                      <a:pt x="105207" y="4324"/>
                      <a:pt x="119785" y="1686"/>
                      <a:pt x="134479" y="0"/>
                    </a:cubicBezTo>
                    <a:close/>
                    <a:moveTo>
                      <a:pt x="63105" y="83629"/>
                    </a:moveTo>
                    <a:cubicBezTo>
                      <a:pt x="69777" y="87497"/>
                      <a:pt x="77484" y="89163"/>
                      <a:pt x="85154" y="88392"/>
                    </a:cubicBezTo>
                    <a:cubicBezTo>
                      <a:pt x="95437" y="87221"/>
                      <a:pt x="105568" y="84954"/>
                      <a:pt x="115376" y="81629"/>
                    </a:cubicBezTo>
                    <a:lnTo>
                      <a:pt x="67857" y="54102"/>
                    </a:lnTo>
                    <a:cubicBezTo>
                      <a:pt x="50370" y="65532"/>
                      <a:pt x="48849" y="75438"/>
                      <a:pt x="63105" y="83629"/>
                    </a:cubicBezTo>
                    <a:close/>
                    <a:moveTo>
                      <a:pt x="229991" y="97631"/>
                    </a:moveTo>
                    <a:cubicBezTo>
                      <a:pt x="222721" y="93631"/>
                      <a:pt x="214339" y="92126"/>
                      <a:pt x="206137" y="93345"/>
                    </a:cubicBezTo>
                    <a:cubicBezTo>
                      <a:pt x="194884" y="94802"/>
                      <a:pt x="183784" y="97260"/>
                      <a:pt x="172969" y="100679"/>
                    </a:cubicBezTo>
                    <a:lnTo>
                      <a:pt x="220488" y="128016"/>
                    </a:lnTo>
                    <a:cubicBezTo>
                      <a:pt x="240512" y="115700"/>
                      <a:pt x="243677" y="105566"/>
                      <a:pt x="229991" y="97631"/>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4" name="Google Shape;3256;p37"/>
            <p:cNvGrpSpPr/>
            <p:nvPr/>
          </p:nvGrpSpPr>
          <p:grpSpPr>
            <a:xfrm>
              <a:off x="4993741" y="3268090"/>
              <a:ext cx="883853" cy="621125"/>
              <a:chOff x="6803366" y="4010215"/>
              <a:chExt cx="883853" cy="621125"/>
            </a:xfrm>
          </p:grpSpPr>
          <p:sp>
            <p:nvSpPr>
              <p:cNvPr id="141" name="Google Shape;3257;p37"/>
              <p:cNvSpPr/>
              <p:nvPr/>
            </p:nvSpPr>
            <p:spPr>
              <a:xfrm>
                <a:off x="6803366" y="4119848"/>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2" name="Google Shape;3258;p37"/>
              <p:cNvSpPr/>
              <p:nvPr/>
            </p:nvSpPr>
            <p:spPr>
              <a:xfrm>
                <a:off x="6803461" y="4262913"/>
                <a:ext cx="87339" cy="116490"/>
              </a:xfrm>
              <a:custGeom>
                <a:avLst/>
                <a:gdLst/>
                <a:ahLst/>
                <a:cxnLst/>
                <a:rect l="l" t="t" r="r" b="b"/>
                <a:pathLst>
                  <a:path w="87339" h="116490" extrusionOk="0">
                    <a:moveTo>
                      <a:pt x="0" y="116491"/>
                    </a:moveTo>
                    <a:lnTo>
                      <a:pt x="0" y="0"/>
                    </a:lnTo>
                    <a:lnTo>
                      <a:pt x="87340" y="77915"/>
                    </a:lnTo>
                    <a:lnTo>
                      <a:pt x="0" y="116491"/>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3" name="Google Shape;3259;p37"/>
              <p:cNvSpPr/>
              <p:nvPr/>
            </p:nvSpPr>
            <p:spPr>
              <a:xfrm>
                <a:off x="7620692" y="4265961"/>
                <a:ext cx="66526" cy="157067"/>
              </a:xfrm>
              <a:custGeom>
                <a:avLst/>
                <a:gdLst/>
                <a:ahLst/>
                <a:cxnLst/>
                <a:rect l="l" t="t" r="r" b="b"/>
                <a:pathLst>
                  <a:path w="66526" h="157067" extrusionOk="0">
                    <a:moveTo>
                      <a:pt x="66527" y="0"/>
                    </a:moveTo>
                    <a:lnTo>
                      <a:pt x="66527" y="109633"/>
                    </a:lnTo>
                    <a:lnTo>
                      <a:pt x="21859" y="157067"/>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4" name="Google Shape;3260;p37"/>
              <p:cNvSpPr/>
              <p:nvPr/>
            </p:nvSpPr>
            <p:spPr>
              <a:xfrm>
                <a:off x="6803366" y="4010215"/>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5" name="Google Shape;3261;p37"/>
              <p:cNvSpPr/>
              <p:nvPr/>
            </p:nvSpPr>
            <p:spPr>
              <a:xfrm>
                <a:off x="6928987" y="4079843"/>
                <a:ext cx="632689" cy="366093"/>
              </a:xfrm>
              <a:custGeom>
                <a:avLst/>
                <a:gdLst/>
                <a:ahLst/>
                <a:cxnLst/>
                <a:rect l="l" t="t" r="r" b="b"/>
                <a:pathLst>
                  <a:path w="632689" h="366093" extrusionOk="0">
                    <a:moveTo>
                      <a:pt x="632117" y="194024"/>
                    </a:moveTo>
                    <a:cubicBezTo>
                      <a:pt x="627555" y="237173"/>
                      <a:pt x="596952" y="279749"/>
                      <a:pt x="540025" y="312515"/>
                    </a:cubicBezTo>
                    <a:cubicBezTo>
                      <a:pt x="416476" y="383953"/>
                      <a:pt x="216136" y="383953"/>
                      <a:pt x="92587" y="312515"/>
                    </a:cubicBezTo>
                    <a:cubicBezTo>
                      <a:pt x="35564" y="279559"/>
                      <a:pt x="4962" y="237173"/>
                      <a:pt x="590" y="194024"/>
                    </a:cubicBezTo>
                    <a:cubicBezTo>
                      <a:pt x="-4732" y="143637"/>
                      <a:pt x="25965" y="92107"/>
                      <a:pt x="92587" y="53721"/>
                    </a:cubicBezTo>
                    <a:cubicBezTo>
                      <a:pt x="216136" y="-17907"/>
                      <a:pt x="416476" y="-17907"/>
                      <a:pt x="540025" y="53721"/>
                    </a:cubicBezTo>
                    <a:cubicBezTo>
                      <a:pt x="606836" y="92107"/>
                      <a:pt x="637344" y="143637"/>
                      <a:pt x="632117" y="19402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6" name="Google Shape;3262;p37"/>
              <p:cNvSpPr/>
              <p:nvPr/>
            </p:nvSpPr>
            <p:spPr>
              <a:xfrm>
                <a:off x="6929577" y="4101750"/>
                <a:ext cx="631526" cy="344186"/>
              </a:xfrm>
              <a:custGeom>
                <a:avLst/>
                <a:gdLst/>
                <a:ahLst/>
                <a:cxnLst/>
                <a:rect l="l" t="t" r="r" b="b"/>
                <a:pathLst>
                  <a:path w="631526" h="344186" extrusionOk="0">
                    <a:moveTo>
                      <a:pt x="631527" y="172117"/>
                    </a:moveTo>
                    <a:cubicBezTo>
                      <a:pt x="626965" y="215265"/>
                      <a:pt x="596363" y="257842"/>
                      <a:pt x="539435" y="290608"/>
                    </a:cubicBezTo>
                    <a:cubicBezTo>
                      <a:pt x="415886" y="362045"/>
                      <a:pt x="215546" y="362045"/>
                      <a:pt x="91997" y="290608"/>
                    </a:cubicBezTo>
                    <a:cubicBezTo>
                      <a:pt x="34974" y="257651"/>
                      <a:pt x="4372" y="215265"/>
                      <a:pt x="0" y="172117"/>
                    </a:cubicBezTo>
                    <a:cubicBezTo>
                      <a:pt x="4372" y="129064"/>
                      <a:pt x="35069" y="86392"/>
                      <a:pt x="91997" y="53721"/>
                    </a:cubicBezTo>
                    <a:cubicBezTo>
                      <a:pt x="215546" y="-17907"/>
                      <a:pt x="415886" y="-17907"/>
                      <a:pt x="539435" y="53721"/>
                    </a:cubicBezTo>
                    <a:cubicBezTo>
                      <a:pt x="596743" y="86678"/>
                      <a:pt x="626965" y="129064"/>
                      <a:pt x="631527" y="172117"/>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7" name="Google Shape;3263;p37"/>
              <p:cNvSpPr/>
              <p:nvPr/>
            </p:nvSpPr>
            <p:spPr>
              <a:xfrm>
                <a:off x="7091046" y="4183856"/>
                <a:ext cx="294970" cy="185451"/>
              </a:xfrm>
              <a:custGeom>
                <a:avLst/>
                <a:gdLst/>
                <a:ahLst/>
                <a:cxnLst/>
                <a:rect l="l" t="t" r="r" b="b"/>
                <a:pathLst>
                  <a:path w="294970" h="185451" extrusionOk="0">
                    <a:moveTo>
                      <a:pt x="149590" y="30194"/>
                    </a:moveTo>
                    <a:cubicBezTo>
                      <a:pt x="145702" y="30137"/>
                      <a:pt x="141825" y="30423"/>
                      <a:pt x="137995" y="31052"/>
                    </a:cubicBezTo>
                    <a:cubicBezTo>
                      <a:pt x="132768" y="31813"/>
                      <a:pt x="126970" y="32861"/>
                      <a:pt x="120508" y="34195"/>
                    </a:cubicBezTo>
                    <a:cubicBezTo>
                      <a:pt x="114045" y="35528"/>
                      <a:pt x="107393" y="37338"/>
                      <a:pt x="100360" y="39434"/>
                    </a:cubicBezTo>
                    <a:cubicBezTo>
                      <a:pt x="93593" y="41453"/>
                      <a:pt x="86988" y="43967"/>
                      <a:pt x="80592" y="46958"/>
                    </a:cubicBezTo>
                    <a:lnTo>
                      <a:pt x="131342" y="76390"/>
                    </a:lnTo>
                    <a:lnTo>
                      <a:pt x="140846" y="73152"/>
                    </a:lnTo>
                    <a:cubicBezTo>
                      <a:pt x="153771" y="68866"/>
                      <a:pt x="165936" y="65151"/>
                      <a:pt x="177436" y="62198"/>
                    </a:cubicBezTo>
                    <a:cubicBezTo>
                      <a:pt x="188184" y="59274"/>
                      <a:pt x="199199" y="57455"/>
                      <a:pt x="210319" y="56769"/>
                    </a:cubicBezTo>
                    <a:cubicBezTo>
                      <a:pt x="220469" y="56074"/>
                      <a:pt x="230666" y="56750"/>
                      <a:pt x="240636" y="58769"/>
                    </a:cubicBezTo>
                    <a:cubicBezTo>
                      <a:pt x="250672" y="61036"/>
                      <a:pt x="260290" y="64856"/>
                      <a:pt x="269147" y="70104"/>
                    </a:cubicBezTo>
                    <a:cubicBezTo>
                      <a:pt x="277929" y="74495"/>
                      <a:pt x="285446" y="81048"/>
                      <a:pt x="291006" y="89154"/>
                    </a:cubicBezTo>
                    <a:cubicBezTo>
                      <a:pt x="294722" y="95079"/>
                      <a:pt x="295891" y="102260"/>
                      <a:pt x="294237" y="109061"/>
                    </a:cubicBezTo>
                    <a:cubicBezTo>
                      <a:pt x="292099" y="116548"/>
                      <a:pt x="287993" y="123330"/>
                      <a:pt x="282357" y="128683"/>
                    </a:cubicBezTo>
                    <a:cubicBezTo>
                      <a:pt x="275382" y="135712"/>
                      <a:pt x="267598" y="141884"/>
                      <a:pt x="259168" y="147066"/>
                    </a:cubicBezTo>
                    <a:lnTo>
                      <a:pt x="291481" y="166116"/>
                    </a:lnTo>
                    <a:lnTo>
                      <a:pt x="273709" y="176117"/>
                    </a:lnTo>
                    <a:lnTo>
                      <a:pt x="241111" y="157067"/>
                    </a:lnTo>
                    <a:cubicBezTo>
                      <a:pt x="225591" y="164773"/>
                      <a:pt x="209359" y="170926"/>
                      <a:pt x="192642" y="175451"/>
                    </a:cubicBezTo>
                    <a:cubicBezTo>
                      <a:pt x="175155" y="180289"/>
                      <a:pt x="157288" y="183632"/>
                      <a:pt x="139230" y="185452"/>
                    </a:cubicBezTo>
                    <a:lnTo>
                      <a:pt x="122219" y="154877"/>
                    </a:lnTo>
                    <a:cubicBezTo>
                      <a:pt x="126990" y="154753"/>
                      <a:pt x="131751" y="154372"/>
                      <a:pt x="136474" y="153734"/>
                    </a:cubicBezTo>
                    <a:cubicBezTo>
                      <a:pt x="143631" y="152914"/>
                      <a:pt x="150739" y="151705"/>
                      <a:pt x="157763" y="150114"/>
                    </a:cubicBezTo>
                    <a:cubicBezTo>
                      <a:pt x="165556" y="148399"/>
                      <a:pt x="173824" y="146304"/>
                      <a:pt x="182568" y="143732"/>
                    </a:cubicBezTo>
                    <a:cubicBezTo>
                      <a:pt x="191064" y="141179"/>
                      <a:pt x="199351" y="137998"/>
                      <a:pt x="207372" y="134207"/>
                    </a:cubicBezTo>
                    <a:lnTo>
                      <a:pt x="156812" y="104965"/>
                    </a:lnTo>
                    <a:lnTo>
                      <a:pt x="150255" y="107252"/>
                    </a:lnTo>
                    <a:lnTo>
                      <a:pt x="143317" y="109347"/>
                    </a:lnTo>
                    <a:cubicBezTo>
                      <a:pt x="130582" y="113538"/>
                      <a:pt x="118987" y="116872"/>
                      <a:pt x="108343" y="118872"/>
                    </a:cubicBezTo>
                    <a:cubicBezTo>
                      <a:pt x="98573" y="121148"/>
                      <a:pt x="88613" y="122482"/>
                      <a:pt x="78596" y="122872"/>
                    </a:cubicBezTo>
                    <a:cubicBezTo>
                      <a:pt x="69748" y="123187"/>
                      <a:pt x="60900" y="122358"/>
                      <a:pt x="52271" y="120396"/>
                    </a:cubicBezTo>
                    <a:cubicBezTo>
                      <a:pt x="43727" y="118472"/>
                      <a:pt x="35525" y="115253"/>
                      <a:pt x="27941" y="110871"/>
                    </a:cubicBezTo>
                    <a:cubicBezTo>
                      <a:pt x="19606" y="106518"/>
                      <a:pt x="12364" y="100327"/>
                      <a:pt x="6748" y="92773"/>
                    </a:cubicBezTo>
                    <a:cubicBezTo>
                      <a:pt x="2680" y="87039"/>
                      <a:pt x="665" y="80086"/>
                      <a:pt x="1045" y="73057"/>
                    </a:cubicBezTo>
                    <a:cubicBezTo>
                      <a:pt x="1787" y="65789"/>
                      <a:pt x="4704" y="58922"/>
                      <a:pt x="9409" y="53340"/>
                    </a:cubicBezTo>
                    <a:cubicBezTo>
                      <a:pt x="15244" y="45977"/>
                      <a:pt x="22163" y="39557"/>
                      <a:pt x="29937" y="34290"/>
                    </a:cubicBezTo>
                    <a:lnTo>
                      <a:pt x="0" y="16954"/>
                    </a:lnTo>
                    <a:lnTo>
                      <a:pt x="17582" y="6763"/>
                    </a:lnTo>
                    <a:lnTo>
                      <a:pt x="47329" y="23908"/>
                    </a:lnTo>
                    <a:cubicBezTo>
                      <a:pt x="61261" y="17031"/>
                      <a:pt x="75878" y="11668"/>
                      <a:pt x="90951" y="7906"/>
                    </a:cubicBezTo>
                    <a:cubicBezTo>
                      <a:pt x="105283" y="4220"/>
                      <a:pt x="119862" y="1581"/>
                      <a:pt x="134573" y="0"/>
                    </a:cubicBezTo>
                    <a:close/>
                    <a:moveTo>
                      <a:pt x="63200" y="83534"/>
                    </a:moveTo>
                    <a:cubicBezTo>
                      <a:pt x="69881" y="87363"/>
                      <a:pt x="77589" y="89021"/>
                      <a:pt x="85249" y="88297"/>
                    </a:cubicBezTo>
                    <a:cubicBezTo>
                      <a:pt x="95579" y="87135"/>
                      <a:pt x="105739" y="84830"/>
                      <a:pt x="115566" y="81439"/>
                    </a:cubicBezTo>
                    <a:lnTo>
                      <a:pt x="68047" y="53912"/>
                    </a:lnTo>
                    <a:cubicBezTo>
                      <a:pt x="50560" y="65341"/>
                      <a:pt x="48944" y="75152"/>
                      <a:pt x="63200" y="83344"/>
                    </a:cubicBezTo>
                    <a:close/>
                    <a:moveTo>
                      <a:pt x="230087" y="97441"/>
                    </a:moveTo>
                    <a:cubicBezTo>
                      <a:pt x="222826" y="93516"/>
                      <a:pt x="214500" y="92021"/>
                      <a:pt x="206327" y="93154"/>
                    </a:cubicBezTo>
                    <a:cubicBezTo>
                      <a:pt x="195056" y="94659"/>
                      <a:pt x="183927" y="97117"/>
                      <a:pt x="173064" y="100489"/>
                    </a:cubicBezTo>
                    <a:lnTo>
                      <a:pt x="220583" y="127826"/>
                    </a:lnTo>
                    <a:cubicBezTo>
                      <a:pt x="240541" y="115538"/>
                      <a:pt x="243772" y="105346"/>
                      <a:pt x="230087" y="97441"/>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8" name="Google Shape;3264;p37"/>
              <p:cNvSpPr/>
              <p:nvPr/>
            </p:nvSpPr>
            <p:spPr>
              <a:xfrm>
                <a:off x="7213360" y="4321778"/>
                <a:ext cx="19007" cy="25526"/>
              </a:xfrm>
              <a:custGeom>
                <a:avLst/>
                <a:gdLst/>
                <a:ahLst/>
                <a:cxnLst/>
                <a:rect l="l" t="t" r="r" b="b"/>
                <a:pathLst>
                  <a:path w="19007" h="25526" extrusionOk="0">
                    <a:moveTo>
                      <a:pt x="0" y="17145"/>
                    </a:moveTo>
                    <a:cubicBezTo>
                      <a:pt x="475" y="15907"/>
                      <a:pt x="0" y="0"/>
                      <a:pt x="0" y="0"/>
                    </a:cubicBezTo>
                    <a:lnTo>
                      <a:pt x="19008" y="12478"/>
                    </a:lnTo>
                    <a:lnTo>
                      <a:pt x="10549"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9" name="Google Shape;3265;p37"/>
              <p:cNvSpPr/>
              <p:nvPr/>
            </p:nvSpPr>
            <p:spPr>
              <a:xfrm>
                <a:off x="7340425" y="4332636"/>
                <a:ext cx="42101" cy="19716"/>
              </a:xfrm>
              <a:custGeom>
                <a:avLst/>
                <a:gdLst/>
                <a:ahLst/>
                <a:cxnLst/>
                <a:rect l="l" t="t" r="r" b="b"/>
                <a:pathLst>
                  <a:path w="42101" h="19716" extrusionOk="0">
                    <a:moveTo>
                      <a:pt x="42102" y="17145"/>
                    </a:moveTo>
                    <a:lnTo>
                      <a:pt x="42102" y="0"/>
                    </a:lnTo>
                    <a:lnTo>
                      <a:pt x="0" y="3238"/>
                    </a:lnTo>
                    <a:lnTo>
                      <a:pt x="24235" y="19717"/>
                    </a:lnTo>
                    <a:lnTo>
                      <a:pt x="42102"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0" name="Google Shape;3266;p37"/>
              <p:cNvSpPr/>
              <p:nvPr/>
            </p:nvSpPr>
            <p:spPr>
              <a:xfrm>
                <a:off x="7354586" y="4269390"/>
                <a:ext cx="31457" cy="17335"/>
              </a:xfrm>
              <a:custGeom>
                <a:avLst/>
                <a:gdLst/>
                <a:ahLst/>
                <a:cxnLst/>
                <a:rect l="l" t="t" r="r" b="b"/>
                <a:pathLst>
                  <a:path w="31457" h="17335" extrusionOk="0">
                    <a:moveTo>
                      <a:pt x="31458" y="17335"/>
                    </a:moveTo>
                    <a:lnTo>
                      <a:pt x="31458" y="0"/>
                    </a:lnTo>
                    <a:lnTo>
                      <a:pt x="0" y="11430"/>
                    </a:lnTo>
                    <a:lnTo>
                      <a:pt x="31458" y="1733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1" name="Google Shape;3267;p37"/>
              <p:cNvSpPr/>
              <p:nvPr/>
            </p:nvSpPr>
            <p:spPr>
              <a:xfrm>
                <a:off x="7255747" y="4276153"/>
                <a:ext cx="47328" cy="33147"/>
              </a:xfrm>
              <a:custGeom>
                <a:avLst/>
                <a:gdLst/>
                <a:ahLst/>
                <a:cxnLst/>
                <a:rect l="l" t="t" r="r" b="b"/>
                <a:pathLst>
                  <a:path w="47328" h="33147" extrusionOk="0">
                    <a:moveTo>
                      <a:pt x="0" y="10096"/>
                    </a:moveTo>
                    <a:lnTo>
                      <a:pt x="10454" y="0"/>
                    </a:lnTo>
                    <a:lnTo>
                      <a:pt x="47329" y="25622"/>
                    </a:lnTo>
                    <a:lnTo>
                      <a:pt x="45048" y="33147"/>
                    </a:lnTo>
                    <a:cubicBezTo>
                      <a:pt x="45048" y="33147"/>
                      <a:pt x="17487" y="21527"/>
                      <a:pt x="16536" y="2076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2" name="Google Shape;3268;p37"/>
              <p:cNvSpPr/>
              <p:nvPr/>
            </p:nvSpPr>
            <p:spPr>
              <a:xfrm>
                <a:off x="7159188" y="4220622"/>
                <a:ext cx="58923" cy="38957"/>
              </a:xfrm>
              <a:custGeom>
                <a:avLst/>
                <a:gdLst/>
                <a:ahLst/>
                <a:cxnLst/>
                <a:rect l="l" t="t" r="r" b="b"/>
                <a:pathLst>
                  <a:path w="58923" h="38957" extrusionOk="0">
                    <a:moveTo>
                      <a:pt x="0" y="11144"/>
                    </a:moveTo>
                    <a:lnTo>
                      <a:pt x="48944" y="38958"/>
                    </a:lnTo>
                    <a:lnTo>
                      <a:pt x="58924" y="31623"/>
                    </a:lnTo>
                    <a:cubicBezTo>
                      <a:pt x="58924" y="31623"/>
                      <a:pt x="52841" y="24575"/>
                      <a:pt x="52366" y="23908"/>
                    </a:cubicBezTo>
                    <a:cubicBezTo>
                      <a:pt x="47966" y="18879"/>
                      <a:pt x="42805" y="14574"/>
                      <a:pt x="37065" y="11144"/>
                    </a:cubicBezTo>
                    <a:cubicBezTo>
                      <a:pt x="33454" y="10478"/>
                      <a:pt x="10169" y="0"/>
                      <a:pt x="10169"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3" name="Google Shape;3269;p37"/>
              <p:cNvSpPr/>
              <p:nvPr/>
            </p:nvSpPr>
            <p:spPr>
              <a:xfrm>
                <a:off x="7213360" y="4189475"/>
                <a:ext cx="27275" cy="24574"/>
              </a:xfrm>
              <a:custGeom>
                <a:avLst/>
                <a:gdLst/>
                <a:ahLst/>
                <a:cxnLst/>
                <a:rect l="l" t="t" r="r" b="b"/>
                <a:pathLst>
                  <a:path w="27275" h="24574" extrusionOk="0">
                    <a:moveTo>
                      <a:pt x="27276" y="24575"/>
                    </a:moveTo>
                    <a:lnTo>
                      <a:pt x="27276" y="7334"/>
                    </a:lnTo>
                    <a:lnTo>
                      <a:pt x="4752" y="0"/>
                    </a:lnTo>
                    <a:lnTo>
                      <a:pt x="0" y="13526"/>
                    </a:lnTo>
                    <a:lnTo>
                      <a:pt x="1140" y="19621"/>
                    </a:lnTo>
                    <a:lnTo>
                      <a:pt x="27276" y="2457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4" name="Google Shape;3270;p37"/>
              <p:cNvSpPr/>
              <p:nvPr/>
            </p:nvSpPr>
            <p:spPr>
              <a:xfrm>
                <a:off x="7091141" y="4184427"/>
                <a:ext cx="26040" cy="19431"/>
              </a:xfrm>
              <a:custGeom>
                <a:avLst/>
                <a:gdLst/>
                <a:ahLst/>
                <a:cxnLst/>
                <a:rect l="l" t="t" r="r" b="b"/>
                <a:pathLst>
                  <a:path w="26040" h="19431" extrusionOk="0">
                    <a:moveTo>
                      <a:pt x="0" y="17145"/>
                    </a:moveTo>
                    <a:lnTo>
                      <a:pt x="0" y="0"/>
                    </a:lnTo>
                    <a:lnTo>
                      <a:pt x="26041" y="2762"/>
                    </a:lnTo>
                    <a:lnTo>
                      <a:pt x="17677" y="19431"/>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5" name="Google Shape;3271;p37"/>
              <p:cNvSpPr/>
              <p:nvPr/>
            </p:nvSpPr>
            <p:spPr>
              <a:xfrm>
                <a:off x="7092091" y="4242053"/>
                <a:ext cx="29936" cy="30194"/>
              </a:xfrm>
              <a:custGeom>
                <a:avLst/>
                <a:gdLst/>
                <a:ahLst/>
                <a:cxnLst/>
                <a:rect l="l" t="t" r="r" b="b"/>
                <a:pathLst>
                  <a:path w="29936" h="30194" extrusionOk="0">
                    <a:moveTo>
                      <a:pt x="0" y="17812"/>
                    </a:moveTo>
                    <a:lnTo>
                      <a:pt x="0" y="0"/>
                    </a:lnTo>
                    <a:lnTo>
                      <a:pt x="29937" y="0"/>
                    </a:lnTo>
                    <a:lnTo>
                      <a:pt x="22619" y="15907"/>
                    </a:lnTo>
                    <a:lnTo>
                      <a:pt x="9694" y="30194"/>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6" name="Google Shape;3272;p37"/>
              <p:cNvSpPr/>
              <p:nvPr/>
            </p:nvSpPr>
            <p:spPr>
              <a:xfrm>
                <a:off x="7091046" y="4166616"/>
                <a:ext cx="294970" cy="185547"/>
              </a:xfrm>
              <a:custGeom>
                <a:avLst/>
                <a:gdLst/>
                <a:ahLst/>
                <a:cxnLst/>
                <a:rect l="l" t="t" r="r" b="b"/>
                <a:pathLst>
                  <a:path w="294970" h="185547" extrusionOk="0">
                    <a:moveTo>
                      <a:pt x="149590" y="30194"/>
                    </a:moveTo>
                    <a:cubicBezTo>
                      <a:pt x="145702" y="30185"/>
                      <a:pt x="141825" y="30499"/>
                      <a:pt x="137995" y="31147"/>
                    </a:cubicBezTo>
                    <a:cubicBezTo>
                      <a:pt x="132768" y="31909"/>
                      <a:pt x="126970" y="32956"/>
                      <a:pt x="120508" y="34290"/>
                    </a:cubicBezTo>
                    <a:cubicBezTo>
                      <a:pt x="114045" y="35623"/>
                      <a:pt x="107393" y="37338"/>
                      <a:pt x="100360" y="39433"/>
                    </a:cubicBezTo>
                    <a:cubicBezTo>
                      <a:pt x="93593" y="41481"/>
                      <a:pt x="86988" y="44034"/>
                      <a:pt x="80592" y="47054"/>
                    </a:cubicBezTo>
                    <a:lnTo>
                      <a:pt x="131342" y="76486"/>
                    </a:lnTo>
                    <a:lnTo>
                      <a:pt x="140846" y="73247"/>
                    </a:lnTo>
                    <a:cubicBezTo>
                      <a:pt x="153771" y="68866"/>
                      <a:pt x="165936" y="65246"/>
                      <a:pt x="177436" y="62294"/>
                    </a:cubicBezTo>
                    <a:cubicBezTo>
                      <a:pt x="188194" y="59379"/>
                      <a:pt x="199209" y="57531"/>
                      <a:pt x="210319" y="56769"/>
                    </a:cubicBezTo>
                    <a:cubicBezTo>
                      <a:pt x="220469" y="56159"/>
                      <a:pt x="230666" y="56864"/>
                      <a:pt x="240636" y="58864"/>
                    </a:cubicBezTo>
                    <a:cubicBezTo>
                      <a:pt x="250681" y="61084"/>
                      <a:pt x="260309" y="64913"/>
                      <a:pt x="269147" y="70199"/>
                    </a:cubicBezTo>
                    <a:cubicBezTo>
                      <a:pt x="277948" y="74562"/>
                      <a:pt x="285475" y="81124"/>
                      <a:pt x="291006" y="89249"/>
                    </a:cubicBezTo>
                    <a:cubicBezTo>
                      <a:pt x="294722" y="95174"/>
                      <a:pt x="295891" y="102356"/>
                      <a:pt x="294237" y="109156"/>
                    </a:cubicBezTo>
                    <a:cubicBezTo>
                      <a:pt x="292080" y="116634"/>
                      <a:pt x="287984" y="123406"/>
                      <a:pt x="282357" y="128778"/>
                    </a:cubicBezTo>
                    <a:cubicBezTo>
                      <a:pt x="275382" y="135807"/>
                      <a:pt x="267598" y="141980"/>
                      <a:pt x="259168" y="147161"/>
                    </a:cubicBezTo>
                    <a:lnTo>
                      <a:pt x="291481" y="166211"/>
                    </a:lnTo>
                    <a:lnTo>
                      <a:pt x="273709" y="176213"/>
                    </a:lnTo>
                    <a:lnTo>
                      <a:pt x="241111" y="157163"/>
                    </a:lnTo>
                    <a:cubicBezTo>
                      <a:pt x="225572" y="164820"/>
                      <a:pt x="209349" y="170983"/>
                      <a:pt x="192642" y="175546"/>
                    </a:cubicBezTo>
                    <a:cubicBezTo>
                      <a:pt x="175155" y="180384"/>
                      <a:pt x="157288" y="183728"/>
                      <a:pt x="139230" y="185547"/>
                    </a:cubicBezTo>
                    <a:lnTo>
                      <a:pt x="122219" y="154972"/>
                    </a:lnTo>
                    <a:cubicBezTo>
                      <a:pt x="126990" y="154848"/>
                      <a:pt x="131751" y="154467"/>
                      <a:pt x="136474" y="153829"/>
                    </a:cubicBezTo>
                    <a:cubicBezTo>
                      <a:pt x="142842" y="153067"/>
                      <a:pt x="149875" y="151924"/>
                      <a:pt x="157763" y="150209"/>
                    </a:cubicBezTo>
                    <a:cubicBezTo>
                      <a:pt x="165651" y="148495"/>
                      <a:pt x="173824" y="146399"/>
                      <a:pt x="182568" y="143828"/>
                    </a:cubicBezTo>
                    <a:cubicBezTo>
                      <a:pt x="191064" y="141275"/>
                      <a:pt x="199351" y="138093"/>
                      <a:pt x="207372" y="134303"/>
                    </a:cubicBezTo>
                    <a:lnTo>
                      <a:pt x="156812" y="105061"/>
                    </a:lnTo>
                    <a:lnTo>
                      <a:pt x="150255" y="107347"/>
                    </a:lnTo>
                    <a:lnTo>
                      <a:pt x="143317" y="109442"/>
                    </a:lnTo>
                    <a:cubicBezTo>
                      <a:pt x="130582" y="113633"/>
                      <a:pt x="118987" y="116967"/>
                      <a:pt x="108343" y="118967"/>
                    </a:cubicBezTo>
                    <a:cubicBezTo>
                      <a:pt x="98573" y="121244"/>
                      <a:pt x="88613" y="122577"/>
                      <a:pt x="78596" y="122968"/>
                    </a:cubicBezTo>
                    <a:cubicBezTo>
                      <a:pt x="69748" y="123234"/>
                      <a:pt x="60910" y="122406"/>
                      <a:pt x="52271" y="120491"/>
                    </a:cubicBezTo>
                    <a:cubicBezTo>
                      <a:pt x="43746" y="118520"/>
                      <a:pt x="35544" y="115310"/>
                      <a:pt x="27941" y="110966"/>
                    </a:cubicBezTo>
                    <a:cubicBezTo>
                      <a:pt x="19578" y="106613"/>
                      <a:pt x="12326" y="100384"/>
                      <a:pt x="6748" y="92773"/>
                    </a:cubicBezTo>
                    <a:cubicBezTo>
                      <a:pt x="2689" y="87068"/>
                      <a:pt x="675" y="80153"/>
                      <a:pt x="1045" y="73152"/>
                    </a:cubicBezTo>
                    <a:cubicBezTo>
                      <a:pt x="1787" y="65856"/>
                      <a:pt x="4704" y="58950"/>
                      <a:pt x="9409" y="53340"/>
                    </a:cubicBezTo>
                    <a:cubicBezTo>
                      <a:pt x="15244" y="45977"/>
                      <a:pt x="22163" y="39557"/>
                      <a:pt x="29937" y="34290"/>
                    </a:cubicBezTo>
                    <a:lnTo>
                      <a:pt x="0" y="16954"/>
                    </a:lnTo>
                    <a:lnTo>
                      <a:pt x="17582" y="6763"/>
                    </a:lnTo>
                    <a:lnTo>
                      <a:pt x="47329" y="23908"/>
                    </a:lnTo>
                    <a:cubicBezTo>
                      <a:pt x="61242" y="16993"/>
                      <a:pt x="75869" y="11621"/>
                      <a:pt x="90951" y="7906"/>
                    </a:cubicBezTo>
                    <a:cubicBezTo>
                      <a:pt x="105283" y="4220"/>
                      <a:pt x="119862" y="1581"/>
                      <a:pt x="134573" y="0"/>
                    </a:cubicBezTo>
                    <a:close/>
                    <a:moveTo>
                      <a:pt x="63200" y="83629"/>
                    </a:moveTo>
                    <a:cubicBezTo>
                      <a:pt x="69881" y="87468"/>
                      <a:pt x="77589" y="89106"/>
                      <a:pt x="85249" y="88297"/>
                    </a:cubicBezTo>
                    <a:cubicBezTo>
                      <a:pt x="95570" y="87173"/>
                      <a:pt x="105739" y="84906"/>
                      <a:pt x="115566" y="81534"/>
                    </a:cubicBezTo>
                    <a:lnTo>
                      <a:pt x="68047" y="54007"/>
                    </a:lnTo>
                    <a:cubicBezTo>
                      <a:pt x="50560" y="65437"/>
                      <a:pt x="48944" y="75314"/>
                      <a:pt x="63200" y="83629"/>
                    </a:cubicBezTo>
                    <a:close/>
                    <a:moveTo>
                      <a:pt x="230087" y="97536"/>
                    </a:moveTo>
                    <a:cubicBezTo>
                      <a:pt x="222845" y="93554"/>
                      <a:pt x="214500" y="92050"/>
                      <a:pt x="206327" y="93250"/>
                    </a:cubicBezTo>
                    <a:cubicBezTo>
                      <a:pt x="195046" y="94707"/>
                      <a:pt x="183917" y="97164"/>
                      <a:pt x="173064" y="100584"/>
                    </a:cubicBezTo>
                    <a:lnTo>
                      <a:pt x="220583" y="127921"/>
                    </a:lnTo>
                    <a:cubicBezTo>
                      <a:pt x="240541" y="115633"/>
                      <a:pt x="243772" y="105442"/>
                      <a:pt x="230087" y="97536"/>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5" name="Google Shape;3273;p37"/>
            <p:cNvGrpSpPr/>
            <p:nvPr/>
          </p:nvGrpSpPr>
          <p:grpSpPr>
            <a:xfrm>
              <a:off x="4984142" y="3105498"/>
              <a:ext cx="883852" cy="621125"/>
              <a:chOff x="6793767" y="3847623"/>
              <a:chExt cx="883852" cy="621125"/>
            </a:xfrm>
          </p:grpSpPr>
          <p:sp>
            <p:nvSpPr>
              <p:cNvPr id="125" name="Google Shape;3274;p37"/>
              <p:cNvSpPr/>
              <p:nvPr/>
            </p:nvSpPr>
            <p:spPr>
              <a:xfrm>
                <a:off x="6793767" y="3957256"/>
                <a:ext cx="883852" cy="511492"/>
              </a:xfrm>
              <a:custGeom>
                <a:avLst/>
                <a:gdLst/>
                <a:ahLst/>
                <a:cxnLst/>
                <a:rect l="l" t="t" r="r" b="b"/>
                <a:pathLst>
                  <a:path w="883852" h="511492" extrusionOk="0">
                    <a:moveTo>
                      <a:pt x="883852" y="255746"/>
                    </a:moveTo>
                    <a:cubicBezTo>
                      <a:pt x="883852" y="396991"/>
                      <a:pt x="685995" y="511493"/>
                      <a:pt x="441926" y="511493"/>
                    </a:cubicBezTo>
                    <a:cubicBezTo>
                      <a:pt x="197857" y="511493"/>
                      <a:pt x="0" y="396991"/>
                      <a:pt x="0" y="255746"/>
                    </a:cubicBezTo>
                    <a:cubicBezTo>
                      <a:pt x="0" y="114501"/>
                      <a:pt x="197857" y="0"/>
                      <a:pt x="441926" y="0"/>
                    </a:cubicBezTo>
                    <a:cubicBezTo>
                      <a:pt x="685995" y="0"/>
                      <a:pt x="883852" y="114501"/>
                      <a:pt x="883852" y="255746"/>
                    </a:cubicBez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6" name="Google Shape;3275;p37"/>
              <p:cNvSpPr/>
              <p:nvPr/>
            </p:nvSpPr>
            <p:spPr>
              <a:xfrm>
                <a:off x="6793958" y="4100322"/>
                <a:ext cx="87339" cy="116585"/>
              </a:xfrm>
              <a:custGeom>
                <a:avLst/>
                <a:gdLst/>
                <a:ahLst/>
                <a:cxnLst/>
                <a:rect l="l" t="t" r="r" b="b"/>
                <a:pathLst>
                  <a:path w="87339" h="116585" extrusionOk="0">
                    <a:moveTo>
                      <a:pt x="0" y="116586"/>
                    </a:moveTo>
                    <a:lnTo>
                      <a:pt x="0" y="0"/>
                    </a:lnTo>
                    <a:lnTo>
                      <a:pt x="87340" y="78010"/>
                    </a:lnTo>
                    <a:lnTo>
                      <a:pt x="0" y="116586"/>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7" name="Google Shape;3276;p37"/>
              <p:cNvSpPr/>
              <p:nvPr/>
            </p:nvSpPr>
            <p:spPr>
              <a:xfrm>
                <a:off x="7611093" y="4103369"/>
                <a:ext cx="66526" cy="157162"/>
              </a:xfrm>
              <a:custGeom>
                <a:avLst/>
                <a:gdLst/>
                <a:ahLst/>
                <a:cxnLst/>
                <a:rect l="l" t="t" r="r" b="b"/>
                <a:pathLst>
                  <a:path w="66526" h="157162" extrusionOk="0">
                    <a:moveTo>
                      <a:pt x="66527" y="0"/>
                    </a:moveTo>
                    <a:lnTo>
                      <a:pt x="66527" y="109633"/>
                    </a:lnTo>
                    <a:lnTo>
                      <a:pt x="21859" y="157163"/>
                    </a:lnTo>
                    <a:lnTo>
                      <a:pt x="0" y="31623"/>
                    </a:lnTo>
                    <a:lnTo>
                      <a:pt x="66527" y="0"/>
                    </a:lnTo>
                    <a:close/>
                  </a:path>
                </a:pathLst>
              </a:custGeom>
              <a:solidFill>
                <a:srgbClr val="DD99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8" name="Google Shape;3277;p37"/>
              <p:cNvSpPr/>
              <p:nvPr/>
            </p:nvSpPr>
            <p:spPr>
              <a:xfrm>
                <a:off x="6793767" y="3847623"/>
                <a:ext cx="883852" cy="511492"/>
              </a:xfrm>
              <a:custGeom>
                <a:avLst/>
                <a:gdLst/>
                <a:ahLst/>
                <a:cxnLst/>
                <a:rect l="l" t="t" r="r" b="b"/>
                <a:pathLst>
                  <a:path w="883852" h="511492" extrusionOk="0">
                    <a:moveTo>
                      <a:pt x="883852" y="255746"/>
                    </a:moveTo>
                    <a:cubicBezTo>
                      <a:pt x="883852" y="396991"/>
                      <a:pt x="685995" y="511492"/>
                      <a:pt x="441926" y="511492"/>
                    </a:cubicBezTo>
                    <a:cubicBezTo>
                      <a:pt x="197857" y="511492"/>
                      <a:pt x="0" y="396991"/>
                      <a:pt x="0" y="255746"/>
                    </a:cubicBezTo>
                    <a:cubicBezTo>
                      <a:pt x="0" y="114501"/>
                      <a:pt x="197857" y="0"/>
                      <a:pt x="441926" y="0"/>
                    </a:cubicBezTo>
                    <a:cubicBezTo>
                      <a:pt x="685995" y="0"/>
                      <a:pt x="883852" y="114501"/>
                      <a:pt x="883852" y="255746"/>
                    </a:cubicBezTo>
                    <a:close/>
                  </a:path>
                </a:pathLst>
              </a:custGeom>
              <a:solidFill>
                <a:srgbClr val="F9CB0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9" name="Google Shape;3278;p37"/>
              <p:cNvSpPr/>
              <p:nvPr/>
            </p:nvSpPr>
            <p:spPr>
              <a:xfrm>
                <a:off x="6919483" y="3917323"/>
                <a:ext cx="632596" cy="366021"/>
              </a:xfrm>
              <a:custGeom>
                <a:avLst/>
                <a:gdLst/>
                <a:ahLst/>
                <a:cxnLst/>
                <a:rect l="l" t="t" r="r" b="b"/>
                <a:pathLst>
                  <a:path w="632596" h="366021" extrusionOk="0">
                    <a:moveTo>
                      <a:pt x="632021" y="194048"/>
                    </a:moveTo>
                    <a:cubicBezTo>
                      <a:pt x="627555" y="237101"/>
                      <a:pt x="596952" y="279773"/>
                      <a:pt x="540025" y="312444"/>
                    </a:cubicBezTo>
                    <a:cubicBezTo>
                      <a:pt x="416476" y="383881"/>
                      <a:pt x="216136" y="383881"/>
                      <a:pt x="92587" y="312444"/>
                    </a:cubicBezTo>
                    <a:cubicBezTo>
                      <a:pt x="35564" y="279487"/>
                      <a:pt x="4962" y="237101"/>
                      <a:pt x="590" y="194048"/>
                    </a:cubicBezTo>
                    <a:cubicBezTo>
                      <a:pt x="-4732" y="143565"/>
                      <a:pt x="25965" y="92130"/>
                      <a:pt x="92587" y="53649"/>
                    </a:cubicBezTo>
                    <a:cubicBezTo>
                      <a:pt x="216136" y="-17883"/>
                      <a:pt x="416380" y="-17883"/>
                      <a:pt x="540025" y="53649"/>
                    </a:cubicBezTo>
                    <a:cubicBezTo>
                      <a:pt x="606836" y="92130"/>
                      <a:pt x="637249" y="143565"/>
                      <a:pt x="632021" y="194048"/>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0" name="Google Shape;3279;p37"/>
              <p:cNvSpPr/>
              <p:nvPr/>
            </p:nvSpPr>
            <p:spPr>
              <a:xfrm>
                <a:off x="6920073" y="3939230"/>
                <a:ext cx="631431" cy="344114"/>
              </a:xfrm>
              <a:custGeom>
                <a:avLst/>
                <a:gdLst/>
                <a:ahLst/>
                <a:cxnLst/>
                <a:rect l="l" t="t" r="r" b="b"/>
                <a:pathLst>
                  <a:path w="631431" h="344114" extrusionOk="0">
                    <a:moveTo>
                      <a:pt x="631432" y="172141"/>
                    </a:moveTo>
                    <a:cubicBezTo>
                      <a:pt x="626965" y="215194"/>
                      <a:pt x="596363" y="257866"/>
                      <a:pt x="539435" y="290536"/>
                    </a:cubicBezTo>
                    <a:cubicBezTo>
                      <a:pt x="415886" y="361974"/>
                      <a:pt x="215546" y="361974"/>
                      <a:pt x="91997" y="290536"/>
                    </a:cubicBezTo>
                    <a:cubicBezTo>
                      <a:pt x="34974" y="257580"/>
                      <a:pt x="4372" y="215194"/>
                      <a:pt x="0" y="172141"/>
                    </a:cubicBezTo>
                    <a:cubicBezTo>
                      <a:pt x="4372" y="128992"/>
                      <a:pt x="34974" y="86416"/>
                      <a:pt x="91997" y="53650"/>
                    </a:cubicBezTo>
                    <a:cubicBezTo>
                      <a:pt x="215546" y="-17883"/>
                      <a:pt x="415791" y="-17883"/>
                      <a:pt x="539435" y="53650"/>
                    </a:cubicBezTo>
                    <a:cubicBezTo>
                      <a:pt x="596743" y="86606"/>
                      <a:pt x="626965" y="128992"/>
                      <a:pt x="631432" y="172141"/>
                    </a:cubicBezTo>
                    <a:close/>
                  </a:path>
                </a:pathLst>
              </a:custGeom>
              <a:solidFill>
                <a:srgbClr val="E8A30A"/>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1" name="Google Shape;3280;p37"/>
              <p:cNvSpPr/>
              <p:nvPr/>
            </p:nvSpPr>
            <p:spPr>
              <a:xfrm>
                <a:off x="7081637" y="4021645"/>
                <a:ext cx="294557" cy="185070"/>
              </a:xfrm>
              <a:custGeom>
                <a:avLst/>
                <a:gdLst/>
                <a:ahLst/>
                <a:cxnLst/>
                <a:rect l="l" t="t" r="r" b="b"/>
                <a:pathLst>
                  <a:path w="294557" h="185070" extrusionOk="0">
                    <a:moveTo>
                      <a:pt x="149495" y="29813"/>
                    </a:moveTo>
                    <a:cubicBezTo>
                      <a:pt x="145608" y="29756"/>
                      <a:pt x="141730" y="30042"/>
                      <a:pt x="137900" y="30671"/>
                    </a:cubicBezTo>
                    <a:cubicBezTo>
                      <a:pt x="132673" y="31432"/>
                      <a:pt x="126876" y="32480"/>
                      <a:pt x="120413" y="33814"/>
                    </a:cubicBezTo>
                    <a:cubicBezTo>
                      <a:pt x="113951" y="35147"/>
                      <a:pt x="107203" y="36957"/>
                      <a:pt x="100265" y="39053"/>
                    </a:cubicBezTo>
                    <a:cubicBezTo>
                      <a:pt x="93470" y="41072"/>
                      <a:pt x="86827" y="43586"/>
                      <a:pt x="80402" y="46577"/>
                    </a:cubicBezTo>
                    <a:lnTo>
                      <a:pt x="131057" y="76010"/>
                    </a:lnTo>
                    <a:lnTo>
                      <a:pt x="140561" y="72771"/>
                    </a:lnTo>
                    <a:cubicBezTo>
                      <a:pt x="153486" y="68485"/>
                      <a:pt x="165651" y="64865"/>
                      <a:pt x="177151" y="61817"/>
                    </a:cubicBezTo>
                    <a:cubicBezTo>
                      <a:pt x="187909" y="58931"/>
                      <a:pt x="198924" y="57112"/>
                      <a:pt x="210034" y="56388"/>
                    </a:cubicBezTo>
                    <a:cubicBezTo>
                      <a:pt x="220155" y="55702"/>
                      <a:pt x="230315" y="56369"/>
                      <a:pt x="240256" y="58388"/>
                    </a:cubicBezTo>
                    <a:cubicBezTo>
                      <a:pt x="250292" y="60646"/>
                      <a:pt x="259919" y="64465"/>
                      <a:pt x="268767" y="69723"/>
                    </a:cubicBezTo>
                    <a:cubicBezTo>
                      <a:pt x="277549" y="74114"/>
                      <a:pt x="285066" y="80667"/>
                      <a:pt x="290626" y="88773"/>
                    </a:cubicBezTo>
                    <a:cubicBezTo>
                      <a:pt x="294294" y="94717"/>
                      <a:pt x="295454" y="101879"/>
                      <a:pt x="293857" y="108680"/>
                    </a:cubicBezTo>
                    <a:cubicBezTo>
                      <a:pt x="291709" y="116157"/>
                      <a:pt x="287604" y="122939"/>
                      <a:pt x="281977" y="128302"/>
                    </a:cubicBezTo>
                    <a:cubicBezTo>
                      <a:pt x="274973" y="135331"/>
                      <a:pt x="267152" y="141503"/>
                      <a:pt x="258693" y="146685"/>
                    </a:cubicBezTo>
                    <a:lnTo>
                      <a:pt x="291006" y="165735"/>
                    </a:lnTo>
                    <a:lnTo>
                      <a:pt x="273614" y="175736"/>
                    </a:lnTo>
                    <a:lnTo>
                      <a:pt x="241016" y="156686"/>
                    </a:lnTo>
                    <a:cubicBezTo>
                      <a:pt x="225506" y="164402"/>
                      <a:pt x="209264" y="170555"/>
                      <a:pt x="192547" y="175070"/>
                    </a:cubicBezTo>
                    <a:cubicBezTo>
                      <a:pt x="175022" y="179918"/>
                      <a:pt x="157126" y="183261"/>
                      <a:pt x="139040" y="185071"/>
                    </a:cubicBezTo>
                    <a:lnTo>
                      <a:pt x="122029" y="154496"/>
                    </a:lnTo>
                    <a:cubicBezTo>
                      <a:pt x="125165" y="154496"/>
                      <a:pt x="129917" y="154496"/>
                      <a:pt x="136284" y="153448"/>
                    </a:cubicBezTo>
                    <a:cubicBezTo>
                      <a:pt x="142652" y="152400"/>
                      <a:pt x="149780" y="151447"/>
                      <a:pt x="157573" y="149733"/>
                    </a:cubicBezTo>
                    <a:cubicBezTo>
                      <a:pt x="165366" y="148019"/>
                      <a:pt x="173729" y="145923"/>
                      <a:pt x="182378" y="143351"/>
                    </a:cubicBezTo>
                    <a:cubicBezTo>
                      <a:pt x="190912" y="140827"/>
                      <a:pt x="199238" y="137646"/>
                      <a:pt x="207278" y="133826"/>
                    </a:cubicBezTo>
                    <a:lnTo>
                      <a:pt x="156718" y="104585"/>
                    </a:lnTo>
                    <a:lnTo>
                      <a:pt x="150065" y="106871"/>
                    </a:lnTo>
                    <a:lnTo>
                      <a:pt x="143222" y="109061"/>
                    </a:lnTo>
                    <a:cubicBezTo>
                      <a:pt x="130487" y="113252"/>
                      <a:pt x="118797" y="116491"/>
                      <a:pt x="108248" y="118586"/>
                    </a:cubicBezTo>
                    <a:cubicBezTo>
                      <a:pt x="98450" y="120863"/>
                      <a:pt x="88461" y="122206"/>
                      <a:pt x="78406" y="122587"/>
                    </a:cubicBezTo>
                    <a:cubicBezTo>
                      <a:pt x="69596" y="122901"/>
                      <a:pt x="60777" y="122072"/>
                      <a:pt x="52176" y="120110"/>
                    </a:cubicBezTo>
                    <a:cubicBezTo>
                      <a:pt x="43622" y="118129"/>
                      <a:pt x="35392" y="114919"/>
                      <a:pt x="27751" y="110585"/>
                    </a:cubicBezTo>
                    <a:cubicBezTo>
                      <a:pt x="19454" y="106175"/>
                      <a:pt x="12250" y="99955"/>
                      <a:pt x="6653" y="92393"/>
                    </a:cubicBezTo>
                    <a:cubicBezTo>
                      <a:pt x="2528" y="86716"/>
                      <a:pt x="485" y="79781"/>
                      <a:pt x="855" y="72771"/>
                    </a:cubicBezTo>
                    <a:cubicBezTo>
                      <a:pt x="1682" y="65503"/>
                      <a:pt x="4590" y="58617"/>
                      <a:pt x="9219" y="52959"/>
                    </a:cubicBezTo>
                    <a:cubicBezTo>
                      <a:pt x="15064" y="45577"/>
                      <a:pt x="22020" y="39148"/>
                      <a:pt x="29842" y="33909"/>
                    </a:cubicBezTo>
                    <a:lnTo>
                      <a:pt x="0" y="16954"/>
                    </a:lnTo>
                    <a:lnTo>
                      <a:pt x="17582" y="6763"/>
                    </a:lnTo>
                    <a:lnTo>
                      <a:pt x="47234" y="24003"/>
                    </a:lnTo>
                    <a:cubicBezTo>
                      <a:pt x="61148" y="17050"/>
                      <a:pt x="75774" y="11659"/>
                      <a:pt x="90856" y="7906"/>
                    </a:cubicBezTo>
                    <a:cubicBezTo>
                      <a:pt x="105188" y="4239"/>
                      <a:pt x="119767" y="1591"/>
                      <a:pt x="134479" y="0"/>
                    </a:cubicBezTo>
                    <a:close/>
                    <a:moveTo>
                      <a:pt x="63105" y="83153"/>
                    </a:moveTo>
                    <a:cubicBezTo>
                      <a:pt x="69786" y="86992"/>
                      <a:pt x="77494" y="88659"/>
                      <a:pt x="85154" y="87916"/>
                    </a:cubicBezTo>
                    <a:cubicBezTo>
                      <a:pt x="95437" y="86735"/>
                      <a:pt x="105568" y="84468"/>
                      <a:pt x="115376" y="81153"/>
                    </a:cubicBezTo>
                    <a:lnTo>
                      <a:pt x="67857" y="53530"/>
                    </a:lnTo>
                    <a:cubicBezTo>
                      <a:pt x="50370" y="65056"/>
                      <a:pt x="48850" y="74866"/>
                      <a:pt x="63105" y="83629"/>
                    </a:cubicBezTo>
                    <a:close/>
                    <a:moveTo>
                      <a:pt x="229992" y="97060"/>
                    </a:moveTo>
                    <a:cubicBezTo>
                      <a:pt x="222712" y="93097"/>
                      <a:pt x="214329" y="91621"/>
                      <a:pt x="206137" y="92869"/>
                    </a:cubicBezTo>
                    <a:cubicBezTo>
                      <a:pt x="194885" y="94288"/>
                      <a:pt x="183784" y="96717"/>
                      <a:pt x="172969" y="100108"/>
                    </a:cubicBezTo>
                    <a:lnTo>
                      <a:pt x="220488" y="127540"/>
                    </a:lnTo>
                    <a:cubicBezTo>
                      <a:pt x="240446" y="115157"/>
                      <a:pt x="243677" y="105061"/>
                      <a:pt x="229992" y="9706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2" name="Google Shape;3281;p37"/>
              <p:cNvSpPr/>
              <p:nvPr/>
            </p:nvSpPr>
            <p:spPr>
              <a:xfrm>
                <a:off x="7203761" y="4159186"/>
                <a:ext cx="19007" cy="25526"/>
              </a:xfrm>
              <a:custGeom>
                <a:avLst/>
                <a:gdLst/>
                <a:ahLst/>
                <a:cxnLst/>
                <a:rect l="l" t="t" r="r" b="b"/>
                <a:pathLst>
                  <a:path w="19007" h="25526" extrusionOk="0">
                    <a:moveTo>
                      <a:pt x="0" y="17145"/>
                    </a:moveTo>
                    <a:cubicBezTo>
                      <a:pt x="475" y="15907"/>
                      <a:pt x="0" y="0"/>
                      <a:pt x="0" y="0"/>
                    </a:cubicBezTo>
                    <a:lnTo>
                      <a:pt x="19008" y="12478"/>
                    </a:lnTo>
                    <a:lnTo>
                      <a:pt x="10644" y="25527"/>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3" name="Google Shape;3282;p37"/>
              <p:cNvSpPr/>
              <p:nvPr/>
            </p:nvSpPr>
            <p:spPr>
              <a:xfrm>
                <a:off x="7330922" y="4170044"/>
                <a:ext cx="42006" cy="19716"/>
              </a:xfrm>
              <a:custGeom>
                <a:avLst/>
                <a:gdLst/>
                <a:ahLst/>
                <a:cxnLst/>
                <a:rect l="l" t="t" r="r" b="b"/>
                <a:pathLst>
                  <a:path w="42006" h="19716" extrusionOk="0">
                    <a:moveTo>
                      <a:pt x="42007" y="17145"/>
                    </a:moveTo>
                    <a:lnTo>
                      <a:pt x="42007" y="0"/>
                    </a:lnTo>
                    <a:lnTo>
                      <a:pt x="0" y="3239"/>
                    </a:lnTo>
                    <a:lnTo>
                      <a:pt x="24140" y="19717"/>
                    </a:lnTo>
                    <a:lnTo>
                      <a:pt x="42007"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4" name="Google Shape;3283;p37"/>
              <p:cNvSpPr/>
              <p:nvPr/>
            </p:nvSpPr>
            <p:spPr>
              <a:xfrm>
                <a:off x="7345082" y="4106799"/>
                <a:ext cx="31457" cy="17430"/>
              </a:xfrm>
              <a:custGeom>
                <a:avLst/>
                <a:gdLst/>
                <a:ahLst/>
                <a:cxnLst/>
                <a:rect l="l" t="t" r="r" b="b"/>
                <a:pathLst>
                  <a:path w="31457" h="17430" extrusionOk="0">
                    <a:moveTo>
                      <a:pt x="31458" y="17431"/>
                    </a:moveTo>
                    <a:lnTo>
                      <a:pt x="31458" y="0"/>
                    </a:lnTo>
                    <a:lnTo>
                      <a:pt x="0" y="11430"/>
                    </a:lnTo>
                    <a:lnTo>
                      <a:pt x="31458" y="17431"/>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5" name="Google Shape;3284;p37"/>
              <p:cNvSpPr/>
              <p:nvPr/>
            </p:nvSpPr>
            <p:spPr>
              <a:xfrm>
                <a:off x="7246148" y="4113180"/>
                <a:ext cx="47424" cy="33147"/>
              </a:xfrm>
              <a:custGeom>
                <a:avLst/>
                <a:gdLst/>
                <a:ahLst/>
                <a:cxnLst/>
                <a:rect l="l" t="t" r="r" b="b"/>
                <a:pathLst>
                  <a:path w="47424" h="33147" extrusionOk="0">
                    <a:moveTo>
                      <a:pt x="0" y="10097"/>
                    </a:moveTo>
                    <a:lnTo>
                      <a:pt x="10549" y="0"/>
                    </a:lnTo>
                    <a:lnTo>
                      <a:pt x="47424" y="25622"/>
                    </a:lnTo>
                    <a:lnTo>
                      <a:pt x="45143" y="33147"/>
                    </a:lnTo>
                    <a:cubicBezTo>
                      <a:pt x="45143" y="33147"/>
                      <a:pt x="17582" y="21527"/>
                      <a:pt x="16632" y="20860"/>
                    </a:cubicBezTo>
                    <a:cubicBezTo>
                      <a:pt x="15681" y="20193"/>
                      <a:pt x="0" y="10097"/>
                      <a:pt x="0" y="10097"/>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6" name="Google Shape;3285;p37"/>
              <p:cNvSpPr/>
              <p:nvPr/>
            </p:nvSpPr>
            <p:spPr>
              <a:xfrm>
                <a:off x="7149589" y="4058031"/>
                <a:ext cx="59018" cy="38957"/>
              </a:xfrm>
              <a:custGeom>
                <a:avLst/>
                <a:gdLst/>
                <a:ahLst/>
                <a:cxnLst/>
                <a:rect l="l" t="t" r="r" b="b"/>
                <a:pathLst>
                  <a:path w="59018" h="38957" extrusionOk="0">
                    <a:moveTo>
                      <a:pt x="0" y="11144"/>
                    </a:moveTo>
                    <a:lnTo>
                      <a:pt x="48945" y="38957"/>
                    </a:lnTo>
                    <a:lnTo>
                      <a:pt x="59019" y="31718"/>
                    </a:lnTo>
                    <a:cubicBezTo>
                      <a:pt x="59019" y="31718"/>
                      <a:pt x="52841" y="24574"/>
                      <a:pt x="52366" y="23908"/>
                    </a:cubicBezTo>
                    <a:cubicBezTo>
                      <a:pt x="48004" y="18878"/>
                      <a:pt x="42872" y="14564"/>
                      <a:pt x="37160" y="11144"/>
                    </a:cubicBezTo>
                    <a:cubicBezTo>
                      <a:pt x="33549" y="10478"/>
                      <a:pt x="10264" y="0"/>
                      <a:pt x="10264" y="0"/>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7" name="Google Shape;3286;p37"/>
              <p:cNvSpPr/>
              <p:nvPr/>
            </p:nvSpPr>
            <p:spPr>
              <a:xfrm>
                <a:off x="7203761" y="4026884"/>
                <a:ext cx="27370" cy="24574"/>
              </a:xfrm>
              <a:custGeom>
                <a:avLst/>
                <a:gdLst/>
                <a:ahLst/>
                <a:cxnLst/>
                <a:rect l="l" t="t" r="r" b="b"/>
                <a:pathLst>
                  <a:path w="27370" h="24574" extrusionOk="0">
                    <a:moveTo>
                      <a:pt x="27371" y="24575"/>
                    </a:moveTo>
                    <a:lnTo>
                      <a:pt x="27371" y="7334"/>
                    </a:lnTo>
                    <a:lnTo>
                      <a:pt x="4847" y="0"/>
                    </a:lnTo>
                    <a:lnTo>
                      <a:pt x="0" y="13526"/>
                    </a:lnTo>
                    <a:lnTo>
                      <a:pt x="1236" y="19717"/>
                    </a:lnTo>
                    <a:lnTo>
                      <a:pt x="27371" y="2457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8" name="Google Shape;3287;p37"/>
              <p:cNvSpPr/>
              <p:nvPr/>
            </p:nvSpPr>
            <p:spPr>
              <a:xfrm>
                <a:off x="7081637" y="4021835"/>
                <a:ext cx="26040" cy="19526"/>
              </a:xfrm>
              <a:custGeom>
                <a:avLst/>
                <a:gdLst/>
                <a:ahLst/>
                <a:cxnLst/>
                <a:rect l="l" t="t" r="r" b="b"/>
                <a:pathLst>
                  <a:path w="26040" h="19526" extrusionOk="0">
                    <a:moveTo>
                      <a:pt x="0" y="17145"/>
                    </a:moveTo>
                    <a:lnTo>
                      <a:pt x="0" y="0"/>
                    </a:lnTo>
                    <a:lnTo>
                      <a:pt x="26041" y="2858"/>
                    </a:lnTo>
                    <a:lnTo>
                      <a:pt x="17582" y="19526"/>
                    </a:lnTo>
                    <a:lnTo>
                      <a:pt x="0" y="17145"/>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9" name="Google Shape;3288;p37"/>
              <p:cNvSpPr/>
              <p:nvPr/>
            </p:nvSpPr>
            <p:spPr>
              <a:xfrm>
                <a:off x="7082588" y="4079462"/>
                <a:ext cx="29842" cy="30289"/>
              </a:xfrm>
              <a:custGeom>
                <a:avLst/>
                <a:gdLst/>
                <a:ahLst/>
                <a:cxnLst/>
                <a:rect l="l" t="t" r="r" b="b"/>
                <a:pathLst>
                  <a:path w="29842" h="30289" extrusionOk="0">
                    <a:moveTo>
                      <a:pt x="0" y="17812"/>
                    </a:moveTo>
                    <a:lnTo>
                      <a:pt x="0" y="0"/>
                    </a:lnTo>
                    <a:lnTo>
                      <a:pt x="29842" y="0"/>
                    </a:lnTo>
                    <a:lnTo>
                      <a:pt x="22619" y="16002"/>
                    </a:lnTo>
                    <a:lnTo>
                      <a:pt x="9599" y="30289"/>
                    </a:ln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0" name="Google Shape;3289;p37"/>
              <p:cNvSpPr/>
              <p:nvPr/>
            </p:nvSpPr>
            <p:spPr>
              <a:xfrm>
                <a:off x="7081542" y="4004024"/>
                <a:ext cx="294657" cy="185547"/>
              </a:xfrm>
              <a:custGeom>
                <a:avLst/>
                <a:gdLst/>
                <a:ahLst/>
                <a:cxnLst/>
                <a:rect l="l" t="t" r="r" b="b"/>
                <a:pathLst>
                  <a:path w="294657" h="185547" extrusionOk="0">
                    <a:moveTo>
                      <a:pt x="149590" y="30194"/>
                    </a:moveTo>
                    <a:cubicBezTo>
                      <a:pt x="145702" y="30185"/>
                      <a:pt x="141825" y="30499"/>
                      <a:pt x="137995" y="31147"/>
                    </a:cubicBezTo>
                    <a:cubicBezTo>
                      <a:pt x="132768" y="31909"/>
                      <a:pt x="126970" y="32956"/>
                      <a:pt x="120508" y="34290"/>
                    </a:cubicBezTo>
                    <a:cubicBezTo>
                      <a:pt x="114045" y="35623"/>
                      <a:pt x="107298" y="37433"/>
                      <a:pt x="100360" y="39529"/>
                    </a:cubicBezTo>
                    <a:cubicBezTo>
                      <a:pt x="93565" y="41548"/>
                      <a:pt x="86922" y="44063"/>
                      <a:pt x="80497" y="47054"/>
                    </a:cubicBezTo>
                    <a:lnTo>
                      <a:pt x="131152" y="76486"/>
                    </a:lnTo>
                    <a:lnTo>
                      <a:pt x="140656" y="73247"/>
                    </a:lnTo>
                    <a:cubicBezTo>
                      <a:pt x="153581" y="68961"/>
                      <a:pt x="165746" y="65246"/>
                      <a:pt x="177246" y="62294"/>
                    </a:cubicBezTo>
                    <a:cubicBezTo>
                      <a:pt x="187994" y="59360"/>
                      <a:pt x="199009" y="57541"/>
                      <a:pt x="210129" y="56864"/>
                    </a:cubicBezTo>
                    <a:cubicBezTo>
                      <a:pt x="220250" y="56179"/>
                      <a:pt x="230410" y="56845"/>
                      <a:pt x="240351" y="58864"/>
                    </a:cubicBezTo>
                    <a:cubicBezTo>
                      <a:pt x="250406" y="61074"/>
                      <a:pt x="260033" y="64903"/>
                      <a:pt x="268862" y="70199"/>
                    </a:cubicBezTo>
                    <a:cubicBezTo>
                      <a:pt x="277644" y="74590"/>
                      <a:pt x="285161" y="81144"/>
                      <a:pt x="290721" y="89249"/>
                    </a:cubicBezTo>
                    <a:cubicBezTo>
                      <a:pt x="294399" y="95193"/>
                      <a:pt x="295558" y="102356"/>
                      <a:pt x="293952" y="109156"/>
                    </a:cubicBezTo>
                    <a:cubicBezTo>
                      <a:pt x="291776" y="116624"/>
                      <a:pt x="287680" y="123397"/>
                      <a:pt x="282072" y="128778"/>
                    </a:cubicBezTo>
                    <a:cubicBezTo>
                      <a:pt x="275068" y="135807"/>
                      <a:pt x="267246" y="141980"/>
                      <a:pt x="258788" y="147161"/>
                    </a:cubicBezTo>
                    <a:lnTo>
                      <a:pt x="291101" y="166211"/>
                    </a:lnTo>
                    <a:lnTo>
                      <a:pt x="273709" y="176213"/>
                    </a:lnTo>
                    <a:lnTo>
                      <a:pt x="241111" y="157163"/>
                    </a:lnTo>
                    <a:cubicBezTo>
                      <a:pt x="225582" y="164830"/>
                      <a:pt x="209349" y="170993"/>
                      <a:pt x="192642" y="175546"/>
                    </a:cubicBezTo>
                    <a:cubicBezTo>
                      <a:pt x="175117" y="180394"/>
                      <a:pt x="157221" y="183737"/>
                      <a:pt x="139135" y="185547"/>
                    </a:cubicBezTo>
                    <a:lnTo>
                      <a:pt x="122123" y="154972"/>
                    </a:lnTo>
                    <a:cubicBezTo>
                      <a:pt x="126894" y="154848"/>
                      <a:pt x="131656" y="154467"/>
                      <a:pt x="136379" y="153829"/>
                    </a:cubicBezTo>
                    <a:cubicBezTo>
                      <a:pt x="143536" y="153019"/>
                      <a:pt x="150644" y="151810"/>
                      <a:pt x="157668" y="150209"/>
                    </a:cubicBezTo>
                    <a:cubicBezTo>
                      <a:pt x="165556" y="148495"/>
                      <a:pt x="173824" y="146399"/>
                      <a:pt x="182473" y="143828"/>
                    </a:cubicBezTo>
                    <a:cubicBezTo>
                      <a:pt x="190988" y="141256"/>
                      <a:pt x="199313" y="138074"/>
                      <a:pt x="207372" y="134303"/>
                    </a:cubicBezTo>
                    <a:lnTo>
                      <a:pt x="156812" y="105061"/>
                    </a:lnTo>
                    <a:lnTo>
                      <a:pt x="150160" y="107347"/>
                    </a:lnTo>
                    <a:lnTo>
                      <a:pt x="143317" y="109442"/>
                    </a:lnTo>
                    <a:cubicBezTo>
                      <a:pt x="130582" y="113633"/>
                      <a:pt x="118892" y="116967"/>
                      <a:pt x="108343" y="118967"/>
                    </a:cubicBezTo>
                    <a:cubicBezTo>
                      <a:pt x="98545" y="121244"/>
                      <a:pt x="88556" y="122587"/>
                      <a:pt x="78501" y="122968"/>
                    </a:cubicBezTo>
                    <a:cubicBezTo>
                      <a:pt x="69691" y="123282"/>
                      <a:pt x="60872" y="122454"/>
                      <a:pt x="52271" y="120491"/>
                    </a:cubicBezTo>
                    <a:cubicBezTo>
                      <a:pt x="43698" y="118548"/>
                      <a:pt x="35468" y="115338"/>
                      <a:pt x="27846" y="110966"/>
                    </a:cubicBezTo>
                    <a:cubicBezTo>
                      <a:pt x="19511" y="106613"/>
                      <a:pt x="12288" y="100384"/>
                      <a:pt x="6748" y="92773"/>
                    </a:cubicBezTo>
                    <a:cubicBezTo>
                      <a:pt x="2604" y="87106"/>
                      <a:pt x="551" y="80172"/>
                      <a:pt x="950" y="73152"/>
                    </a:cubicBezTo>
                    <a:cubicBezTo>
                      <a:pt x="1777" y="65884"/>
                      <a:pt x="4685" y="58998"/>
                      <a:pt x="9314" y="53340"/>
                    </a:cubicBezTo>
                    <a:cubicBezTo>
                      <a:pt x="15159" y="45958"/>
                      <a:pt x="22115" y="39529"/>
                      <a:pt x="29937" y="34290"/>
                    </a:cubicBezTo>
                    <a:lnTo>
                      <a:pt x="0" y="16954"/>
                    </a:lnTo>
                    <a:lnTo>
                      <a:pt x="17582" y="6763"/>
                    </a:lnTo>
                    <a:lnTo>
                      <a:pt x="47234" y="23908"/>
                    </a:lnTo>
                    <a:cubicBezTo>
                      <a:pt x="61166" y="17031"/>
                      <a:pt x="75783" y="11668"/>
                      <a:pt x="90856" y="7906"/>
                    </a:cubicBezTo>
                    <a:cubicBezTo>
                      <a:pt x="105188" y="4239"/>
                      <a:pt x="119767" y="1591"/>
                      <a:pt x="134479" y="0"/>
                    </a:cubicBezTo>
                    <a:close/>
                    <a:moveTo>
                      <a:pt x="63200" y="83629"/>
                    </a:moveTo>
                    <a:cubicBezTo>
                      <a:pt x="69881" y="87468"/>
                      <a:pt x="77589" y="89135"/>
                      <a:pt x="85249" y="88392"/>
                    </a:cubicBezTo>
                    <a:cubicBezTo>
                      <a:pt x="95541" y="87211"/>
                      <a:pt x="105672" y="84915"/>
                      <a:pt x="115471" y="81534"/>
                    </a:cubicBezTo>
                    <a:lnTo>
                      <a:pt x="67952" y="54007"/>
                    </a:lnTo>
                    <a:cubicBezTo>
                      <a:pt x="50532" y="65437"/>
                      <a:pt x="48944" y="75314"/>
                      <a:pt x="63200" y="83629"/>
                    </a:cubicBezTo>
                    <a:close/>
                    <a:moveTo>
                      <a:pt x="230087" y="97536"/>
                    </a:moveTo>
                    <a:cubicBezTo>
                      <a:pt x="222788" y="93612"/>
                      <a:pt x="214434" y="92116"/>
                      <a:pt x="206232" y="93250"/>
                    </a:cubicBezTo>
                    <a:cubicBezTo>
                      <a:pt x="194989" y="94755"/>
                      <a:pt x="183898" y="97212"/>
                      <a:pt x="173064" y="100584"/>
                    </a:cubicBezTo>
                    <a:lnTo>
                      <a:pt x="220583" y="127921"/>
                    </a:lnTo>
                    <a:cubicBezTo>
                      <a:pt x="240541" y="115634"/>
                      <a:pt x="243772" y="105442"/>
                      <a:pt x="230087" y="97536"/>
                    </a:cubicBezTo>
                    <a:close/>
                  </a:path>
                </a:pathLst>
              </a:custGeom>
              <a:solidFill>
                <a:srgbClr val="F9CA0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6" name="Google Shape;3290;p37"/>
            <p:cNvSpPr/>
            <p:nvPr/>
          </p:nvSpPr>
          <p:spPr>
            <a:xfrm>
              <a:off x="2890886" y="2508793"/>
              <a:ext cx="205462" cy="301290"/>
            </a:xfrm>
            <a:custGeom>
              <a:avLst/>
              <a:gdLst/>
              <a:ahLst/>
              <a:cxnLst/>
              <a:rect l="l" t="t" r="r" b="b"/>
              <a:pathLst>
                <a:path w="205462" h="301290" extrusionOk="0">
                  <a:moveTo>
                    <a:pt x="72372" y="9965"/>
                  </a:moveTo>
                  <a:cubicBezTo>
                    <a:pt x="80545" y="-3179"/>
                    <a:pt x="142985" y="-11847"/>
                    <a:pt x="163608" y="41207"/>
                  </a:cubicBezTo>
                  <a:cubicBezTo>
                    <a:pt x="171306" y="61305"/>
                    <a:pt x="170166" y="112740"/>
                    <a:pt x="176628" y="145030"/>
                  </a:cubicBezTo>
                  <a:cubicBezTo>
                    <a:pt x="183091" y="177320"/>
                    <a:pt x="198582" y="195608"/>
                    <a:pt x="204094" y="221801"/>
                  </a:cubicBezTo>
                  <a:cubicBezTo>
                    <a:pt x="209606" y="247995"/>
                    <a:pt x="200578" y="292000"/>
                    <a:pt x="137568" y="299716"/>
                  </a:cubicBezTo>
                  <a:cubicBezTo>
                    <a:pt x="74558" y="307431"/>
                    <a:pt x="26088" y="285333"/>
                    <a:pt x="11262" y="265140"/>
                  </a:cubicBezTo>
                  <a:cubicBezTo>
                    <a:pt x="-3563" y="244947"/>
                    <a:pt x="-3944" y="202275"/>
                    <a:pt x="11262" y="179415"/>
                  </a:cubicBezTo>
                  <a:cubicBezTo>
                    <a:pt x="26468" y="156555"/>
                    <a:pt x="38443" y="137696"/>
                    <a:pt x="38063" y="107787"/>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 name="Google Shape;3291;p37"/>
            <p:cNvSpPr/>
            <p:nvPr/>
          </p:nvSpPr>
          <p:spPr>
            <a:xfrm>
              <a:off x="2906291" y="2506021"/>
              <a:ext cx="98213" cy="121997"/>
            </a:xfrm>
            <a:custGeom>
              <a:avLst/>
              <a:gdLst/>
              <a:ahLst/>
              <a:cxnLst/>
              <a:rect l="l" t="t" r="r" b="b"/>
              <a:pathLst>
                <a:path w="98213" h="121997" extrusionOk="0">
                  <a:moveTo>
                    <a:pt x="98213" y="3593"/>
                  </a:moveTo>
                  <a:cubicBezTo>
                    <a:pt x="98213" y="3593"/>
                    <a:pt x="50694" y="-9932"/>
                    <a:pt x="22183" y="15499"/>
                  </a:cubicBezTo>
                  <a:cubicBezTo>
                    <a:pt x="3095" y="33359"/>
                    <a:pt x="-4458" y="60400"/>
                    <a:pt x="2605" y="85603"/>
                  </a:cubicBezTo>
                  <a:cubicBezTo>
                    <a:pt x="6407" y="100558"/>
                    <a:pt x="14010" y="120846"/>
                    <a:pt x="25794" y="121989"/>
                  </a:cubicBezTo>
                  <a:cubicBezTo>
                    <a:pt x="37579" y="123132"/>
                    <a:pt x="98213" y="3593"/>
                    <a:pt x="98213" y="3593"/>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 name="Google Shape;3292;p37"/>
            <p:cNvSpPr/>
            <p:nvPr/>
          </p:nvSpPr>
          <p:spPr>
            <a:xfrm>
              <a:off x="2925684" y="2638202"/>
              <a:ext cx="121328" cy="136036"/>
            </a:xfrm>
            <a:custGeom>
              <a:avLst/>
              <a:gdLst/>
              <a:ahLst/>
              <a:cxnLst/>
              <a:rect l="l" t="t" r="r" b="b"/>
              <a:pathLst>
                <a:path w="121328" h="136036" extrusionOk="0">
                  <a:moveTo>
                    <a:pt x="96782" y="0"/>
                  </a:moveTo>
                  <a:cubicBezTo>
                    <a:pt x="96782" y="0"/>
                    <a:pt x="93741" y="52483"/>
                    <a:pt x="94691" y="56388"/>
                  </a:cubicBezTo>
                  <a:cubicBezTo>
                    <a:pt x="95641" y="60293"/>
                    <a:pt x="115219" y="64008"/>
                    <a:pt x="120731" y="68580"/>
                  </a:cubicBezTo>
                  <a:cubicBezTo>
                    <a:pt x="126244" y="73152"/>
                    <a:pt x="92220" y="126397"/>
                    <a:pt x="74923" y="134302"/>
                  </a:cubicBezTo>
                  <a:cubicBezTo>
                    <a:pt x="57626" y="142208"/>
                    <a:pt x="4120" y="122015"/>
                    <a:pt x="414" y="95345"/>
                  </a:cubicBezTo>
                  <a:cubicBezTo>
                    <a:pt x="-3008" y="70771"/>
                    <a:pt x="15715" y="51721"/>
                    <a:pt x="22937" y="45053"/>
                  </a:cubicBezTo>
                  <a:cubicBezTo>
                    <a:pt x="27873" y="44701"/>
                    <a:pt x="32828" y="44701"/>
                    <a:pt x="37763" y="45053"/>
                  </a:cubicBezTo>
                  <a:lnTo>
                    <a:pt x="39284" y="19526"/>
                  </a:lnTo>
                  <a:cubicBezTo>
                    <a:pt x="62758" y="11716"/>
                    <a:pt x="96782" y="0"/>
                    <a:pt x="96782" y="0"/>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 name="Google Shape;3293;p37"/>
            <p:cNvSpPr/>
            <p:nvPr/>
          </p:nvSpPr>
          <p:spPr>
            <a:xfrm>
              <a:off x="2718513" y="2692113"/>
              <a:ext cx="229495" cy="326875"/>
            </a:xfrm>
            <a:custGeom>
              <a:avLst/>
              <a:gdLst/>
              <a:ahLst/>
              <a:cxnLst/>
              <a:rect l="l" t="t" r="r" b="b"/>
              <a:pathLst>
                <a:path w="229495" h="326875" extrusionOk="0">
                  <a:moveTo>
                    <a:pt x="149801" y="226409"/>
                  </a:moveTo>
                  <a:cubicBezTo>
                    <a:pt x="134955" y="246860"/>
                    <a:pt x="117366" y="265167"/>
                    <a:pt x="97530" y="280797"/>
                  </a:cubicBezTo>
                  <a:cubicBezTo>
                    <a:pt x="91255" y="287379"/>
                    <a:pt x="85323" y="294275"/>
                    <a:pt x="79758" y="301466"/>
                  </a:cubicBezTo>
                  <a:cubicBezTo>
                    <a:pt x="70365" y="312277"/>
                    <a:pt x="58256" y="320364"/>
                    <a:pt x="44689" y="324898"/>
                  </a:cubicBezTo>
                  <a:cubicBezTo>
                    <a:pt x="32810" y="327946"/>
                    <a:pt x="27868" y="327089"/>
                    <a:pt x="25682" y="324898"/>
                  </a:cubicBezTo>
                  <a:cubicBezTo>
                    <a:pt x="23496" y="322707"/>
                    <a:pt x="24636" y="319278"/>
                    <a:pt x="29768" y="317183"/>
                  </a:cubicBezTo>
                  <a:cubicBezTo>
                    <a:pt x="38175" y="314620"/>
                    <a:pt x="45992" y="310410"/>
                    <a:pt x="52767" y="304800"/>
                  </a:cubicBezTo>
                  <a:cubicBezTo>
                    <a:pt x="52767" y="304800"/>
                    <a:pt x="41743" y="309943"/>
                    <a:pt x="34805" y="312325"/>
                  </a:cubicBezTo>
                  <a:cubicBezTo>
                    <a:pt x="28672" y="314449"/>
                    <a:pt x="22276" y="315735"/>
                    <a:pt x="15798" y="316135"/>
                  </a:cubicBezTo>
                  <a:cubicBezTo>
                    <a:pt x="9240" y="316135"/>
                    <a:pt x="2397" y="308515"/>
                    <a:pt x="7529" y="306610"/>
                  </a:cubicBezTo>
                  <a:cubicBezTo>
                    <a:pt x="12661" y="304705"/>
                    <a:pt x="17508" y="304228"/>
                    <a:pt x="27677" y="300418"/>
                  </a:cubicBezTo>
                  <a:cubicBezTo>
                    <a:pt x="33058" y="298542"/>
                    <a:pt x="38147" y="295913"/>
                    <a:pt x="42788" y="292608"/>
                  </a:cubicBezTo>
                  <a:cubicBezTo>
                    <a:pt x="35731" y="294684"/>
                    <a:pt x="28516" y="296189"/>
                    <a:pt x="21215" y="297085"/>
                  </a:cubicBezTo>
                  <a:cubicBezTo>
                    <a:pt x="15118" y="298075"/>
                    <a:pt x="8868" y="297351"/>
                    <a:pt x="3158" y="294989"/>
                  </a:cubicBezTo>
                  <a:cubicBezTo>
                    <a:pt x="116" y="293656"/>
                    <a:pt x="-2545" y="288131"/>
                    <a:pt x="4298" y="286321"/>
                  </a:cubicBezTo>
                  <a:cubicBezTo>
                    <a:pt x="13203" y="285417"/>
                    <a:pt x="21954" y="283369"/>
                    <a:pt x="30339" y="280225"/>
                  </a:cubicBezTo>
                  <a:cubicBezTo>
                    <a:pt x="38322" y="276606"/>
                    <a:pt x="43359" y="272796"/>
                    <a:pt x="41553" y="272034"/>
                  </a:cubicBezTo>
                  <a:cubicBezTo>
                    <a:pt x="39747" y="271272"/>
                    <a:pt x="35281" y="273749"/>
                    <a:pt x="27202" y="273177"/>
                  </a:cubicBezTo>
                  <a:cubicBezTo>
                    <a:pt x="19124" y="272606"/>
                    <a:pt x="11711" y="267462"/>
                    <a:pt x="11806" y="263081"/>
                  </a:cubicBezTo>
                  <a:cubicBezTo>
                    <a:pt x="11901" y="258699"/>
                    <a:pt x="13517" y="261175"/>
                    <a:pt x="21310" y="260509"/>
                  </a:cubicBezTo>
                  <a:cubicBezTo>
                    <a:pt x="29654" y="258470"/>
                    <a:pt x="38135" y="257042"/>
                    <a:pt x="46685" y="256223"/>
                  </a:cubicBezTo>
                  <a:cubicBezTo>
                    <a:pt x="55089" y="256594"/>
                    <a:pt x="63498" y="255594"/>
                    <a:pt x="71585" y="253270"/>
                  </a:cubicBezTo>
                  <a:cubicBezTo>
                    <a:pt x="80138" y="250698"/>
                    <a:pt x="99336" y="227648"/>
                    <a:pt x="113972" y="206597"/>
                  </a:cubicBezTo>
                  <a:cubicBezTo>
                    <a:pt x="130121" y="183099"/>
                    <a:pt x="142917" y="157448"/>
                    <a:pt x="151987" y="130397"/>
                  </a:cubicBezTo>
                  <a:cubicBezTo>
                    <a:pt x="160825" y="101251"/>
                    <a:pt x="170995" y="46863"/>
                    <a:pt x="178788" y="27908"/>
                  </a:cubicBezTo>
                  <a:cubicBezTo>
                    <a:pt x="186581" y="8954"/>
                    <a:pt x="199221" y="381"/>
                    <a:pt x="211576" y="0"/>
                  </a:cubicBezTo>
                  <a:cubicBezTo>
                    <a:pt x="226021" y="0"/>
                    <a:pt x="232199" y="19050"/>
                    <a:pt x="228397" y="35052"/>
                  </a:cubicBezTo>
                  <a:cubicBezTo>
                    <a:pt x="221175" y="63627"/>
                    <a:pt x="189052" y="174689"/>
                    <a:pt x="149801" y="226409"/>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 name="Google Shape;3294;p37"/>
            <p:cNvSpPr/>
            <p:nvPr/>
          </p:nvSpPr>
          <p:spPr>
            <a:xfrm>
              <a:off x="2890388" y="2682707"/>
              <a:ext cx="176857" cy="233853"/>
            </a:xfrm>
            <a:custGeom>
              <a:avLst/>
              <a:gdLst/>
              <a:ahLst/>
              <a:cxnLst/>
              <a:rect l="l" t="t" r="r" b="b"/>
              <a:pathLst>
                <a:path w="176857" h="233853" extrusionOk="0">
                  <a:moveTo>
                    <a:pt x="139301" y="16931"/>
                  </a:moveTo>
                  <a:cubicBezTo>
                    <a:pt x="154031" y="19217"/>
                    <a:pt x="170853" y="27122"/>
                    <a:pt x="173134" y="35219"/>
                  </a:cubicBezTo>
                  <a:cubicBezTo>
                    <a:pt x="179252" y="64308"/>
                    <a:pt x="177812" y="94483"/>
                    <a:pt x="168952" y="122849"/>
                  </a:cubicBezTo>
                  <a:cubicBezTo>
                    <a:pt x="156217" y="156663"/>
                    <a:pt x="141772" y="218099"/>
                    <a:pt x="134454" y="232196"/>
                  </a:cubicBezTo>
                  <a:cubicBezTo>
                    <a:pt x="96503" y="237510"/>
                    <a:pt x="57869" y="229967"/>
                    <a:pt x="24685" y="210764"/>
                  </a:cubicBezTo>
                  <a:cubicBezTo>
                    <a:pt x="24685" y="210764"/>
                    <a:pt x="21644" y="151995"/>
                    <a:pt x="21454" y="132564"/>
                  </a:cubicBezTo>
                  <a:cubicBezTo>
                    <a:pt x="-26065" y="91130"/>
                    <a:pt x="14516" y="39981"/>
                    <a:pt x="54717" y="357"/>
                  </a:cubicBezTo>
                  <a:cubicBezTo>
                    <a:pt x="59520" y="-119"/>
                    <a:pt x="64359" y="-119"/>
                    <a:pt x="69163" y="357"/>
                  </a:cubicBezTo>
                  <a:cubicBezTo>
                    <a:pt x="69163" y="357"/>
                    <a:pt x="33333" y="42743"/>
                    <a:pt x="58233" y="67032"/>
                  </a:cubicBezTo>
                  <a:cubicBezTo>
                    <a:pt x="111645" y="50554"/>
                    <a:pt x="122194" y="26551"/>
                    <a:pt x="139301" y="16931"/>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 name="Google Shape;3295;p37"/>
            <p:cNvSpPr/>
            <p:nvPr/>
          </p:nvSpPr>
          <p:spPr>
            <a:xfrm>
              <a:off x="2921860" y="2515790"/>
              <a:ext cx="130560" cy="160797"/>
            </a:xfrm>
            <a:custGeom>
              <a:avLst/>
              <a:gdLst/>
              <a:ahLst/>
              <a:cxnLst/>
              <a:rect l="l" t="t" r="r" b="b"/>
              <a:pathLst>
                <a:path w="130560" h="160797" extrusionOk="0">
                  <a:moveTo>
                    <a:pt x="2717" y="57260"/>
                  </a:moveTo>
                  <a:lnTo>
                    <a:pt x="2717" y="57260"/>
                  </a:lnTo>
                  <a:cubicBezTo>
                    <a:pt x="8039" y="23542"/>
                    <a:pt x="32369" y="-1890"/>
                    <a:pt x="67058" y="110"/>
                  </a:cubicBezTo>
                  <a:cubicBezTo>
                    <a:pt x="103762" y="1787"/>
                    <a:pt x="132161" y="32962"/>
                    <a:pt x="130490" y="69748"/>
                  </a:cubicBezTo>
                  <a:cubicBezTo>
                    <a:pt x="129521" y="91084"/>
                    <a:pt x="118410" y="110667"/>
                    <a:pt x="100606" y="122411"/>
                  </a:cubicBezTo>
                  <a:cubicBezTo>
                    <a:pt x="99408" y="127526"/>
                    <a:pt x="97622" y="132479"/>
                    <a:pt x="95284" y="137175"/>
                  </a:cubicBezTo>
                  <a:cubicBezTo>
                    <a:pt x="82929" y="151463"/>
                    <a:pt x="50331" y="160607"/>
                    <a:pt x="39497" y="160797"/>
                  </a:cubicBezTo>
                  <a:cubicBezTo>
                    <a:pt x="29993" y="160797"/>
                    <a:pt x="22200" y="152129"/>
                    <a:pt x="13457" y="137651"/>
                  </a:cubicBezTo>
                  <a:cubicBezTo>
                    <a:pt x="-4791" y="107457"/>
                    <a:pt x="-134" y="74024"/>
                    <a:pt x="2717" y="57260"/>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 name="Google Shape;3296;p37"/>
            <p:cNvSpPr/>
            <p:nvPr/>
          </p:nvSpPr>
          <p:spPr>
            <a:xfrm>
              <a:off x="2927048" y="2514816"/>
              <a:ext cx="130747" cy="123290"/>
            </a:xfrm>
            <a:custGeom>
              <a:avLst/>
              <a:gdLst/>
              <a:ahLst/>
              <a:cxnLst/>
              <a:rect l="l" t="t" r="r" b="b"/>
              <a:pathLst>
                <a:path w="130747" h="123290" extrusionOk="0">
                  <a:moveTo>
                    <a:pt x="72609" y="1657"/>
                  </a:moveTo>
                  <a:cubicBezTo>
                    <a:pt x="97034" y="6514"/>
                    <a:pt x="116992" y="13372"/>
                    <a:pt x="123644" y="37280"/>
                  </a:cubicBezTo>
                  <a:cubicBezTo>
                    <a:pt x="128206" y="53853"/>
                    <a:pt x="134098" y="84905"/>
                    <a:pt x="128396" y="98526"/>
                  </a:cubicBezTo>
                  <a:lnTo>
                    <a:pt x="124975" y="108051"/>
                  </a:lnTo>
                  <a:lnTo>
                    <a:pt x="95418" y="123291"/>
                  </a:lnTo>
                  <a:cubicBezTo>
                    <a:pt x="95418" y="123291"/>
                    <a:pt x="81637" y="111765"/>
                    <a:pt x="85914" y="78047"/>
                  </a:cubicBezTo>
                  <a:cubicBezTo>
                    <a:pt x="85678" y="73494"/>
                    <a:pt x="84234" y="69094"/>
                    <a:pt x="81733" y="65283"/>
                  </a:cubicBezTo>
                  <a:cubicBezTo>
                    <a:pt x="79886" y="62102"/>
                    <a:pt x="78510" y="58673"/>
                    <a:pt x="77646" y="55092"/>
                  </a:cubicBezTo>
                  <a:cubicBezTo>
                    <a:pt x="74170" y="46024"/>
                    <a:pt x="67371" y="38633"/>
                    <a:pt x="58638" y="34423"/>
                  </a:cubicBezTo>
                  <a:cubicBezTo>
                    <a:pt x="36685" y="22040"/>
                    <a:pt x="4562" y="32708"/>
                    <a:pt x="0" y="37185"/>
                  </a:cubicBezTo>
                  <a:cubicBezTo>
                    <a:pt x="12785" y="9638"/>
                    <a:pt x="43070" y="-5182"/>
                    <a:pt x="72609" y="1657"/>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 name="Google Shape;3297;p37"/>
            <p:cNvSpPr/>
            <p:nvPr/>
          </p:nvSpPr>
          <p:spPr>
            <a:xfrm>
              <a:off x="2770258" y="3324285"/>
              <a:ext cx="102779" cy="78901"/>
            </a:xfrm>
            <a:custGeom>
              <a:avLst/>
              <a:gdLst/>
              <a:ahLst/>
              <a:cxnLst/>
              <a:rect l="l" t="t" r="r" b="b"/>
              <a:pathLst>
                <a:path w="102779" h="78901" extrusionOk="0">
                  <a:moveTo>
                    <a:pt x="95300" y="3"/>
                  </a:moveTo>
                  <a:cubicBezTo>
                    <a:pt x="82945" y="10099"/>
                    <a:pt x="63843" y="3146"/>
                    <a:pt x="62892" y="4003"/>
                  </a:cubicBezTo>
                  <a:cubicBezTo>
                    <a:pt x="48523" y="16481"/>
                    <a:pt x="33449" y="28120"/>
                    <a:pt x="17749" y="38864"/>
                  </a:cubicBezTo>
                  <a:cubicBezTo>
                    <a:pt x="10051" y="44961"/>
                    <a:pt x="-1924" y="53057"/>
                    <a:pt x="262" y="64677"/>
                  </a:cubicBezTo>
                  <a:cubicBezTo>
                    <a:pt x="4064" y="85537"/>
                    <a:pt x="37327" y="79060"/>
                    <a:pt x="49872" y="72678"/>
                  </a:cubicBezTo>
                  <a:cubicBezTo>
                    <a:pt x="62417" y="66297"/>
                    <a:pt x="72681" y="55819"/>
                    <a:pt x="84561" y="48389"/>
                  </a:cubicBezTo>
                  <a:cubicBezTo>
                    <a:pt x="93019" y="43151"/>
                    <a:pt x="101383" y="40389"/>
                    <a:pt x="102713" y="29339"/>
                  </a:cubicBezTo>
                  <a:cubicBezTo>
                    <a:pt x="103473" y="22958"/>
                    <a:pt x="97486" y="-283"/>
                    <a:pt x="95300" y="3"/>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 name="Google Shape;3298;p37"/>
            <p:cNvSpPr/>
            <p:nvPr/>
          </p:nvSpPr>
          <p:spPr>
            <a:xfrm>
              <a:off x="2770711" y="3349338"/>
              <a:ext cx="102274" cy="53559"/>
            </a:xfrm>
            <a:custGeom>
              <a:avLst/>
              <a:gdLst/>
              <a:ahLst/>
              <a:cxnLst/>
              <a:rect l="l" t="t" r="r" b="b"/>
              <a:pathLst>
                <a:path w="102274" h="53559" extrusionOk="0">
                  <a:moveTo>
                    <a:pt x="102071" y="0"/>
                  </a:moveTo>
                  <a:cubicBezTo>
                    <a:pt x="100455" y="10287"/>
                    <a:pt x="92567" y="13145"/>
                    <a:pt x="83823" y="18383"/>
                  </a:cubicBezTo>
                  <a:cubicBezTo>
                    <a:pt x="71754" y="25908"/>
                    <a:pt x="61109" y="36671"/>
                    <a:pt x="48564" y="43053"/>
                  </a:cubicBezTo>
                  <a:cubicBezTo>
                    <a:pt x="36019" y="49435"/>
                    <a:pt x="8078" y="54769"/>
                    <a:pt x="0" y="39910"/>
                  </a:cubicBezTo>
                  <a:cubicBezTo>
                    <a:pt x="4372" y="60008"/>
                    <a:pt x="37065" y="53721"/>
                    <a:pt x="49420" y="47339"/>
                  </a:cubicBezTo>
                  <a:cubicBezTo>
                    <a:pt x="61775" y="40958"/>
                    <a:pt x="72229" y="30480"/>
                    <a:pt x="84109" y="23051"/>
                  </a:cubicBezTo>
                  <a:cubicBezTo>
                    <a:pt x="92567" y="17812"/>
                    <a:pt x="100930" y="15050"/>
                    <a:pt x="102261" y="4001"/>
                  </a:cubicBezTo>
                  <a:cubicBezTo>
                    <a:pt x="102304" y="2667"/>
                    <a:pt x="102241" y="1324"/>
                    <a:pt x="102071"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 name="Google Shape;3299;p37"/>
            <p:cNvSpPr/>
            <p:nvPr/>
          </p:nvSpPr>
          <p:spPr>
            <a:xfrm>
              <a:off x="2718772" y="3290474"/>
              <a:ext cx="94135" cy="73100"/>
            </a:xfrm>
            <a:custGeom>
              <a:avLst/>
              <a:gdLst/>
              <a:ahLst/>
              <a:cxnLst/>
              <a:rect l="l" t="t" r="r" b="b"/>
              <a:pathLst>
                <a:path w="94135" h="73100" extrusionOk="0">
                  <a:moveTo>
                    <a:pt x="86722" y="0"/>
                  </a:moveTo>
                  <a:cubicBezTo>
                    <a:pt x="75413" y="9525"/>
                    <a:pt x="58211" y="4096"/>
                    <a:pt x="57546" y="4953"/>
                  </a:cubicBezTo>
                  <a:cubicBezTo>
                    <a:pt x="44378" y="16202"/>
                    <a:pt x="30609" y="26727"/>
                    <a:pt x="16299" y="36481"/>
                  </a:cubicBezTo>
                  <a:cubicBezTo>
                    <a:pt x="9266" y="42005"/>
                    <a:pt x="-1758" y="49435"/>
                    <a:pt x="238" y="60103"/>
                  </a:cubicBezTo>
                  <a:cubicBezTo>
                    <a:pt x="3849" y="79153"/>
                    <a:pt x="34261" y="73247"/>
                    <a:pt x="45761" y="67437"/>
                  </a:cubicBezTo>
                  <a:cubicBezTo>
                    <a:pt x="57260" y="61627"/>
                    <a:pt x="66669" y="51911"/>
                    <a:pt x="77504" y="45148"/>
                  </a:cubicBezTo>
                  <a:cubicBezTo>
                    <a:pt x="85297" y="40386"/>
                    <a:pt x="92900" y="37814"/>
                    <a:pt x="94135" y="28004"/>
                  </a:cubicBezTo>
                  <a:cubicBezTo>
                    <a:pt x="93742" y="18240"/>
                    <a:pt x="91212" y="8677"/>
                    <a:pt x="86722" y="0"/>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 name="Google Shape;3300;p37"/>
            <p:cNvSpPr/>
            <p:nvPr/>
          </p:nvSpPr>
          <p:spPr>
            <a:xfrm>
              <a:off x="2719200" y="3314572"/>
              <a:ext cx="93731" cy="48987"/>
            </a:xfrm>
            <a:custGeom>
              <a:avLst/>
              <a:gdLst/>
              <a:ahLst/>
              <a:cxnLst/>
              <a:rect l="l" t="t" r="r" b="b"/>
              <a:pathLst>
                <a:path w="93731" h="48987" extrusionOk="0">
                  <a:moveTo>
                    <a:pt x="93517" y="0"/>
                  </a:moveTo>
                  <a:cubicBezTo>
                    <a:pt x="91997" y="9525"/>
                    <a:pt x="84014" y="12002"/>
                    <a:pt x="76791" y="16764"/>
                  </a:cubicBezTo>
                  <a:cubicBezTo>
                    <a:pt x="65766" y="23622"/>
                    <a:pt x="55977" y="33528"/>
                    <a:pt x="44573" y="39434"/>
                  </a:cubicBezTo>
                  <a:cubicBezTo>
                    <a:pt x="33168" y="45339"/>
                    <a:pt x="7413" y="50102"/>
                    <a:pt x="0" y="36481"/>
                  </a:cubicBezTo>
                  <a:cubicBezTo>
                    <a:pt x="4087" y="54864"/>
                    <a:pt x="33929" y="49149"/>
                    <a:pt x="45333" y="43339"/>
                  </a:cubicBezTo>
                  <a:cubicBezTo>
                    <a:pt x="56738" y="37529"/>
                    <a:pt x="66241" y="27813"/>
                    <a:pt x="77076" y="21050"/>
                  </a:cubicBezTo>
                  <a:cubicBezTo>
                    <a:pt x="84869" y="16288"/>
                    <a:pt x="92472" y="13716"/>
                    <a:pt x="93707" y="3905"/>
                  </a:cubicBezTo>
                  <a:cubicBezTo>
                    <a:pt x="93771" y="2600"/>
                    <a:pt x="93707" y="1296"/>
                    <a:pt x="93517"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 name="Google Shape;3301;p37"/>
            <p:cNvSpPr/>
            <p:nvPr/>
          </p:nvSpPr>
          <p:spPr>
            <a:xfrm>
              <a:off x="2753699" y="2913665"/>
              <a:ext cx="223980" cy="387148"/>
            </a:xfrm>
            <a:custGeom>
              <a:avLst/>
              <a:gdLst/>
              <a:ahLst/>
              <a:cxnLst/>
              <a:rect l="l" t="t" r="r" b="b"/>
              <a:pathLst>
                <a:path w="223980" h="387148" extrusionOk="0">
                  <a:moveTo>
                    <a:pt x="222484" y="14288"/>
                  </a:moveTo>
                  <a:cubicBezTo>
                    <a:pt x="189070" y="18698"/>
                    <a:pt x="155091" y="13754"/>
                    <a:pt x="124310" y="0"/>
                  </a:cubicBezTo>
                  <a:cubicBezTo>
                    <a:pt x="124310" y="10478"/>
                    <a:pt x="125355" y="19717"/>
                    <a:pt x="125355" y="19717"/>
                  </a:cubicBezTo>
                  <a:cubicBezTo>
                    <a:pt x="85439" y="48292"/>
                    <a:pt x="5227" y="95917"/>
                    <a:pt x="0" y="128683"/>
                  </a:cubicBezTo>
                  <a:cubicBezTo>
                    <a:pt x="5227" y="232601"/>
                    <a:pt x="21003" y="381000"/>
                    <a:pt x="25470" y="383096"/>
                  </a:cubicBezTo>
                  <a:cubicBezTo>
                    <a:pt x="38015" y="389096"/>
                    <a:pt x="46759" y="388144"/>
                    <a:pt x="52651" y="382143"/>
                  </a:cubicBezTo>
                  <a:cubicBezTo>
                    <a:pt x="52651" y="382143"/>
                    <a:pt x="77836" y="294132"/>
                    <a:pt x="70518" y="164973"/>
                  </a:cubicBezTo>
                  <a:cubicBezTo>
                    <a:pt x="70518" y="164973"/>
                    <a:pt x="210414" y="102870"/>
                    <a:pt x="219537" y="68961"/>
                  </a:cubicBezTo>
                  <a:cubicBezTo>
                    <a:pt x="223607" y="55254"/>
                    <a:pt x="224900" y="40881"/>
                    <a:pt x="223339" y="26670"/>
                  </a:cubicBezTo>
                  <a:cubicBezTo>
                    <a:pt x="223244" y="22574"/>
                    <a:pt x="222959" y="18383"/>
                    <a:pt x="222484" y="14288"/>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 name="Google Shape;3302;p37"/>
            <p:cNvSpPr/>
            <p:nvPr/>
          </p:nvSpPr>
          <p:spPr>
            <a:xfrm>
              <a:off x="2814713" y="2914427"/>
              <a:ext cx="222989" cy="419220"/>
            </a:xfrm>
            <a:custGeom>
              <a:avLst/>
              <a:gdLst/>
              <a:ahLst/>
              <a:cxnLst/>
              <a:rect l="l" t="t" r="r" b="b"/>
              <a:pathLst>
                <a:path w="222989" h="419220" extrusionOk="0">
                  <a:moveTo>
                    <a:pt x="207943" y="0"/>
                  </a:moveTo>
                  <a:cubicBezTo>
                    <a:pt x="181465" y="11887"/>
                    <a:pt x="152119" y="15821"/>
                    <a:pt x="123454" y="11334"/>
                  </a:cubicBezTo>
                  <a:cubicBezTo>
                    <a:pt x="123454" y="25241"/>
                    <a:pt x="125450" y="51340"/>
                    <a:pt x="125450" y="51340"/>
                  </a:cubicBezTo>
                  <a:cubicBezTo>
                    <a:pt x="85534" y="79915"/>
                    <a:pt x="5227" y="127540"/>
                    <a:pt x="0" y="160210"/>
                  </a:cubicBezTo>
                  <a:cubicBezTo>
                    <a:pt x="5227" y="264128"/>
                    <a:pt x="14921" y="414623"/>
                    <a:pt x="19008" y="416528"/>
                  </a:cubicBezTo>
                  <a:cubicBezTo>
                    <a:pt x="30005" y="421205"/>
                    <a:pt x="42648" y="419719"/>
                    <a:pt x="52271" y="412623"/>
                  </a:cubicBezTo>
                  <a:cubicBezTo>
                    <a:pt x="52271" y="412623"/>
                    <a:pt x="77456" y="325755"/>
                    <a:pt x="70138" y="196596"/>
                  </a:cubicBezTo>
                  <a:cubicBezTo>
                    <a:pt x="70138" y="194119"/>
                    <a:pt x="189981" y="134969"/>
                    <a:pt x="205187" y="119348"/>
                  </a:cubicBezTo>
                  <a:cubicBezTo>
                    <a:pt x="220393" y="103727"/>
                    <a:pt x="223339" y="80486"/>
                    <a:pt x="222959" y="58293"/>
                  </a:cubicBezTo>
                  <a:cubicBezTo>
                    <a:pt x="221907" y="38052"/>
                    <a:pt x="216800" y="18221"/>
                    <a:pt x="207943" y="0"/>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 name="Google Shape;3303;p37"/>
            <p:cNvSpPr/>
            <p:nvPr/>
          </p:nvSpPr>
          <p:spPr>
            <a:xfrm>
              <a:off x="2731717" y="2888138"/>
              <a:ext cx="333476" cy="307358"/>
            </a:xfrm>
            <a:custGeom>
              <a:avLst/>
              <a:gdLst/>
              <a:ahLst/>
              <a:cxnLst/>
              <a:rect l="l" t="t" r="r" b="b"/>
              <a:pathLst>
                <a:path w="333476" h="307358" extrusionOk="0">
                  <a:moveTo>
                    <a:pt x="320305" y="48292"/>
                  </a:moveTo>
                  <a:cubicBezTo>
                    <a:pt x="320305" y="48292"/>
                    <a:pt x="364593" y="126968"/>
                    <a:pt x="290749" y="167449"/>
                  </a:cubicBezTo>
                  <a:cubicBezTo>
                    <a:pt x="212818" y="210121"/>
                    <a:pt x="165299" y="220123"/>
                    <a:pt x="165299" y="220123"/>
                  </a:cubicBezTo>
                  <a:lnTo>
                    <a:pt x="153609" y="222885"/>
                  </a:lnTo>
                  <a:cubicBezTo>
                    <a:pt x="157270" y="250003"/>
                    <a:pt x="157270" y="277492"/>
                    <a:pt x="153609" y="304609"/>
                  </a:cubicBezTo>
                  <a:cubicBezTo>
                    <a:pt x="153609" y="304609"/>
                    <a:pt x="98012" y="323659"/>
                    <a:pt x="27114" y="261461"/>
                  </a:cubicBezTo>
                  <a:lnTo>
                    <a:pt x="3544" y="185261"/>
                  </a:lnTo>
                  <a:lnTo>
                    <a:pt x="788" y="165545"/>
                  </a:lnTo>
                  <a:cubicBezTo>
                    <a:pt x="-1935" y="151667"/>
                    <a:pt x="2495" y="137350"/>
                    <a:pt x="12573" y="127445"/>
                  </a:cubicBezTo>
                  <a:cubicBezTo>
                    <a:pt x="29585" y="112014"/>
                    <a:pt x="83566" y="72390"/>
                    <a:pt x="117114" y="49721"/>
                  </a:cubicBezTo>
                  <a:cubicBezTo>
                    <a:pt x="150663" y="27051"/>
                    <a:pt x="177463" y="5429"/>
                    <a:pt x="177463" y="5429"/>
                  </a:cubicBezTo>
                  <a:lnTo>
                    <a:pt x="183261" y="0"/>
                  </a:lnTo>
                  <a:cubicBezTo>
                    <a:pt x="183261" y="0"/>
                    <a:pt x="223082" y="31718"/>
                    <a:pt x="295786" y="21050"/>
                  </a:cubicBezTo>
                  <a:cubicBezTo>
                    <a:pt x="305324" y="28794"/>
                    <a:pt x="313597" y="37986"/>
                    <a:pt x="320305" y="4829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 name="Google Shape;3304;p37"/>
            <p:cNvSpPr/>
            <p:nvPr/>
          </p:nvSpPr>
          <p:spPr>
            <a:xfrm>
              <a:off x="2999836" y="2706202"/>
              <a:ext cx="116284" cy="406848"/>
            </a:xfrm>
            <a:custGeom>
              <a:avLst/>
              <a:gdLst/>
              <a:ahLst/>
              <a:cxnLst/>
              <a:rect l="l" t="t" r="r" b="b"/>
              <a:pathLst>
                <a:path w="116284" h="406848" extrusionOk="0">
                  <a:moveTo>
                    <a:pt x="8279" y="347003"/>
                  </a:moveTo>
                  <a:cubicBezTo>
                    <a:pt x="15045" y="340870"/>
                    <a:pt x="22221" y="335202"/>
                    <a:pt x="29758" y="330049"/>
                  </a:cubicBezTo>
                  <a:cubicBezTo>
                    <a:pt x="37682" y="326020"/>
                    <a:pt x="44955" y="320819"/>
                    <a:pt x="51331" y="314619"/>
                  </a:cubicBezTo>
                  <a:cubicBezTo>
                    <a:pt x="58174" y="307761"/>
                    <a:pt x="68153" y="279186"/>
                    <a:pt x="73475" y="251373"/>
                  </a:cubicBezTo>
                  <a:cubicBezTo>
                    <a:pt x="78266" y="220207"/>
                    <a:pt x="77720" y="188441"/>
                    <a:pt x="71860" y="157456"/>
                  </a:cubicBezTo>
                  <a:cubicBezTo>
                    <a:pt x="62686" y="120423"/>
                    <a:pt x="50251" y="84276"/>
                    <a:pt x="34700" y="49443"/>
                  </a:cubicBezTo>
                  <a:cubicBezTo>
                    <a:pt x="25196" y="28583"/>
                    <a:pt x="30423" y="15819"/>
                    <a:pt x="39452" y="6580"/>
                  </a:cubicBezTo>
                  <a:cubicBezTo>
                    <a:pt x="50001" y="-4278"/>
                    <a:pt x="61025" y="-3993"/>
                    <a:pt x="73570" y="25154"/>
                  </a:cubicBezTo>
                  <a:cubicBezTo>
                    <a:pt x="91364" y="65864"/>
                    <a:pt x="104534" y="108459"/>
                    <a:pt x="112821" y="152122"/>
                  </a:cubicBezTo>
                  <a:cubicBezTo>
                    <a:pt x="117848" y="183869"/>
                    <a:pt x="117402" y="216254"/>
                    <a:pt x="111490" y="247848"/>
                  </a:cubicBezTo>
                  <a:cubicBezTo>
                    <a:pt x="106282" y="275538"/>
                    <a:pt x="97767" y="302503"/>
                    <a:pt x="86115" y="328144"/>
                  </a:cubicBezTo>
                  <a:cubicBezTo>
                    <a:pt x="82884" y="335669"/>
                    <a:pt x="82314" y="342051"/>
                    <a:pt x="77847" y="356719"/>
                  </a:cubicBezTo>
                  <a:cubicBezTo>
                    <a:pt x="73538" y="371788"/>
                    <a:pt x="65683" y="385608"/>
                    <a:pt x="54943" y="397010"/>
                  </a:cubicBezTo>
                  <a:cubicBezTo>
                    <a:pt x="45439" y="405963"/>
                    <a:pt x="40402" y="407678"/>
                    <a:pt x="37741" y="406535"/>
                  </a:cubicBezTo>
                  <a:cubicBezTo>
                    <a:pt x="35080" y="405392"/>
                    <a:pt x="34605" y="401677"/>
                    <a:pt x="38501" y="397010"/>
                  </a:cubicBezTo>
                  <a:cubicBezTo>
                    <a:pt x="45267" y="390181"/>
                    <a:pt x="50741" y="382180"/>
                    <a:pt x="54658" y="373388"/>
                  </a:cubicBezTo>
                  <a:cubicBezTo>
                    <a:pt x="54658" y="373388"/>
                    <a:pt x="46294" y="384532"/>
                    <a:pt x="40877" y="390247"/>
                  </a:cubicBezTo>
                  <a:cubicBezTo>
                    <a:pt x="36077" y="395448"/>
                    <a:pt x="30612" y="400001"/>
                    <a:pt x="24626" y="403773"/>
                  </a:cubicBezTo>
                  <a:cubicBezTo>
                    <a:pt x="18829" y="407202"/>
                    <a:pt x="9610" y="403106"/>
                    <a:pt x="13411" y="398343"/>
                  </a:cubicBezTo>
                  <a:cubicBezTo>
                    <a:pt x="17213" y="393581"/>
                    <a:pt x="21490" y="391009"/>
                    <a:pt x="29283" y="382246"/>
                  </a:cubicBezTo>
                  <a:cubicBezTo>
                    <a:pt x="33505" y="377636"/>
                    <a:pt x="37144" y="372512"/>
                    <a:pt x="40117" y="367006"/>
                  </a:cubicBezTo>
                  <a:cubicBezTo>
                    <a:pt x="34526" y="372540"/>
                    <a:pt x="28521" y="377636"/>
                    <a:pt x="22155" y="382246"/>
                  </a:cubicBezTo>
                  <a:cubicBezTo>
                    <a:pt x="17168" y="386199"/>
                    <a:pt x="11176" y="388675"/>
                    <a:pt x="4858" y="389390"/>
                  </a:cubicBezTo>
                  <a:cubicBezTo>
                    <a:pt x="1627" y="389390"/>
                    <a:pt x="-2935" y="385580"/>
                    <a:pt x="2577" y="380341"/>
                  </a:cubicBezTo>
                  <a:cubicBezTo>
                    <a:pt x="10475" y="374912"/>
                    <a:pt x="17659" y="368511"/>
                    <a:pt x="23961" y="361291"/>
                  </a:cubicBezTo>
                  <a:cubicBezTo>
                    <a:pt x="29853" y="353671"/>
                    <a:pt x="32989" y="347575"/>
                    <a:pt x="31088" y="347670"/>
                  </a:cubicBezTo>
                  <a:cubicBezTo>
                    <a:pt x="29188" y="347766"/>
                    <a:pt x="25956" y="352433"/>
                    <a:pt x="18353" y="355957"/>
                  </a:cubicBezTo>
                  <a:cubicBezTo>
                    <a:pt x="10750" y="359481"/>
                    <a:pt x="2007" y="358338"/>
                    <a:pt x="486" y="354052"/>
                  </a:cubicBezTo>
                  <a:cubicBezTo>
                    <a:pt x="-1034" y="349766"/>
                    <a:pt x="1342" y="351576"/>
                    <a:pt x="8279" y="347003"/>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 name="Google Shape;3305;p37"/>
            <p:cNvSpPr/>
            <p:nvPr/>
          </p:nvSpPr>
          <p:spPr>
            <a:xfrm>
              <a:off x="3022743" y="2701064"/>
              <a:ext cx="69955" cy="89236"/>
            </a:xfrm>
            <a:custGeom>
              <a:avLst/>
              <a:gdLst/>
              <a:ahLst/>
              <a:cxnLst/>
              <a:rect l="l" t="t" r="r" b="b"/>
              <a:pathLst>
                <a:path w="69955" h="89236" extrusionOk="0">
                  <a:moveTo>
                    <a:pt x="69956" y="69535"/>
                  </a:moveTo>
                  <a:cubicBezTo>
                    <a:pt x="69956" y="69535"/>
                    <a:pt x="43060" y="93443"/>
                    <a:pt x="12933" y="88585"/>
                  </a:cubicBezTo>
                  <a:lnTo>
                    <a:pt x="1338" y="38484"/>
                  </a:lnTo>
                  <a:cubicBezTo>
                    <a:pt x="1338" y="38484"/>
                    <a:pt x="-6550" y="12099"/>
                    <a:pt x="15974" y="2098"/>
                  </a:cubicBezTo>
                  <a:cubicBezTo>
                    <a:pt x="38498" y="-7903"/>
                    <a:pt x="60167" y="18386"/>
                    <a:pt x="69956" y="69535"/>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 name="Google Shape;3306;p37"/>
            <p:cNvSpPr/>
            <p:nvPr/>
          </p:nvSpPr>
          <p:spPr>
            <a:xfrm>
              <a:off x="2885136" y="2682643"/>
              <a:ext cx="59968" cy="63096"/>
            </a:xfrm>
            <a:custGeom>
              <a:avLst/>
              <a:gdLst/>
              <a:ahLst/>
              <a:cxnLst/>
              <a:rect l="l" t="t" r="r" b="b"/>
              <a:pathLst>
                <a:path w="59968" h="63096" extrusionOk="0">
                  <a:moveTo>
                    <a:pt x="59969" y="422"/>
                  </a:moveTo>
                  <a:cubicBezTo>
                    <a:pt x="59969" y="422"/>
                    <a:pt x="30887" y="-8532"/>
                    <a:pt x="0" y="56048"/>
                  </a:cubicBezTo>
                  <a:lnTo>
                    <a:pt x="11500" y="63096"/>
                  </a:lnTo>
                  <a:cubicBezTo>
                    <a:pt x="25902" y="40903"/>
                    <a:pt x="42113" y="19939"/>
                    <a:pt x="59969" y="422"/>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3" name="Google Shape;3307;p37"/>
            <p:cNvSpPr/>
            <p:nvPr/>
          </p:nvSpPr>
          <p:spPr>
            <a:xfrm>
              <a:off x="4136405" y="305709"/>
              <a:ext cx="1608303" cy="2009690"/>
            </a:xfrm>
            <a:custGeom>
              <a:avLst/>
              <a:gdLst/>
              <a:ahLst/>
              <a:cxnLst/>
              <a:rect l="l" t="t" r="r" b="b"/>
              <a:pathLst>
                <a:path w="1608303" h="2009690" extrusionOk="0">
                  <a:moveTo>
                    <a:pt x="1566509" y="879931"/>
                  </a:moveTo>
                  <a:lnTo>
                    <a:pt x="54267" y="4869"/>
                  </a:lnTo>
                  <a:cubicBezTo>
                    <a:pt x="46749" y="-388"/>
                    <a:pt x="37093" y="-1464"/>
                    <a:pt x="28606" y="2011"/>
                  </a:cubicBezTo>
                  <a:lnTo>
                    <a:pt x="28606" y="2011"/>
                  </a:lnTo>
                  <a:cubicBezTo>
                    <a:pt x="27970" y="2304"/>
                    <a:pt x="27371" y="2654"/>
                    <a:pt x="26801" y="3059"/>
                  </a:cubicBezTo>
                  <a:lnTo>
                    <a:pt x="0" y="18966"/>
                  </a:lnTo>
                  <a:lnTo>
                    <a:pt x="12925" y="42302"/>
                  </a:lnTo>
                  <a:lnTo>
                    <a:pt x="12925" y="1035093"/>
                  </a:lnTo>
                  <a:cubicBezTo>
                    <a:pt x="12925" y="1065573"/>
                    <a:pt x="31458" y="1101006"/>
                    <a:pt x="54267" y="1114150"/>
                  </a:cubicBezTo>
                  <a:lnTo>
                    <a:pt x="1557195" y="1983783"/>
                  </a:lnTo>
                  <a:lnTo>
                    <a:pt x="1561282" y="2009691"/>
                  </a:lnTo>
                  <a:lnTo>
                    <a:pt x="1591884" y="1992070"/>
                  </a:lnTo>
                  <a:cubicBezTo>
                    <a:pt x="1593367" y="1991412"/>
                    <a:pt x="1594773" y="1990574"/>
                    <a:pt x="1596066" y="1989593"/>
                  </a:cubicBezTo>
                  <a:lnTo>
                    <a:pt x="1596066" y="1989593"/>
                  </a:lnTo>
                  <a:cubicBezTo>
                    <a:pt x="1604800" y="1981363"/>
                    <a:pt x="1609248" y="1969552"/>
                    <a:pt x="1608136" y="1957589"/>
                  </a:cubicBezTo>
                  <a:lnTo>
                    <a:pt x="1608136" y="958988"/>
                  </a:lnTo>
                  <a:cubicBezTo>
                    <a:pt x="1607851" y="928508"/>
                    <a:pt x="1589793" y="893075"/>
                    <a:pt x="1566509" y="879931"/>
                  </a:cubicBez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4" name="Google Shape;3308;p37"/>
            <p:cNvSpPr/>
            <p:nvPr/>
          </p:nvSpPr>
          <p:spPr>
            <a:xfrm>
              <a:off x="4119583" y="322825"/>
              <a:ext cx="1594925" cy="1994313"/>
            </a:xfrm>
            <a:custGeom>
              <a:avLst/>
              <a:gdLst/>
              <a:ahLst/>
              <a:cxnLst/>
              <a:rect l="l" t="t" r="r" b="b"/>
              <a:pathLst>
                <a:path w="1594925" h="1994313" extrusionOk="0">
                  <a:moveTo>
                    <a:pt x="1553584" y="1989336"/>
                  </a:moveTo>
                  <a:lnTo>
                    <a:pt x="41342" y="1114274"/>
                  </a:lnTo>
                  <a:cubicBezTo>
                    <a:pt x="18532" y="1101035"/>
                    <a:pt x="0" y="1065697"/>
                    <a:pt x="0" y="1035122"/>
                  </a:cubicBezTo>
                  <a:lnTo>
                    <a:pt x="0" y="36235"/>
                  </a:lnTo>
                  <a:cubicBezTo>
                    <a:pt x="0" y="5755"/>
                    <a:pt x="19008" y="-8247"/>
                    <a:pt x="41342" y="4993"/>
                  </a:cubicBezTo>
                  <a:lnTo>
                    <a:pt x="1553584" y="880055"/>
                  </a:lnTo>
                  <a:cubicBezTo>
                    <a:pt x="1576393" y="893199"/>
                    <a:pt x="1594925" y="928632"/>
                    <a:pt x="1594925" y="959112"/>
                  </a:cubicBezTo>
                  <a:lnTo>
                    <a:pt x="1594925" y="1957999"/>
                  </a:lnTo>
                  <a:cubicBezTo>
                    <a:pt x="1594925" y="1988479"/>
                    <a:pt x="1576393" y="2002576"/>
                    <a:pt x="1553584" y="1989336"/>
                  </a:cubicBezTo>
                  <a:close/>
                </a:path>
              </a:pathLst>
            </a:custGeom>
            <a:solidFill>
              <a:srgbClr val="F8F9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5" name="Google Shape;3309;p37"/>
            <p:cNvSpPr/>
            <p:nvPr/>
          </p:nvSpPr>
          <p:spPr>
            <a:xfrm>
              <a:off x="4241517" y="588041"/>
              <a:ext cx="58543" cy="817911"/>
            </a:xfrm>
            <a:custGeom>
              <a:avLst/>
              <a:gdLst/>
              <a:ahLst/>
              <a:cxnLst/>
              <a:rect l="l" t="t" r="r" b="b"/>
              <a:pathLst>
                <a:path w="58543" h="817911" extrusionOk="0">
                  <a:moveTo>
                    <a:pt x="57878" y="817912"/>
                  </a:moveTo>
                  <a:lnTo>
                    <a:pt x="0" y="783431"/>
                  </a:lnTo>
                  <a:lnTo>
                    <a:pt x="760" y="0"/>
                  </a:lnTo>
                  <a:lnTo>
                    <a:pt x="58543" y="34481"/>
                  </a:lnTo>
                  <a:lnTo>
                    <a:pt x="57878" y="817912"/>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6" name="Google Shape;3310;p37"/>
            <p:cNvSpPr/>
            <p:nvPr/>
          </p:nvSpPr>
          <p:spPr>
            <a:xfrm>
              <a:off x="4241517" y="1216214"/>
              <a:ext cx="58448" cy="189833"/>
            </a:xfrm>
            <a:custGeom>
              <a:avLst/>
              <a:gdLst/>
              <a:ahLst/>
              <a:cxnLst/>
              <a:rect l="l" t="t" r="r" b="b"/>
              <a:pathLst>
                <a:path w="58448" h="189833" extrusionOk="0">
                  <a:moveTo>
                    <a:pt x="57878" y="189833"/>
                  </a:moveTo>
                  <a:lnTo>
                    <a:pt x="0" y="156115"/>
                  </a:lnTo>
                  <a:lnTo>
                    <a:pt x="570" y="0"/>
                  </a:lnTo>
                  <a:lnTo>
                    <a:pt x="58448" y="33814"/>
                  </a:lnTo>
                  <a:lnTo>
                    <a:pt x="57878" y="189833"/>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7" name="Google Shape;3311;p37"/>
            <p:cNvSpPr/>
            <p:nvPr/>
          </p:nvSpPr>
          <p:spPr>
            <a:xfrm>
              <a:off x="4424940" y="694149"/>
              <a:ext cx="58353" cy="818006"/>
            </a:xfrm>
            <a:custGeom>
              <a:avLst/>
              <a:gdLst/>
              <a:ahLst/>
              <a:cxnLst/>
              <a:rect l="l" t="t" r="r" b="b"/>
              <a:pathLst>
                <a:path w="58353" h="818006" extrusionOk="0">
                  <a:moveTo>
                    <a:pt x="57878" y="818007"/>
                  </a:moveTo>
                  <a:lnTo>
                    <a:pt x="0" y="783336"/>
                  </a:lnTo>
                  <a:lnTo>
                    <a:pt x="570" y="0"/>
                  </a:lnTo>
                  <a:lnTo>
                    <a:pt x="58353" y="34766"/>
                  </a:lnTo>
                  <a:lnTo>
                    <a:pt x="57878" y="818007"/>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8" name="Google Shape;3312;p37"/>
            <p:cNvSpPr/>
            <p:nvPr/>
          </p:nvSpPr>
          <p:spPr>
            <a:xfrm>
              <a:off x="4424940" y="1350993"/>
              <a:ext cx="58353" cy="161258"/>
            </a:xfrm>
            <a:custGeom>
              <a:avLst/>
              <a:gdLst/>
              <a:ahLst/>
              <a:cxnLst/>
              <a:rect l="l" t="t" r="r" b="b"/>
              <a:pathLst>
                <a:path w="58353" h="161258" extrusionOk="0">
                  <a:moveTo>
                    <a:pt x="57878" y="161258"/>
                  </a:moveTo>
                  <a:lnTo>
                    <a:pt x="0" y="127444"/>
                  </a:lnTo>
                  <a:lnTo>
                    <a:pt x="475" y="0"/>
                  </a:lnTo>
                  <a:lnTo>
                    <a:pt x="58353" y="33719"/>
                  </a:lnTo>
                  <a:lnTo>
                    <a:pt x="57878" y="161258"/>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9" name="Google Shape;3313;p37"/>
            <p:cNvSpPr/>
            <p:nvPr/>
          </p:nvSpPr>
          <p:spPr>
            <a:xfrm>
              <a:off x="4608458" y="801877"/>
              <a:ext cx="60919" cy="816578"/>
            </a:xfrm>
            <a:custGeom>
              <a:avLst/>
              <a:gdLst/>
              <a:ahLst/>
              <a:cxnLst/>
              <a:rect l="l" t="t" r="r" b="b"/>
              <a:pathLst>
                <a:path w="60919" h="816578" extrusionOk="0">
                  <a:moveTo>
                    <a:pt x="57783" y="816578"/>
                  </a:moveTo>
                  <a:lnTo>
                    <a:pt x="0" y="782765"/>
                  </a:lnTo>
                  <a:lnTo>
                    <a:pt x="3136" y="0"/>
                  </a:lnTo>
                  <a:lnTo>
                    <a:pt x="60919" y="33814"/>
                  </a:lnTo>
                  <a:lnTo>
                    <a:pt x="57783" y="816578"/>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 name="Google Shape;3314;p37"/>
            <p:cNvSpPr/>
            <p:nvPr/>
          </p:nvSpPr>
          <p:spPr>
            <a:xfrm>
              <a:off x="4608458" y="1266316"/>
              <a:ext cx="59113" cy="352044"/>
            </a:xfrm>
            <a:custGeom>
              <a:avLst/>
              <a:gdLst/>
              <a:ahLst/>
              <a:cxnLst/>
              <a:rect l="l" t="t" r="r" b="b"/>
              <a:pathLst>
                <a:path w="59113" h="352044" extrusionOk="0">
                  <a:moveTo>
                    <a:pt x="57878" y="352044"/>
                  </a:moveTo>
                  <a:lnTo>
                    <a:pt x="0" y="318325"/>
                  </a:lnTo>
                  <a:lnTo>
                    <a:pt x="1235" y="0"/>
                  </a:lnTo>
                  <a:lnTo>
                    <a:pt x="59113" y="33814"/>
                  </a:lnTo>
                  <a:lnTo>
                    <a:pt x="57878" y="352044"/>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 name="Google Shape;3315;p37"/>
            <p:cNvSpPr/>
            <p:nvPr/>
          </p:nvSpPr>
          <p:spPr>
            <a:xfrm>
              <a:off x="4793306" y="908938"/>
              <a:ext cx="60919" cy="816578"/>
            </a:xfrm>
            <a:custGeom>
              <a:avLst/>
              <a:gdLst/>
              <a:ahLst/>
              <a:cxnLst/>
              <a:rect l="l" t="t" r="r" b="b"/>
              <a:pathLst>
                <a:path w="60919" h="816578" extrusionOk="0">
                  <a:moveTo>
                    <a:pt x="57783" y="816578"/>
                  </a:moveTo>
                  <a:lnTo>
                    <a:pt x="0" y="782765"/>
                  </a:lnTo>
                  <a:lnTo>
                    <a:pt x="3136" y="0"/>
                  </a:lnTo>
                  <a:lnTo>
                    <a:pt x="60919" y="33814"/>
                  </a:lnTo>
                  <a:lnTo>
                    <a:pt x="57783" y="816578"/>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2" name="Google Shape;3316;p37"/>
            <p:cNvSpPr/>
            <p:nvPr/>
          </p:nvSpPr>
          <p:spPr>
            <a:xfrm>
              <a:off x="4793306" y="1421097"/>
              <a:ext cx="58923" cy="304228"/>
            </a:xfrm>
            <a:custGeom>
              <a:avLst/>
              <a:gdLst/>
              <a:ahLst/>
              <a:cxnLst/>
              <a:rect l="l" t="t" r="r" b="b"/>
              <a:pathLst>
                <a:path w="58923" h="304228" extrusionOk="0">
                  <a:moveTo>
                    <a:pt x="57783" y="304229"/>
                  </a:moveTo>
                  <a:lnTo>
                    <a:pt x="0" y="270510"/>
                  </a:lnTo>
                  <a:lnTo>
                    <a:pt x="1046" y="0"/>
                  </a:lnTo>
                  <a:lnTo>
                    <a:pt x="58924" y="33719"/>
                  </a:lnTo>
                  <a:lnTo>
                    <a:pt x="57783" y="304229"/>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 name="Google Shape;3317;p37"/>
            <p:cNvSpPr/>
            <p:nvPr/>
          </p:nvSpPr>
          <p:spPr>
            <a:xfrm>
              <a:off x="4978440" y="1016189"/>
              <a:ext cx="60919" cy="816483"/>
            </a:xfrm>
            <a:custGeom>
              <a:avLst/>
              <a:gdLst/>
              <a:ahLst/>
              <a:cxnLst/>
              <a:rect l="l" t="t" r="r" b="b"/>
              <a:pathLst>
                <a:path w="60919" h="816483" extrusionOk="0">
                  <a:moveTo>
                    <a:pt x="57783" y="816483"/>
                  </a:moveTo>
                  <a:lnTo>
                    <a:pt x="0" y="782669"/>
                  </a:lnTo>
                  <a:lnTo>
                    <a:pt x="3136" y="0"/>
                  </a:lnTo>
                  <a:lnTo>
                    <a:pt x="60919" y="33719"/>
                  </a:lnTo>
                  <a:lnTo>
                    <a:pt x="57783" y="816483"/>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 name="Google Shape;3318;p37"/>
            <p:cNvSpPr/>
            <p:nvPr/>
          </p:nvSpPr>
          <p:spPr>
            <a:xfrm>
              <a:off x="4978440" y="1384997"/>
              <a:ext cx="59493" cy="447484"/>
            </a:xfrm>
            <a:custGeom>
              <a:avLst/>
              <a:gdLst/>
              <a:ahLst/>
              <a:cxnLst/>
              <a:rect l="l" t="t" r="r" b="b"/>
              <a:pathLst>
                <a:path w="59493" h="447484" extrusionOk="0">
                  <a:moveTo>
                    <a:pt x="57878" y="447485"/>
                  </a:moveTo>
                  <a:lnTo>
                    <a:pt x="0" y="413671"/>
                  </a:lnTo>
                  <a:lnTo>
                    <a:pt x="1615" y="0"/>
                  </a:lnTo>
                  <a:lnTo>
                    <a:pt x="59494" y="33719"/>
                  </a:lnTo>
                  <a:lnTo>
                    <a:pt x="57878" y="447485"/>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 name="Google Shape;3319;p37"/>
            <p:cNvSpPr/>
            <p:nvPr/>
          </p:nvSpPr>
          <p:spPr>
            <a:xfrm>
              <a:off x="5164524" y="1123917"/>
              <a:ext cx="60919" cy="816483"/>
            </a:xfrm>
            <a:custGeom>
              <a:avLst/>
              <a:gdLst/>
              <a:ahLst/>
              <a:cxnLst/>
              <a:rect l="l" t="t" r="r" b="b"/>
              <a:pathLst>
                <a:path w="60919" h="816483" extrusionOk="0">
                  <a:moveTo>
                    <a:pt x="57783" y="816483"/>
                  </a:moveTo>
                  <a:lnTo>
                    <a:pt x="0" y="782764"/>
                  </a:lnTo>
                  <a:lnTo>
                    <a:pt x="3136" y="0"/>
                  </a:lnTo>
                  <a:lnTo>
                    <a:pt x="60919" y="33814"/>
                  </a:lnTo>
                  <a:lnTo>
                    <a:pt x="57783" y="816483"/>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 name="Google Shape;3320;p37"/>
            <p:cNvSpPr/>
            <p:nvPr/>
          </p:nvSpPr>
          <p:spPr>
            <a:xfrm>
              <a:off x="5164524" y="1368614"/>
              <a:ext cx="59968" cy="571500"/>
            </a:xfrm>
            <a:custGeom>
              <a:avLst/>
              <a:gdLst/>
              <a:ahLst/>
              <a:cxnLst/>
              <a:rect l="l" t="t" r="r" b="b"/>
              <a:pathLst>
                <a:path w="59968" h="571500" extrusionOk="0">
                  <a:moveTo>
                    <a:pt x="57783" y="571500"/>
                  </a:moveTo>
                  <a:lnTo>
                    <a:pt x="0" y="537782"/>
                  </a:lnTo>
                  <a:lnTo>
                    <a:pt x="2091" y="0"/>
                  </a:lnTo>
                  <a:lnTo>
                    <a:pt x="59969" y="33814"/>
                  </a:lnTo>
                  <a:lnTo>
                    <a:pt x="57783" y="571500"/>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 name="Google Shape;3321;p37"/>
            <p:cNvSpPr/>
            <p:nvPr/>
          </p:nvSpPr>
          <p:spPr>
            <a:xfrm>
              <a:off x="5351084" y="1231931"/>
              <a:ext cx="61014" cy="816578"/>
            </a:xfrm>
            <a:custGeom>
              <a:avLst/>
              <a:gdLst/>
              <a:ahLst/>
              <a:cxnLst/>
              <a:rect l="l" t="t" r="r" b="b"/>
              <a:pathLst>
                <a:path w="61014" h="816578" extrusionOk="0">
                  <a:moveTo>
                    <a:pt x="57878" y="816578"/>
                  </a:moveTo>
                  <a:lnTo>
                    <a:pt x="0" y="782764"/>
                  </a:lnTo>
                  <a:lnTo>
                    <a:pt x="3136" y="0"/>
                  </a:lnTo>
                  <a:lnTo>
                    <a:pt x="61014" y="33814"/>
                  </a:lnTo>
                  <a:lnTo>
                    <a:pt x="57878" y="816578"/>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 name="Google Shape;3322;p37"/>
            <p:cNvSpPr/>
            <p:nvPr/>
          </p:nvSpPr>
          <p:spPr>
            <a:xfrm>
              <a:off x="5351179" y="1342992"/>
              <a:ext cx="60443" cy="705135"/>
            </a:xfrm>
            <a:custGeom>
              <a:avLst/>
              <a:gdLst/>
              <a:ahLst/>
              <a:cxnLst/>
              <a:rect l="l" t="t" r="r" b="b"/>
              <a:pathLst>
                <a:path w="60443" h="705135" extrusionOk="0">
                  <a:moveTo>
                    <a:pt x="57783" y="705136"/>
                  </a:moveTo>
                  <a:lnTo>
                    <a:pt x="0" y="671417"/>
                  </a:lnTo>
                  <a:lnTo>
                    <a:pt x="2661" y="0"/>
                  </a:lnTo>
                  <a:lnTo>
                    <a:pt x="60444" y="33814"/>
                  </a:lnTo>
                  <a:lnTo>
                    <a:pt x="57783" y="705136"/>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 name="Google Shape;3323;p37"/>
            <p:cNvSpPr/>
            <p:nvPr/>
          </p:nvSpPr>
          <p:spPr>
            <a:xfrm>
              <a:off x="5538879" y="1340706"/>
              <a:ext cx="61014" cy="816483"/>
            </a:xfrm>
            <a:custGeom>
              <a:avLst/>
              <a:gdLst/>
              <a:ahLst/>
              <a:cxnLst/>
              <a:rect l="l" t="t" r="r" b="b"/>
              <a:pathLst>
                <a:path w="61014" h="816483" extrusionOk="0">
                  <a:moveTo>
                    <a:pt x="57878" y="816483"/>
                  </a:moveTo>
                  <a:lnTo>
                    <a:pt x="0" y="782765"/>
                  </a:lnTo>
                  <a:lnTo>
                    <a:pt x="3136" y="0"/>
                  </a:lnTo>
                  <a:lnTo>
                    <a:pt x="61014" y="33814"/>
                  </a:lnTo>
                  <a:lnTo>
                    <a:pt x="57878" y="816483"/>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 name="Google Shape;3324;p37"/>
            <p:cNvSpPr/>
            <p:nvPr/>
          </p:nvSpPr>
          <p:spPr>
            <a:xfrm>
              <a:off x="5538879" y="1442147"/>
              <a:ext cx="60634" cy="714660"/>
            </a:xfrm>
            <a:custGeom>
              <a:avLst/>
              <a:gdLst/>
              <a:ahLst/>
              <a:cxnLst/>
              <a:rect l="l" t="t" r="r" b="b"/>
              <a:pathLst>
                <a:path w="60634" h="714660" extrusionOk="0">
                  <a:moveTo>
                    <a:pt x="57878" y="714661"/>
                  </a:moveTo>
                  <a:lnTo>
                    <a:pt x="0" y="680847"/>
                  </a:lnTo>
                  <a:lnTo>
                    <a:pt x="2756" y="0"/>
                  </a:lnTo>
                  <a:lnTo>
                    <a:pt x="60634" y="33814"/>
                  </a:lnTo>
                  <a:lnTo>
                    <a:pt x="57878" y="714661"/>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 name="Google Shape;3325;p37"/>
            <p:cNvSpPr/>
            <p:nvPr/>
          </p:nvSpPr>
          <p:spPr>
            <a:xfrm>
              <a:off x="4516176" y="748442"/>
              <a:ext cx="61299" cy="816768"/>
            </a:xfrm>
            <a:custGeom>
              <a:avLst/>
              <a:gdLst/>
              <a:ahLst/>
              <a:cxnLst/>
              <a:rect l="l" t="t" r="r" b="b"/>
              <a:pathLst>
                <a:path w="61299" h="816768" extrusionOk="0">
                  <a:moveTo>
                    <a:pt x="58163" y="816769"/>
                  </a:moveTo>
                  <a:lnTo>
                    <a:pt x="0" y="782764"/>
                  </a:lnTo>
                  <a:lnTo>
                    <a:pt x="3136" y="0"/>
                  </a:lnTo>
                  <a:lnTo>
                    <a:pt x="61300" y="34004"/>
                  </a:lnTo>
                  <a:lnTo>
                    <a:pt x="58163" y="816769"/>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 name="Google Shape;3326;p37"/>
            <p:cNvSpPr/>
            <p:nvPr/>
          </p:nvSpPr>
          <p:spPr>
            <a:xfrm>
              <a:off x="4516366" y="1270221"/>
              <a:ext cx="58923" cy="294893"/>
            </a:xfrm>
            <a:custGeom>
              <a:avLst/>
              <a:gdLst/>
              <a:ahLst/>
              <a:cxnLst/>
              <a:rect l="l" t="t" r="r" b="b"/>
              <a:pathLst>
                <a:path w="58923" h="294893" extrusionOk="0">
                  <a:moveTo>
                    <a:pt x="57783" y="294894"/>
                  </a:moveTo>
                  <a:lnTo>
                    <a:pt x="0" y="261080"/>
                  </a:lnTo>
                  <a:lnTo>
                    <a:pt x="1045" y="0"/>
                  </a:lnTo>
                  <a:lnTo>
                    <a:pt x="58923" y="33814"/>
                  </a:lnTo>
                  <a:lnTo>
                    <a:pt x="57783" y="294894"/>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3" name="Google Shape;3327;p37"/>
            <p:cNvSpPr/>
            <p:nvPr/>
          </p:nvSpPr>
          <p:spPr>
            <a:xfrm>
              <a:off x="4700740" y="855312"/>
              <a:ext cx="60919" cy="816578"/>
            </a:xfrm>
            <a:custGeom>
              <a:avLst/>
              <a:gdLst/>
              <a:ahLst/>
              <a:cxnLst/>
              <a:rect l="l" t="t" r="r" b="b"/>
              <a:pathLst>
                <a:path w="60919" h="816578" extrusionOk="0">
                  <a:moveTo>
                    <a:pt x="57783" y="816578"/>
                  </a:moveTo>
                  <a:lnTo>
                    <a:pt x="0" y="782765"/>
                  </a:lnTo>
                  <a:lnTo>
                    <a:pt x="3041" y="0"/>
                  </a:lnTo>
                  <a:lnTo>
                    <a:pt x="60919" y="33814"/>
                  </a:lnTo>
                  <a:lnTo>
                    <a:pt x="57783" y="816578"/>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4" name="Google Shape;3328;p37"/>
            <p:cNvSpPr/>
            <p:nvPr/>
          </p:nvSpPr>
          <p:spPr>
            <a:xfrm>
              <a:off x="4700740" y="1272031"/>
              <a:ext cx="59303" cy="399764"/>
            </a:xfrm>
            <a:custGeom>
              <a:avLst/>
              <a:gdLst/>
              <a:ahLst/>
              <a:cxnLst/>
              <a:rect l="l" t="t" r="r" b="b"/>
              <a:pathLst>
                <a:path w="59303" h="399764" extrusionOk="0">
                  <a:moveTo>
                    <a:pt x="57783" y="399764"/>
                  </a:moveTo>
                  <a:lnTo>
                    <a:pt x="0" y="365951"/>
                  </a:lnTo>
                  <a:lnTo>
                    <a:pt x="1426" y="0"/>
                  </a:lnTo>
                  <a:lnTo>
                    <a:pt x="59304" y="33814"/>
                  </a:lnTo>
                  <a:lnTo>
                    <a:pt x="57783" y="399764"/>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 name="Google Shape;3329;p37"/>
            <p:cNvSpPr/>
            <p:nvPr/>
          </p:nvSpPr>
          <p:spPr>
            <a:xfrm>
              <a:off x="4885398" y="962278"/>
              <a:ext cx="60919" cy="816483"/>
            </a:xfrm>
            <a:custGeom>
              <a:avLst/>
              <a:gdLst/>
              <a:ahLst/>
              <a:cxnLst/>
              <a:rect l="l" t="t" r="r" b="b"/>
              <a:pathLst>
                <a:path w="60919" h="816483" extrusionOk="0">
                  <a:moveTo>
                    <a:pt x="57783" y="816483"/>
                  </a:moveTo>
                  <a:lnTo>
                    <a:pt x="0" y="782764"/>
                  </a:lnTo>
                  <a:lnTo>
                    <a:pt x="3136" y="0"/>
                  </a:lnTo>
                  <a:lnTo>
                    <a:pt x="60919" y="33814"/>
                  </a:lnTo>
                  <a:lnTo>
                    <a:pt x="57783" y="816483"/>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 name="Google Shape;3330;p37"/>
            <p:cNvSpPr/>
            <p:nvPr/>
          </p:nvSpPr>
          <p:spPr>
            <a:xfrm>
              <a:off x="4885398" y="1264506"/>
              <a:ext cx="59778" cy="514159"/>
            </a:xfrm>
            <a:custGeom>
              <a:avLst/>
              <a:gdLst/>
              <a:ahLst/>
              <a:cxnLst/>
              <a:rect l="l" t="t" r="r" b="b"/>
              <a:pathLst>
                <a:path w="59778" h="514159" extrusionOk="0">
                  <a:moveTo>
                    <a:pt x="57783" y="514159"/>
                  </a:moveTo>
                  <a:lnTo>
                    <a:pt x="0" y="480346"/>
                  </a:lnTo>
                  <a:lnTo>
                    <a:pt x="1901" y="0"/>
                  </a:lnTo>
                  <a:lnTo>
                    <a:pt x="59779" y="33719"/>
                  </a:lnTo>
                  <a:lnTo>
                    <a:pt x="57783" y="514159"/>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 name="Google Shape;3331;p37"/>
            <p:cNvSpPr/>
            <p:nvPr/>
          </p:nvSpPr>
          <p:spPr>
            <a:xfrm>
              <a:off x="5071197" y="1069910"/>
              <a:ext cx="60919" cy="816483"/>
            </a:xfrm>
            <a:custGeom>
              <a:avLst/>
              <a:gdLst/>
              <a:ahLst/>
              <a:cxnLst/>
              <a:rect l="l" t="t" r="r" b="b"/>
              <a:pathLst>
                <a:path w="60919" h="816483" extrusionOk="0">
                  <a:moveTo>
                    <a:pt x="57878" y="816483"/>
                  </a:moveTo>
                  <a:lnTo>
                    <a:pt x="0" y="782669"/>
                  </a:lnTo>
                  <a:lnTo>
                    <a:pt x="3136" y="0"/>
                  </a:lnTo>
                  <a:lnTo>
                    <a:pt x="60919" y="33719"/>
                  </a:lnTo>
                  <a:lnTo>
                    <a:pt x="57878" y="816483"/>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 name="Google Shape;3332;p37"/>
            <p:cNvSpPr/>
            <p:nvPr/>
          </p:nvSpPr>
          <p:spPr>
            <a:xfrm>
              <a:off x="5071197" y="1371948"/>
              <a:ext cx="59778" cy="514254"/>
            </a:xfrm>
            <a:custGeom>
              <a:avLst/>
              <a:gdLst/>
              <a:ahLst/>
              <a:cxnLst/>
              <a:rect l="l" t="t" r="r" b="b"/>
              <a:pathLst>
                <a:path w="59778" h="514254" extrusionOk="0">
                  <a:moveTo>
                    <a:pt x="57878" y="514255"/>
                  </a:moveTo>
                  <a:lnTo>
                    <a:pt x="0" y="480441"/>
                  </a:lnTo>
                  <a:lnTo>
                    <a:pt x="1901" y="0"/>
                  </a:lnTo>
                  <a:lnTo>
                    <a:pt x="59779" y="33814"/>
                  </a:lnTo>
                  <a:lnTo>
                    <a:pt x="57878" y="514255"/>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 name="Google Shape;3333;p37"/>
            <p:cNvSpPr/>
            <p:nvPr/>
          </p:nvSpPr>
          <p:spPr>
            <a:xfrm>
              <a:off x="5257662" y="1177829"/>
              <a:ext cx="60919" cy="816482"/>
            </a:xfrm>
            <a:custGeom>
              <a:avLst/>
              <a:gdLst/>
              <a:ahLst/>
              <a:cxnLst/>
              <a:rect l="l" t="t" r="r" b="b"/>
              <a:pathLst>
                <a:path w="60919" h="816482" extrusionOk="0">
                  <a:moveTo>
                    <a:pt x="57783" y="816483"/>
                  </a:moveTo>
                  <a:lnTo>
                    <a:pt x="0" y="782765"/>
                  </a:lnTo>
                  <a:lnTo>
                    <a:pt x="3041" y="0"/>
                  </a:lnTo>
                  <a:lnTo>
                    <a:pt x="60919" y="33814"/>
                  </a:lnTo>
                  <a:lnTo>
                    <a:pt x="57783" y="816483"/>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 name="Google Shape;3334;p37"/>
            <p:cNvSpPr/>
            <p:nvPr/>
          </p:nvSpPr>
          <p:spPr>
            <a:xfrm>
              <a:off x="5257662" y="1365376"/>
              <a:ext cx="60253" cy="628649"/>
            </a:xfrm>
            <a:custGeom>
              <a:avLst/>
              <a:gdLst/>
              <a:ahLst/>
              <a:cxnLst/>
              <a:rect l="l" t="t" r="r" b="b"/>
              <a:pathLst>
                <a:path w="60253" h="628649" extrusionOk="0">
                  <a:moveTo>
                    <a:pt x="57878" y="628650"/>
                  </a:moveTo>
                  <a:lnTo>
                    <a:pt x="0" y="594932"/>
                  </a:lnTo>
                  <a:lnTo>
                    <a:pt x="2376" y="0"/>
                  </a:lnTo>
                  <a:lnTo>
                    <a:pt x="60254" y="33719"/>
                  </a:lnTo>
                  <a:lnTo>
                    <a:pt x="57878" y="628650"/>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 name="Google Shape;3335;p37"/>
            <p:cNvSpPr/>
            <p:nvPr/>
          </p:nvSpPr>
          <p:spPr>
            <a:xfrm>
              <a:off x="5444886" y="1286223"/>
              <a:ext cx="60919" cy="816578"/>
            </a:xfrm>
            <a:custGeom>
              <a:avLst/>
              <a:gdLst/>
              <a:ahLst/>
              <a:cxnLst/>
              <a:rect l="l" t="t" r="r" b="b"/>
              <a:pathLst>
                <a:path w="60919" h="816578" extrusionOk="0">
                  <a:moveTo>
                    <a:pt x="57783" y="816578"/>
                  </a:moveTo>
                  <a:lnTo>
                    <a:pt x="0" y="782765"/>
                  </a:lnTo>
                  <a:lnTo>
                    <a:pt x="3136" y="0"/>
                  </a:lnTo>
                  <a:lnTo>
                    <a:pt x="60919" y="33814"/>
                  </a:lnTo>
                  <a:lnTo>
                    <a:pt x="57783" y="816578"/>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 name="Google Shape;3336;p37"/>
            <p:cNvSpPr/>
            <p:nvPr/>
          </p:nvSpPr>
          <p:spPr>
            <a:xfrm>
              <a:off x="5444886" y="1359185"/>
              <a:ext cx="60729" cy="743235"/>
            </a:xfrm>
            <a:custGeom>
              <a:avLst/>
              <a:gdLst/>
              <a:ahLst/>
              <a:cxnLst/>
              <a:rect l="l" t="t" r="r" b="b"/>
              <a:pathLst>
                <a:path w="60729" h="743235" extrusionOk="0">
                  <a:moveTo>
                    <a:pt x="57878" y="743236"/>
                  </a:moveTo>
                  <a:lnTo>
                    <a:pt x="0" y="709422"/>
                  </a:lnTo>
                  <a:lnTo>
                    <a:pt x="2851" y="0"/>
                  </a:lnTo>
                  <a:lnTo>
                    <a:pt x="60729" y="33814"/>
                  </a:lnTo>
                  <a:lnTo>
                    <a:pt x="57878" y="743236"/>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 name="Google Shape;3337;p37"/>
            <p:cNvSpPr/>
            <p:nvPr/>
          </p:nvSpPr>
          <p:spPr>
            <a:xfrm>
              <a:off x="4333133" y="641190"/>
              <a:ext cx="58828" cy="817816"/>
            </a:xfrm>
            <a:custGeom>
              <a:avLst/>
              <a:gdLst/>
              <a:ahLst/>
              <a:cxnLst/>
              <a:rect l="l" t="t" r="r" b="b"/>
              <a:pathLst>
                <a:path w="58828" h="817816" extrusionOk="0">
                  <a:moveTo>
                    <a:pt x="57878" y="817817"/>
                  </a:moveTo>
                  <a:lnTo>
                    <a:pt x="0" y="783527"/>
                  </a:lnTo>
                  <a:lnTo>
                    <a:pt x="950" y="0"/>
                  </a:lnTo>
                  <a:lnTo>
                    <a:pt x="58828" y="34385"/>
                  </a:lnTo>
                  <a:lnTo>
                    <a:pt x="57878" y="817817"/>
                  </a:ln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 name="Google Shape;3338;p37"/>
            <p:cNvSpPr/>
            <p:nvPr/>
          </p:nvSpPr>
          <p:spPr>
            <a:xfrm>
              <a:off x="4333133" y="1231074"/>
              <a:ext cx="58638" cy="228028"/>
            </a:xfrm>
            <a:custGeom>
              <a:avLst/>
              <a:gdLst/>
              <a:ahLst/>
              <a:cxnLst/>
              <a:rect l="l" t="t" r="r" b="b"/>
              <a:pathLst>
                <a:path w="58638" h="228028" extrusionOk="0">
                  <a:moveTo>
                    <a:pt x="57783" y="228028"/>
                  </a:moveTo>
                  <a:lnTo>
                    <a:pt x="0" y="194215"/>
                  </a:lnTo>
                  <a:lnTo>
                    <a:pt x="760" y="0"/>
                  </a:lnTo>
                  <a:lnTo>
                    <a:pt x="58638" y="33718"/>
                  </a:lnTo>
                  <a:lnTo>
                    <a:pt x="57783" y="228028"/>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5" name="Google Shape;3339;p37"/>
            <p:cNvSpPr/>
            <p:nvPr/>
          </p:nvSpPr>
          <p:spPr>
            <a:xfrm rot="-1801764">
              <a:off x="4182051" y="402648"/>
              <a:ext cx="40450" cy="70232"/>
            </a:xfrm>
            <a:custGeom>
              <a:avLst/>
              <a:gdLst/>
              <a:ahLst/>
              <a:cxnLst/>
              <a:rect l="l" t="t" r="r" b="b"/>
              <a:pathLst>
                <a:path w="40486" h="70294" extrusionOk="0">
                  <a:moveTo>
                    <a:pt x="40486" y="35147"/>
                  </a:moveTo>
                  <a:cubicBezTo>
                    <a:pt x="40486" y="54559"/>
                    <a:pt x="31423" y="70294"/>
                    <a:pt x="20243" y="70294"/>
                  </a:cubicBezTo>
                  <a:cubicBezTo>
                    <a:pt x="9063" y="70294"/>
                    <a:pt x="0" y="54559"/>
                    <a:pt x="0" y="35147"/>
                  </a:cubicBezTo>
                  <a:cubicBezTo>
                    <a:pt x="0" y="15736"/>
                    <a:pt x="9063" y="0"/>
                    <a:pt x="20243" y="0"/>
                  </a:cubicBezTo>
                  <a:cubicBezTo>
                    <a:pt x="31423" y="0"/>
                    <a:pt x="40486" y="15736"/>
                    <a:pt x="40486" y="35147"/>
                  </a:cubicBez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6" name="Google Shape;3340;p37"/>
            <p:cNvSpPr/>
            <p:nvPr/>
          </p:nvSpPr>
          <p:spPr>
            <a:xfrm rot="-1801764">
              <a:off x="4256393" y="445744"/>
              <a:ext cx="40450" cy="70232"/>
            </a:xfrm>
            <a:custGeom>
              <a:avLst/>
              <a:gdLst/>
              <a:ahLst/>
              <a:cxnLst/>
              <a:rect l="l" t="t" r="r" b="b"/>
              <a:pathLst>
                <a:path w="40486" h="70294" extrusionOk="0">
                  <a:moveTo>
                    <a:pt x="40486" y="35147"/>
                  </a:moveTo>
                  <a:cubicBezTo>
                    <a:pt x="40486" y="54559"/>
                    <a:pt x="31423" y="70294"/>
                    <a:pt x="20243" y="70294"/>
                  </a:cubicBezTo>
                  <a:cubicBezTo>
                    <a:pt x="9063" y="70294"/>
                    <a:pt x="0" y="54559"/>
                    <a:pt x="0" y="35147"/>
                  </a:cubicBezTo>
                  <a:cubicBezTo>
                    <a:pt x="0" y="15736"/>
                    <a:pt x="9063" y="0"/>
                    <a:pt x="20243" y="0"/>
                  </a:cubicBezTo>
                  <a:cubicBezTo>
                    <a:pt x="31423" y="0"/>
                    <a:pt x="40486" y="15736"/>
                    <a:pt x="40486" y="35147"/>
                  </a:cubicBez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7" name="Google Shape;3341;p37"/>
            <p:cNvSpPr/>
            <p:nvPr/>
          </p:nvSpPr>
          <p:spPr>
            <a:xfrm rot="-1801764">
              <a:off x="4330817" y="488696"/>
              <a:ext cx="40450" cy="70232"/>
            </a:xfrm>
            <a:custGeom>
              <a:avLst/>
              <a:gdLst/>
              <a:ahLst/>
              <a:cxnLst/>
              <a:rect l="l" t="t" r="r" b="b"/>
              <a:pathLst>
                <a:path w="40486" h="70294" extrusionOk="0">
                  <a:moveTo>
                    <a:pt x="40486" y="35147"/>
                  </a:moveTo>
                  <a:cubicBezTo>
                    <a:pt x="40486" y="54559"/>
                    <a:pt x="31423" y="70294"/>
                    <a:pt x="20243" y="70294"/>
                  </a:cubicBezTo>
                  <a:cubicBezTo>
                    <a:pt x="9063" y="70294"/>
                    <a:pt x="0" y="54559"/>
                    <a:pt x="0" y="35147"/>
                  </a:cubicBezTo>
                  <a:cubicBezTo>
                    <a:pt x="0" y="15736"/>
                    <a:pt x="9063" y="0"/>
                    <a:pt x="20243" y="0"/>
                  </a:cubicBezTo>
                  <a:cubicBezTo>
                    <a:pt x="31423" y="0"/>
                    <a:pt x="40486" y="15736"/>
                    <a:pt x="40486" y="35147"/>
                  </a:cubicBezTo>
                  <a:close/>
                </a:path>
              </a:pathLst>
            </a:custGeom>
            <a:solidFill>
              <a:srgbClr val="DADC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8" name="Google Shape;3342;p37"/>
            <p:cNvSpPr/>
            <p:nvPr/>
          </p:nvSpPr>
          <p:spPr>
            <a:xfrm>
              <a:off x="4106792" y="1565782"/>
              <a:ext cx="86160" cy="187928"/>
            </a:xfrm>
            <a:custGeom>
              <a:avLst/>
              <a:gdLst/>
              <a:ahLst/>
              <a:cxnLst/>
              <a:rect l="l" t="t" r="r" b="b"/>
              <a:pathLst>
                <a:path w="86160" h="187928" extrusionOk="0">
                  <a:moveTo>
                    <a:pt x="18969" y="0"/>
                  </a:moveTo>
                  <a:cubicBezTo>
                    <a:pt x="16973" y="17526"/>
                    <a:pt x="-3840" y="92964"/>
                    <a:pt x="627" y="118777"/>
                  </a:cubicBezTo>
                  <a:cubicBezTo>
                    <a:pt x="5093" y="144589"/>
                    <a:pt x="76657" y="187928"/>
                    <a:pt x="76657" y="187928"/>
                  </a:cubicBezTo>
                  <a:lnTo>
                    <a:pt x="86161" y="143637"/>
                  </a:lnTo>
                  <a:lnTo>
                    <a:pt x="46815" y="104966"/>
                  </a:lnTo>
                  <a:lnTo>
                    <a:pt x="57459" y="31718"/>
                  </a:lnTo>
                  <a:close/>
                </a:path>
              </a:pathLst>
            </a:custGeom>
            <a:solidFill>
              <a:srgbClr val="DFAE8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9" name="Google Shape;3343;p37"/>
            <p:cNvSpPr/>
            <p:nvPr/>
          </p:nvSpPr>
          <p:spPr>
            <a:xfrm>
              <a:off x="4118918" y="1488575"/>
              <a:ext cx="61869" cy="119039"/>
            </a:xfrm>
            <a:custGeom>
              <a:avLst/>
              <a:gdLst/>
              <a:ahLst/>
              <a:cxnLst/>
              <a:rect l="l" t="t" r="r" b="b"/>
              <a:pathLst>
                <a:path w="61869" h="119039" extrusionOk="0">
                  <a:moveTo>
                    <a:pt x="61870" y="2912"/>
                  </a:moveTo>
                  <a:cubicBezTo>
                    <a:pt x="47538" y="-3775"/>
                    <a:pt x="30479" y="1397"/>
                    <a:pt x="22239" y="14913"/>
                  </a:cubicBezTo>
                  <a:cubicBezTo>
                    <a:pt x="11785" y="32249"/>
                    <a:pt x="950" y="91780"/>
                    <a:pt x="0" y="101972"/>
                  </a:cubicBezTo>
                  <a:cubicBezTo>
                    <a:pt x="8496" y="113573"/>
                    <a:pt x="22362" y="119984"/>
                    <a:pt x="36685" y="118926"/>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0" name="Google Shape;3344;p37"/>
            <p:cNvSpPr/>
            <p:nvPr/>
          </p:nvSpPr>
          <p:spPr>
            <a:xfrm>
              <a:off x="4255221" y="2314593"/>
              <a:ext cx="133508" cy="75339"/>
            </a:xfrm>
            <a:custGeom>
              <a:avLst/>
              <a:gdLst/>
              <a:ahLst/>
              <a:cxnLst/>
              <a:rect l="l" t="t" r="r" b="b"/>
              <a:pathLst>
                <a:path w="133508" h="75339" extrusionOk="0">
                  <a:moveTo>
                    <a:pt x="6824" y="18142"/>
                  </a:moveTo>
                  <a:cubicBezTo>
                    <a:pt x="22296" y="22429"/>
                    <a:pt x="38833" y="20409"/>
                    <a:pt x="52822" y="12522"/>
                  </a:cubicBezTo>
                  <a:cubicBezTo>
                    <a:pt x="63942" y="12522"/>
                    <a:pt x="124101" y="-12909"/>
                    <a:pt x="132274" y="8712"/>
                  </a:cubicBezTo>
                  <a:cubicBezTo>
                    <a:pt x="139497" y="27762"/>
                    <a:pt x="113266" y="45288"/>
                    <a:pt x="99486" y="48717"/>
                  </a:cubicBezTo>
                  <a:cubicBezTo>
                    <a:pt x="69074" y="56052"/>
                    <a:pt x="46550" y="71292"/>
                    <a:pt x="34385" y="73863"/>
                  </a:cubicBezTo>
                  <a:cubicBezTo>
                    <a:pt x="24881" y="75768"/>
                    <a:pt x="13477" y="77007"/>
                    <a:pt x="5874" y="69863"/>
                  </a:cubicBezTo>
                  <a:cubicBezTo>
                    <a:pt x="-2110" y="61291"/>
                    <a:pt x="-2110" y="29382"/>
                    <a:pt x="6824" y="18142"/>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1" name="Google Shape;3345;p37"/>
            <p:cNvSpPr/>
            <p:nvPr/>
          </p:nvSpPr>
          <p:spPr>
            <a:xfrm>
              <a:off x="4257103" y="2327115"/>
              <a:ext cx="131644" cy="62816"/>
            </a:xfrm>
            <a:custGeom>
              <a:avLst/>
              <a:gdLst/>
              <a:ahLst/>
              <a:cxnLst/>
              <a:rect l="l" t="t" r="r" b="b"/>
              <a:pathLst>
                <a:path w="131644" h="62816" extrusionOk="0">
                  <a:moveTo>
                    <a:pt x="32503" y="56102"/>
                  </a:moveTo>
                  <a:cubicBezTo>
                    <a:pt x="44668" y="53531"/>
                    <a:pt x="67192" y="38291"/>
                    <a:pt x="97604" y="30956"/>
                  </a:cubicBezTo>
                  <a:cubicBezTo>
                    <a:pt x="109294" y="28099"/>
                    <a:pt x="129347" y="15240"/>
                    <a:pt x="131437" y="0"/>
                  </a:cubicBezTo>
                  <a:cubicBezTo>
                    <a:pt x="134098" y="17526"/>
                    <a:pt x="110529" y="33052"/>
                    <a:pt x="97604" y="36195"/>
                  </a:cubicBezTo>
                  <a:cubicBezTo>
                    <a:pt x="67192" y="43529"/>
                    <a:pt x="44668" y="58769"/>
                    <a:pt x="32503" y="61341"/>
                  </a:cubicBezTo>
                  <a:cubicBezTo>
                    <a:pt x="22999" y="63246"/>
                    <a:pt x="11595" y="64484"/>
                    <a:pt x="3992" y="57341"/>
                  </a:cubicBezTo>
                  <a:cubicBezTo>
                    <a:pt x="2081" y="55293"/>
                    <a:pt x="713" y="52807"/>
                    <a:pt x="0" y="50102"/>
                  </a:cubicBezTo>
                  <a:cubicBezTo>
                    <a:pt x="9266" y="57169"/>
                    <a:pt x="21336" y="59398"/>
                    <a:pt x="32503" y="56102"/>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2" name="Google Shape;3346;p37"/>
            <p:cNvSpPr/>
            <p:nvPr/>
          </p:nvSpPr>
          <p:spPr>
            <a:xfrm>
              <a:off x="4157606" y="2270641"/>
              <a:ext cx="133494" cy="75381"/>
            </a:xfrm>
            <a:custGeom>
              <a:avLst/>
              <a:gdLst/>
              <a:ahLst/>
              <a:cxnLst/>
              <a:rect l="l" t="t" r="r" b="b"/>
              <a:pathLst>
                <a:path w="133494" h="75381" extrusionOk="0">
                  <a:moveTo>
                    <a:pt x="6835" y="18184"/>
                  </a:moveTo>
                  <a:cubicBezTo>
                    <a:pt x="22307" y="22413"/>
                    <a:pt x="38825" y="20394"/>
                    <a:pt x="52833" y="12564"/>
                  </a:cubicBezTo>
                  <a:cubicBezTo>
                    <a:pt x="63953" y="12564"/>
                    <a:pt x="124112" y="-12963"/>
                    <a:pt x="132285" y="8754"/>
                  </a:cubicBezTo>
                  <a:cubicBezTo>
                    <a:pt x="139413" y="27804"/>
                    <a:pt x="113277" y="45330"/>
                    <a:pt x="99497" y="48759"/>
                  </a:cubicBezTo>
                  <a:cubicBezTo>
                    <a:pt x="69085" y="56094"/>
                    <a:pt x="46561" y="71334"/>
                    <a:pt x="34396" y="73905"/>
                  </a:cubicBezTo>
                  <a:cubicBezTo>
                    <a:pt x="24892" y="75810"/>
                    <a:pt x="13488" y="77049"/>
                    <a:pt x="5885" y="69905"/>
                  </a:cubicBezTo>
                  <a:cubicBezTo>
                    <a:pt x="-2479" y="61332"/>
                    <a:pt x="-1718" y="29519"/>
                    <a:pt x="6835" y="18184"/>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3" name="Google Shape;3347;p37"/>
            <p:cNvSpPr/>
            <p:nvPr/>
          </p:nvSpPr>
          <p:spPr>
            <a:xfrm>
              <a:off x="4159499" y="2283205"/>
              <a:ext cx="131564" cy="62816"/>
            </a:xfrm>
            <a:custGeom>
              <a:avLst/>
              <a:gdLst/>
              <a:ahLst/>
              <a:cxnLst/>
              <a:rect l="l" t="t" r="r" b="b"/>
              <a:pathLst>
                <a:path w="131564" h="62816" extrusionOk="0">
                  <a:moveTo>
                    <a:pt x="32503" y="56007"/>
                  </a:moveTo>
                  <a:cubicBezTo>
                    <a:pt x="44668" y="53435"/>
                    <a:pt x="67192" y="38291"/>
                    <a:pt x="97604" y="30861"/>
                  </a:cubicBezTo>
                  <a:cubicBezTo>
                    <a:pt x="109199" y="28099"/>
                    <a:pt x="129347" y="15240"/>
                    <a:pt x="131342" y="0"/>
                  </a:cubicBezTo>
                  <a:cubicBezTo>
                    <a:pt x="134098" y="17526"/>
                    <a:pt x="110529" y="33052"/>
                    <a:pt x="97604" y="36195"/>
                  </a:cubicBezTo>
                  <a:cubicBezTo>
                    <a:pt x="67192" y="43529"/>
                    <a:pt x="44668" y="58769"/>
                    <a:pt x="32503" y="61341"/>
                  </a:cubicBezTo>
                  <a:cubicBezTo>
                    <a:pt x="22999" y="63246"/>
                    <a:pt x="11595" y="64484"/>
                    <a:pt x="3992" y="57341"/>
                  </a:cubicBezTo>
                  <a:cubicBezTo>
                    <a:pt x="2081" y="55255"/>
                    <a:pt x="713" y="52740"/>
                    <a:pt x="0" y="50006"/>
                  </a:cubicBezTo>
                  <a:cubicBezTo>
                    <a:pt x="9228" y="57160"/>
                    <a:pt x="21336" y="59398"/>
                    <a:pt x="32503" y="56007"/>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4" name="Google Shape;3348;p37"/>
            <p:cNvSpPr/>
            <p:nvPr/>
          </p:nvSpPr>
          <p:spPr>
            <a:xfrm>
              <a:off x="4157684" y="1783524"/>
              <a:ext cx="195217" cy="552238"/>
            </a:xfrm>
            <a:custGeom>
              <a:avLst/>
              <a:gdLst/>
              <a:ahLst/>
              <a:cxnLst/>
              <a:rect l="l" t="t" r="r" b="b"/>
              <a:pathLst>
                <a:path w="195217" h="552238" extrusionOk="0">
                  <a:moveTo>
                    <a:pt x="5522" y="341376"/>
                  </a:moveTo>
                  <a:cubicBezTo>
                    <a:pt x="8135" y="318964"/>
                    <a:pt x="12783" y="296837"/>
                    <a:pt x="19397" y="275272"/>
                  </a:cubicBezTo>
                  <a:cubicBezTo>
                    <a:pt x="19397" y="275272"/>
                    <a:pt x="15311" y="218122"/>
                    <a:pt x="13220" y="164211"/>
                  </a:cubicBezTo>
                  <a:cubicBezTo>
                    <a:pt x="10844" y="102870"/>
                    <a:pt x="-10350" y="48863"/>
                    <a:pt x="6377" y="0"/>
                  </a:cubicBezTo>
                  <a:lnTo>
                    <a:pt x="195217" y="42005"/>
                  </a:lnTo>
                  <a:cubicBezTo>
                    <a:pt x="195217" y="42005"/>
                    <a:pt x="183813" y="286607"/>
                    <a:pt x="181247" y="316230"/>
                  </a:cubicBezTo>
                  <a:cubicBezTo>
                    <a:pt x="179869" y="339280"/>
                    <a:pt x="177046" y="362217"/>
                    <a:pt x="172789" y="384905"/>
                  </a:cubicBezTo>
                  <a:cubicBezTo>
                    <a:pt x="164140" y="432530"/>
                    <a:pt x="150169" y="545306"/>
                    <a:pt x="150169" y="545306"/>
                  </a:cubicBezTo>
                  <a:cubicBezTo>
                    <a:pt x="135800" y="552212"/>
                    <a:pt x="119510" y="554022"/>
                    <a:pt x="103981" y="550450"/>
                  </a:cubicBezTo>
                  <a:cubicBezTo>
                    <a:pt x="103981" y="550450"/>
                    <a:pt x="105407" y="407575"/>
                    <a:pt x="106737" y="373475"/>
                  </a:cubicBezTo>
                  <a:cubicBezTo>
                    <a:pt x="108258" y="331660"/>
                    <a:pt x="109588" y="334899"/>
                    <a:pt x="109588" y="334899"/>
                  </a:cubicBezTo>
                  <a:lnTo>
                    <a:pt x="103316" y="230791"/>
                  </a:lnTo>
                  <a:lnTo>
                    <a:pt x="99229" y="179451"/>
                  </a:lnTo>
                  <a:cubicBezTo>
                    <a:pt x="99229" y="179451"/>
                    <a:pt x="94002" y="217551"/>
                    <a:pt x="90581" y="251365"/>
                  </a:cubicBezTo>
                  <a:cubicBezTo>
                    <a:pt x="87635" y="280988"/>
                    <a:pt x="80507" y="307753"/>
                    <a:pt x="72524" y="362807"/>
                  </a:cubicBezTo>
                  <a:cubicBezTo>
                    <a:pt x="65681" y="410432"/>
                    <a:pt x="54466" y="506539"/>
                    <a:pt x="54466" y="506539"/>
                  </a:cubicBezTo>
                  <a:cubicBezTo>
                    <a:pt x="34508" y="518160"/>
                    <a:pt x="6947" y="508540"/>
                    <a:pt x="6947" y="508540"/>
                  </a:cubicBezTo>
                  <a:cubicBezTo>
                    <a:pt x="6947" y="508540"/>
                    <a:pt x="390" y="382810"/>
                    <a:pt x="5522" y="34137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5" name="Google Shape;3349;p37"/>
            <p:cNvSpPr/>
            <p:nvPr/>
          </p:nvSpPr>
          <p:spPr>
            <a:xfrm>
              <a:off x="4182697" y="1330426"/>
              <a:ext cx="141754" cy="227198"/>
            </a:xfrm>
            <a:custGeom>
              <a:avLst/>
              <a:gdLst/>
              <a:ahLst/>
              <a:cxnLst/>
              <a:rect l="l" t="t" r="r" b="b"/>
              <a:pathLst>
                <a:path w="141754" h="227198" extrusionOk="0">
                  <a:moveTo>
                    <a:pt x="8069" y="162109"/>
                  </a:moveTo>
                  <a:cubicBezTo>
                    <a:pt x="22515" y="162776"/>
                    <a:pt x="33159" y="166490"/>
                    <a:pt x="34965" y="162109"/>
                  </a:cubicBezTo>
                  <a:cubicBezTo>
                    <a:pt x="36533" y="154689"/>
                    <a:pt x="37645" y="147183"/>
                    <a:pt x="38291" y="139630"/>
                  </a:cubicBezTo>
                  <a:cubicBezTo>
                    <a:pt x="36581" y="135439"/>
                    <a:pt x="35155" y="130962"/>
                    <a:pt x="35155" y="130962"/>
                  </a:cubicBezTo>
                  <a:cubicBezTo>
                    <a:pt x="17098" y="119818"/>
                    <a:pt x="11395" y="100196"/>
                    <a:pt x="9019" y="77432"/>
                  </a:cubicBezTo>
                  <a:cubicBezTo>
                    <a:pt x="5028" y="38474"/>
                    <a:pt x="25936" y="4375"/>
                    <a:pt x="64807" y="374"/>
                  </a:cubicBezTo>
                  <a:cubicBezTo>
                    <a:pt x="101396" y="-3436"/>
                    <a:pt x="128197" y="22282"/>
                    <a:pt x="135420" y="57524"/>
                  </a:cubicBezTo>
                  <a:cubicBezTo>
                    <a:pt x="139221" y="74955"/>
                    <a:pt x="146919" y="107912"/>
                    <a:pt x="136560" y="136582"/>
                  </a:cubicBezTo>
                  <a:cubicBezTo>
                    <a:pt x="130763" y="152584"/>
                    <a:pt x="123255" y="165157"/>
                    <a:pt x="115747" y="167824"/>
                  </a:cubicBezTo>
                  <a:cubicBezTo>
                    <a:pt x="108524" y="167652"/>
                    <a:pt x="101320" y="167014"/>
                    <a:pt x="94173" y="165919"/>
                  </a:cubicBezTo>
                  <a:lnTo>
                    <a:pt x="94173" y="165919"/>
                  </a:lnTo>
                  <a:cubicBezTo>
                    <a:pt x="94173" y="165919"/>
                    <a:pt x="92273" y="176777"/>
                    <a:pt x="90942" y="183731"/>
                  </a:cubicBezTo>
                  <a:cubicBezTo>
                    <a:pt x="89612" y="190684"/>
                    <a:pt x="90087" y="194303"/>
                    <a:pt x="103867" y="202781"/>
                  </a:cubicBezTo>
                  <a:cubicBezTo>
                    <a:pt x="117648" y="211258"/>
                    <a:pt x="83054" y="228879"/>
                    <a:pt x="60435" y="227069"/>
                  </a:cubicBezTo>
                  <a:cubicBezTo>
                    <a:pt x="37816" y="225260"/>
                    <a:pt x="12346" y="211734"/>
                    <a:pt x="5313" y="197066"/>
                  </a:cubicBezTo>
                  <a:cubicBezTo>
                    <a:pt x="-2480" y="180873"/>
                    <a:pt x="-1815" y="161633"/>
                    <a:pt x="8069" y="162109"/>
                  </a:cubicBezTo>
                  <a:close/>
                </a:path>
              </a:pathLst>
            </a:custGeom>
            <a:solidFill>
              <a:srgbClr val="DFAE8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6" name="Google Shape;3350;p37"/>
            <p:cNvSpPr/>
            <p:nvPr/>
          </p:nvSpPr>
          <p:spPr>
            <a:xfrm>
              <a:off x="4136412" y="1491278"/>
              <a:ext cx="217917" cy="361626"/>
            </a:xfrm>
            <a:custGeom>
              <a:avLst/>
              <a:gdLst/>
              <a:ahLst/>
              <a:cxnLst/>
              <a:rect l="l" t="t" r="r" b="b"/>
              <a:pathLst>
                <a:path w="217917" h="361626" extrusionOk="0">
                  <a:moveTo>
                    <a:pt x="75168" y="3353"/>
                  </a:moveTo>
                  <a:cubicBezTo>
                    <a:pt x="71176" y="12878"/>
                    <a:pt x="81345" y="25451"/>
                    <a:pt x="108336" y="34023"/>
                  </a:cubicBezTo>
                  <a:cubicBezTo>
                    <a:pt x="135327" y="42596"/>
                    <a:pt x="137797" y="31547"/>
                    <a:pt x="137797" y="31547"/>
                  </a:cubicBezTo>
                  <a:cubicBezTo>
                    <a:pt x="155779" y="39595"/>
                    <a:pt x="173294" y="48663"/>
                    <a:pt x="190258" y="58693"/>
                  </a:cubicBezTo>
                  <a:cubicBezTo>
                    <a:pt x="206510" y="70028"/>
                    <a:pt x="213638" y="102889"/>
                    <a:pt x="215823" y="158420"/>
                  </a:cubicBezTo>
                  <a:cubicBezTo>
                    <a:pt x="218390" y="222618"/>
                    <a:pt x="218580" y="317868"/>
                    <a:pt x="216489" y="334251"/>
                  </a:cubicBezTo>
                  <a:cubicBezTo>
                    <a:pt x="216489" y="334251"/>
                    <a:pt x="186172" y="364541"/>
                    <a:pt x="147396" y="361397"/>
                  </a:cubicBezTo>
                  <a:cubicBezTo>
                    <a:pt x="108621" y="358254"/>
                    <a:pt x="43425" y="323774"/>
                    <a:pt x="27554" y="297199"/>
                  </a:cubicBezTo>
                  <a:cubicBezTo>
                    <a:pt x="27554" y="240906"/>
                    <a:pt x="34586" y="231762"/>
                    <a:pt x="25463" y="199377"/>
                  </a:cubicBezTo>
                  <a:cubicBezTo>
                    <a:pt x="4649" y="125082"/>
                    <a:pt x="-6280" y="94602"/>
                    <a:pt x="3794" y="45358"/>
                  </a:cubicBezTo>
                  <a:cubicBezTo>
                    <a:pt x="12157" y="4686"/>
                    <a:pt x="23847" y="-362"/>
                    <a:pt x="39908" y="19"/>
                  </a:cubicBezTo>
                  <a:cubicBezTo>
                    <a:pt x="51712" y="495"/>
                    <a:pt x="63487" y="1610"/>
                    <a:pt x="75168" y="3353"/>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7" name="Google Shape;3351;p37"/>
            <p:cNvSpPr/>
            <p:nvPr/>
          </p:nvSpPr>
          <p:spPr>
            <a:xfrm>
              <a:off x="4290792" y="1536579"/>
              <a:ext cx="276750" cy="215760"/>
            </a:xfrm>
            <a:custGeom>
              <a:avLst/>
              <a:gdLst/>
              <a:ahLst/>
              <a:cxnLst/>
              <a:rect l="l" t="t" r="r" b="b"/>
              <a:pathLst>
                <a:path w="276750" h="215760" extrusionOk="0">
                  <a:moveTo>
                    <a:pt x="122458" y="166173"/>
                  </a:moveTo>
                  <a:cubicBezTo>
                    <a:pt x="90621" y="174174"/>
                    <a:pt x="83113" y="154076"/>
                    <a:pt x="78931" y="137598"/>
                  </a:cubicBezTo>
                  <a:cubicBezTo>
                    <a:pt x="68857" y="97307"/>
                    <a:pt x="63345" y="61398"/>
                    <a:pt x="55837" y="38062"/>
                  </a:cubicBezTo>
                  <a:cubicBezTo>
                    <a:pt x="46998" y="11011"/>
                    <a:pt x="37685" y="6724"/>
                    <a:pt x="24569" y="1486"/>
                  </a:cubicBezTo>
                  <a:cubicBezTo>
                    <a:pt x="9173" y="-4706"/>
                    <a:pt x="-3942" y="8344"/>
                    <a:pt x="1095" y="42729"/>
                  </a:cubicBezTo>
                  <a:cubicBezTo>
                    <a:pt x="7368" y="82562"/>
                    <a:pt x="17128" y="121767"/>
                    <a:pt x="30272" y="159886"/>
                  </a:cubicBezTo>
                  <a:cubicBezTo>
                    <a:pt x="34168" y="172459"/>
                    <a:pt x="43102" y="194748"/>
                    <a:pt x="56407" y="205511"/>
                  </a:cubicBezTo>
                  <a:cubicBezTo>
                    <a:pt x="72754" y="218846"/>
                    <a:pt x="97558" y="218274"/>
                    <a:pt x="134908" y="208940"/>
                  </a:cubicBezTo>
                  <a:cubicBezTo>
                    <a:pt x="150875" y="204940"/>
                    <a:pt x="168362" y="195415"/>
                    <a:pt x="198584" y="181318"/>
                  </a:cubicBezTo>
                  <a:cubicBezTo>
                    <a:pt x="206662" y="177508"/>
                    <a:pt x="212934" y="175031"/>
                    <a:pt x="228521" y="167792"/>
                  </a:cubicBezTo>
                  <a:cubicBezTo>
                    <a:pt x="244126" y="160734"/>
                    <a:pt x="257821" y="150018"/>
                    <a:pt x="268437" y="136550"/>
                  </a:cubicBezTo>
                  <a:cubicBezTo>
                    <a:pt x="276515" y="124739"/>
                    <a:pt x="277940" y="119215"/>
                    <a:pt x="275945" y="116452"/>
                  </a:cubicBezTo>
                  <a:cubicBezTo>
                    <a:pt x="273949" y="113690"/>
                    <a:pt x="270147" y="113881"/>
                    <a:pt x="265871" y="118834"/>
                  </a:cubicBezTo>
                  <a:cubicBezTo>
                    <a:pt x="259541" y="127206"/>
                    <a:pt x="251786" y="134397"/>
                    <a:pt x="242966" y="140074"/>
                  </a:cubicBezTo>
                  <a:cubicBezTo>
                    <a:pt x="242966" y="140074"/>
                    <a:pt x="252945" y="129692"/>
                    <a:pt x="258458" y="122929"/>
                  </a:cubicBezTo>
                  <a:cubicBezTo>
                    <a:pt x="263305" y="116919"/>
                    <a:pt x="267334" y="110290"/>
                    <a:pt x="270432" y="103213"/>
                  </a:cubicBezTo>
                  <a:cubicBezTo>
                    <a:pt x="273379" y="96259"/>
                    <a:pt x="267391" y="86925"/>
                    <a:pt x="262924" y="91783"/>
                  </a:cubicBezTo>
                  <a:cubicBezTo>
                    <a:pt x="258458" y="96640"/>
                    <a:pt x="256272" y="101784"/>
                    <a:pt x="248003" y="111595"/>
                  </a:cubicBezTo>
                  <a:cubicBezTo>
                    <a:pt x="243708" y="116900"/>
                    <a:pt x="238756" y="121634"/>
                    <a:pt x="233273" y="125691"/>
                  </a:cubicBezTo>
                  <a:cubicBezTo>
                    <a:pt x="238386" y="118767"/>
                    <a:pt x="242938" y="111442"/>
                    <a:pt x="246863" y="103784"/>
                  </a:cubicBezTo>
                  <a:cubicBezTo>
                    <a:pt x="250398" y="97840"/>
                    <a:pt x="252119" y="90982"/>
                    <a:pt x="251805" y="84067"/>
                  </a:cubicBezTo>
                  <a:cubicBezTo>
                    <a:pt x="251805" y="80448"/>
                    <a:pt x="246578" y="76162"/>
                    <a:pt x="241731" y="82924"/>
                  </a:cubicBezTo>
                  <a:cubicBezTo>
                    <a:pt x="237160" y="92325"/>
                    <a:pt x="231438" y="101117"/>
                    <a:pt x="224719" y="109118"/>
                  </a:cubicBezTo>
                  <a:cubicBezTo>
                    <a:pt x="217401" y="116738"/>
                    <a:pt x="211224" y="121024"/>
                    <a:pt x="211034" y="118643"/>
                  </a:cubicBezTo>
                  <a:cubicBezTo>
                    <a:pt x="210844" y="116262"/>
                    <a:pt x="215405" y="112452"/>
                    <a:pt x="218067" y="103594"/>
                  </a:cubicBezTo>
                  <a:cubicBezTo>
                    <a:pt x="220728" y="94735"/>
                    <a:pt x="218067" y="85496"/>
                    <a:pt x="213220" y="84544"/>
                  </a:cubicBezTo>
                  <a:cubicBezTo>
                    <a:pt x="208373" y="83591"/>
                    <a:pt x="209228" y="83877"/>
                    <a:pt x="205331" y="92068"/>
                  </a:cubicBezTo>
                  <a:cubicBezTo>
                    <a:pt x="199952" y="100536"/>
                    <a:pt x="195124" y="109356"/>
                    <a:pt x="190886" y="118453"/>
                  </a:cubicBezTo>
                  <a:cubicBezTo>
                    <a:pt x="188443" y="126930"/>
                    <a:pt x="183967" y="134674"/>
                    <a:pt x="177865" y="141027"/>
                  </a:cubicBezTo>
                  <a:cubicBezTo>
                    <a:pt x="169977" y="149314"/>
                    <a:pt x="152395" y="158553"/>
                    <a:pt x="122458" y="166173"/>
                  </a:cubicBezTo>
                  <a:close/>
                </a:path>
              </a:pathLst>
            </a:custGeom>
            <a:solidFill>
              <a:srgbClr val="DFAE8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8" name="Google Shape;3352;p37"/>
            <p:cNvSpPr/>
            <p:nvPr/>
          </p:nvSpPr>
          <p:spPr>
            <a:xfrm>
              <a:off x="4280886" y="1531786"/>
              <a:ext cx="84275" cy="123474"/>
            </a:xfrm>
            <a:custGeom>
              <a:avLst/>
              <a:gdLst/>
              <a:ahLst/>
              <a:cxnLst/>
              <a:rect l="l" t="t" r="r" b="b"/>
              <a:pathLst>
                <a:path w="84275" h="123474" extrusionOk="0">
                  <a:moveTo>
                    <a:pt x="22691" y="563"/>
                  </a:moveTo>
                  <a:cubicBezTo>
                    <a:pt x="43884" y="-2580"/>
                    <a:pt x="58900" y="7040"/>
                    <a:pt x="68309" y="39330"/>
                  </a:cubicBezTo>
                  <a:cubicBezTo>
                    <a:pt x="77718" y="71620"/>
                    <a:pt x="84275" y="98004"/>
                    <a:pt x="84275" y="98004"/>
                  </a:cubicBezTo>
                  <a:cubicBezTo>
                    <a:pt x="75921" y="110244"/>
                    <a:pt x="63139" y="118749"/>
                    <a:pt x="48636" y="121721"/>
                  </a:cubicBezTo>
                  <a:cubicBezTo>
                    <a:pt x="23261" y="127913"/>
                    <a:pt x="14137" y="115721"/>
                    <a:pt x="14137" y="115721"/>
                  </a:cubicBezTo>
                  <a:cubicBezTo>
                    <a:pt x="14137" y="115721"/>
                    <a:pt x="7104" y="81907"/>
                    <a:pt x="2638" y="58571"/>
                  </a:cubicBezTo>
                  <a:cubicBezTo>
                    <a:pt x="-1829" y="35234"/>
                    <a:pt x="-3635" y="4469"/>
                    <a:pt x="22691" y="563"/>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9" name="Google Shape;3353;p37"/>
            <p:cNvSpPr/>
            <p:nvPr/>
          </p:nvSpPr>
          <p:spPr>
            <a:xfrm>
              <a:off x="4187208" y="1320312"/>
              <a:ext cx="137401" cy="151685"/>
            </a:xfrm>
            <a:custGeom>
              <a:avLst/>
              <a:gdLst/>
              <a:ahLst/>
              <a:cxnLst/>
              <a:rect l="l" t="t" r="r" b="b"/>
              <a:pathLst>
                <a:path w="137401" h="151685" extrusionOk="0">
                  <a:moveTo>
                    <a:pt x="129674" y="62685"/>
                  </a:moveTo>
                  <a:cubicBezTo>
                    <a:pt x="129674" y="62685"/>
                    <a:pt x="163222" y="11441"/>
                    <a:pt x="90518" y="1058"/>
                  </a:cubicBezTo>
                  <a:cubicBezTo>
                    <a:pt x="38057" y="-6466"/>
                    <a:pt x="4319" y="27347"/>
                    <a:pt x="422" y="64019"/>
                  </a:cubicBezTo>
                  <a:cubicBezTo>
                    <a:pt x="-3284" y="98975"/>
                    <a:pt x="18194" y="135361"/>
                    <a:pt x="33781" y="149744"/>
                  </a:cubicBezTo>
                  <a:cubicBezTo>
                    <a:pt x="49053" y="153620"/>
                    <a:pt x="65219" y="151649"/>
                    <a:pt x="79114" y="144219"/>
                  </a:cubicBezTo>
                  <a:cubicBezTo>
                    <a:pt x="79931" y="134713"/>
                    <a:pt x="80245" y="125179"/>
                    <a:pt x="80064" y="115644"/>
                  </a:cubicBezTo>
                  <a:cubicBezTo>
                    <a:pt x="80064" y="115644"/>
                    <a:pt x="54499" y="61637"/>
                    <a:pt x="129674" y="62685"/>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0" name="Google Shape;3354;p37"/>
            <p:cNvSpPr/>
            <p:nvPr/>
          </p:nvSpPr>
          <p:spPr>
            <a:xfrm>
              <a:off x="5589453" y="3105692"/>
              <a:ext cx="158988" cy="313238"/>
            </a:xfrm>
            <a:custGeom>
              <a:avLst/>
              <a:gdLst/>
              <a:ahLst/>
              <a:cxnLst/>
              <a:rect l="l" t="t" r="r" b="b"/>
              <a:pathLst>
                <a:path w="158988" h="313238" extrusionOk="0">
                  <a:moveTo>
                    <a:pt x="67938" y="242313"/>
                  </a:moveTo>
                  <a:cubicBezTo>
                    <a:pt x="82079" y="267420"/>
                    <a:pt x="99176" y="290738"/>
                    <a:pt x="118878" y="311750"/>
                  </a:cubicBezTo>
                  <a:cubicBezTo>
                    <a:pt x="124390" y="318132"/>
                    <a:pt x="166397" y="302225"/>
                    <a:pt x="157843" y="297367"/>
                  </a:cubicBezTo>
                  <a:cubicBezTo>
                    <a:pt x="149290" y="292509"/>
                    <a:pt x="121254" y="254124"/>
                    <a:pt x="107378" y="228311"/>
                  </a:cubicBezTo>
                  <a:cubicBezTo>
                    <a:pt x="95708" y="197469"/>
                    <a:pt x="85805" y="165989"/>
                    <a:pt x="77727" y="134013"/>
                  </a:cubicBezTo>
                  <a:cubicBezTo>
                    <a:pt x="68983" y="102390"/>
                    <a:pt x="61570" y="56099"/>
                    <a:pt x="55203" y="34191"/>
                  </a:cubicBezTo>
                  <a:cubicBezTo>
                    <a:pt x="51810" y="17751"/>
                    <a:pt x="39132" y="4826"/>
                    <a:pt x="22795" y="1140"/>
                  </a:cubicBezTo>
                  <a:cubicBezTo>
                    <a:pt x="7589" y="-2385"/>
                    <a:pt x="-2295" y="1806"/>
                    <a:pt x="461" y="20190"/>
                  </a:cubicBezTo>
                  <a:cubicBezTo>
                    <a:pt x="5308" y="52670"/>
                    <a:pt x="30588" y="178590"/>
                    <a:pt x="67938" y="242313"/>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1" name="Google Shape;3355;p37"/>
            <p:cNvSpPr/>
            <p:nvPr/>
          </p:nvSpPr>
          <p:spPr>
            <a:xfrm>
              <a:off x="5625064" y="3841302"/>
              <a:ext cx="109135" cy="84940"/>
            </a:xfrm>
            <a:custGeom>
              <a:avLst/>
              <a:gdLst/>
              <a:ahLst/>
              <a:cxnLst/>
              <a:rect l="l" t="t" r="r" b="b"/>
              <a:pathLst>
                <a:path w="109135" h="84940" extrusionOk="0">
                  <a:moveTo>
                    <a:pt x="8092" y="2"/>
                  </a:moveTo>
                  <a:cubicBezTo>
                    <a:pt x="21207" y="10670"/>
                    <a:pt x="40595" y="955"/>
                    <a:pt x="41546" y="1907"/>
                  </a:cubicBezTo>
                  <a:cubicBezTo>
                    <a:pt x="56923" y="16242"/>
                    <a:pt x="73079" y="29720"/>
                    <a:pt x="89920" y="42293"/>
                  </a:cubicBezTo>
                  <a:cubicBezTo>
                    <a:pt x="98093" y="48770"/>
                    <a:pt x="110923" y="57438"/>
                    <a:pt x="108927" y="69820"/>
                  </a:cubicBezTo>
                  <a:cubicBezTo>
                    <a:pt x="104841" y="91919"/>
                    <a:pt x="69392" y="85156"/>
                    <a:pt x="56086" y="78393"/>
                  </a:cubicBezTo>
                  <a:cubicBezTo>
                    <a:pt x="42781" y="71630"/>
                    <a:pt x="31852" y="60295"/>
                    <a:pt x="19212" y="52485"/>
                  </a:cubicBezTo>
                  <a:cubicBezTo>
                    <a:pt x="10183" y="46865"/>
                    <a:pt x="1344" y="43912"/>
                    <a:pt x="204" y="32578"/>
                  </a:cubicBezTo>
                  <a:cubicBezTo>
                    <a:pt x="-1317" y="25625"/>
                    <a:pt x="6096" y="-283"/>
                    <a:pt x="8092" y="2"/>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2" name="Google Shape;3356;p37"/>
            <p:cNvSpPr/>
            <p:nvPr/>
          </p:nvSpPr>
          <p:spPr>
            <a:xfrm>
              <a:off x="5624449" y="3869213"/>
              <a:ext cx="108591" cy="56989"/>
            </a:xfrm>
            <a:custGeom>
              <a:avLst/>
              <a:gdLst/>
              <a:ahLst/>
              <a:cxnLst/>
              <a:rect l="l" t="t" r="r" b="b"/>
              <a:pathLst>
                <a:path w="108591" h="56989" extrusionOk="0">
                  <a:moveTo>
                    <a:pt x="343" y="0"/>
                  </a:moveTo>
                  <a:cubicBezTo>
                    <a:pt x="2054" y="10954"/>
                    <a:pt x="10797" y="14002"/>
                    <a:pt x="19351" y="19526"/>
                  </a:cubicBezTo>
                  <a:cubicBezTo>
                    <a:pt x="32181" y="27527"/>
                    <a:pt x="43490" y="39053"/>
                    <a:pt x="56891" y="45815"/>
                  </a:cubicBezTo>
                  <a:cubicBezTo>
                    <a:pt x="70291" y="52578"/>
                    <a:pt x="99943" y="58293"/>
                    <a:pt x="108591" y="42481"/>
                  </a:cubicBezTo>
                  <a:cubicBezTo>
                    <a:pt x="103935" y="63817"/>
                    <a:pt x="69151" y="57150"/>
                    <a:pt x="55940" y="50482"/>
                  </a:cubicBezTo>
                  <a:cubicBezTo>
                    <a:pt x="42730" y="43815"/>
                    <a:pt x="31706" y="32385"/>
                    <a:pt x="19066" y="24574"/>
                  </a:cubicBezTo>
                  <a:cubicBezTo>
                    <a:pt x="10037" y="18955"/>
                    <a:pt x="1199" y="16002"/>
                    <a:pt x="58" y="4667"/>
                  </a:cubicBezTo>
                  <a:cubicBezTo>
                    <a:pt x="-75" y="3105"/>
                    <a:pt x="20" y="1533"/>
                    <a:pt x="343"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3" name="Google Shape;3357;p37"/>
            <p:cNvSpPr/>
            <p:nvPr/>
          </p:nvSpPr>
          <p:spPr>
            <a:xfrm>
              <a:off x="5756800" y="3764382"/>
              <a:ext cx="108931" cy="81850"/>
            </a:xfrm>
            <a:custGeom>
              <a:avLst/>
              <a:gdLst/>
              <a:ahLst/>
              <a:cxnLst/>
              <a:rect l="l" t="t" r="r" b="b"/>
              <a:pathLst>
                <a:path w="108931" h="81850" extrusionOk="0">
                  <a:moveTo>
                    <a:pt x="9409" y="56"/>
                  </a:moveTo>
                  <a:cubicBezTo>
                    <a:pt x="22524" y="10819"/>
                    <a:pt x="45523" y="-897"/>
                    <a:pt x="46473" y="56"/>
                  </a:cubicBezTo>
                  <a:cubicBezTo>
                    <a:pt x="60102" y="13943"/>
                    <a:pt x="74548" y="27021"/>
                    <a:pt x="89716" y="39203"/>
                  </a:cubicBezTo>
                  <a:cubicBezTo>
                    <a:pt x="97889" y="45681"/>
                    <a:pt x="110719" y="54348"/>
                    <a:pt x="108723" y="66731"/>
                  </a:cubicBezTo>
                  <a:cubicBezTo>
                    <a:pt x="104637" y="88829"/>
                    <a:pt x="69188" y="82066"/>
                    <a:pt x="55882" y="75303"/>
                  </a:cubicBezTo>
                  <a:cubicBezTo>
                    <a:pt x="42577" y="68541"/>
                    <a:pt x="31647" y="57301"/>
                    <a:pt x="19008" y="49395"/>
                  </a:cubicBezTo>
                  <a:cubicBezTo>
                    <a:pt x="9979" y="43775"/>
                    <a:pt x="1045" y="40918"/>
                    <a:pt x="0" y="29488"/>
                  </a:cubicBezTo>
                  <a:cubicBezTo>
                    <a:pt x="561" y="19030"/>
                    <a:pt x="3801" y="8895"/>
                    <a:pt x="9409" y="56"/>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4" name="Google Shape;3358;p37"/>
            <p:cNvSpPr/>
            <p:nvPr/>
          </p:nvSpPr>
          <p:spPr>
            <a:xfrm>
              <a:off x="5756201" y="3790822"/>
              <a:ext cx="108657" cy="56976"/>
            </a:xfrm>
            <a:custGeom>
              <a:avLst/>
              <a:gdLst/>
              <a:ahLst/>
              <a:cxnLst/>
              <a:rect l="l" t="t" r="r" b="b"/>
              <a:pathLst>
                <a:path w="108657" h="56976" extrusionOk="0">
                  <a:moveTo>
                    <a:pt x="314" y="0"/>
                  </a:moveTo>
                  <a:cubicBezTo>
                    <a:pt x="2025" y="10954"/>
                    <a:pt x="10769" y="13906"/>
                    <a:pt x="19322" y="19526"/>
                  </a:cubicBezTo>
                  <a:cubicBezTo>
                    <a:pt x="32152" y="27527"/>
                    <a:pt x="43462" y="39053"/>
                    <a:pt x="56862" y="45815"/>
                  </a:cubicBezTo>
                  <a:cubicBezTo>
                    <a:pt x="70262" y="52578"/>
                    <a:pt x="100009" y="58293"/>
                    <a:pt x="108657" y="42481"/>
                  </a:cubicBezTo>
                  <a:cubicBezTo>
                    <a:pt x="103906" y="63818"/>
                    <a:pt x="69122" y="57150"/>
                    <a:pt x="55912" y="50387"/>
                  </a:cubicBezTo>
                  <a:cubicBezTo>
                    <a:pt x="42701" y="43625"/>
                    <a:pt x="31677" y="32385"/>
                    <a:pt x="19037" y="24479"/>
                  </a:cubicBezTo>
                  <a:cubicBezTo>
                    <a:pt x="10008" y="18955"/>
                    <a:pt x="1170" y="16002"/>
                    <a:pt x="29" y="4572"/>
                  </a:cubicBezTo>
                  <a:cubicBezTo>
                    <a:pt x="-56" y="3038"/>
                    <a:pt x="48" y="1505"/>
                    <a:pt x="314"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5" name="Google Shape;3359;p37"/>
            <p:cNvSpPr/>
            <p:nvPr/>
          </p:nvSpPr>
          <p:spPr>
            <a:xfrm>
              <a:off x="5454721" y="3387696"/>
              <a:ext cx="383168" cy="465480"/>
            </a:xfrm>
            <a:custGeom>
              <a:avLst/>
              <a:gdLst/>
              <a:ahLst/>
              <a:cxnLst/>
              <a:rect l="l" t="t" r="r" b="b"/>
              <a:pathLst>
                <a:path w="383168" h="465480" extrusionOk="0">
                  <a:moveTo>
                    <a:pt x="2995" y="32603"/>
                  </a:moveTo>
                  <a:cubicBezTo>
                    <a:pt x="-11546" y="123662"/>
                    <a:pt x="28845" y="157571"/>
                    <a:pt x="81306" y="177003"/>
                  </a:cubicBezTo>
                  <a:cubicBezTo>
                    <a:pt x="119321" y="190909"/>
                    <a:pt x="172922" y="212340"/>
                    <a:pt x="172922" y="212340"/>
                  </a:cubicBezTo>
                  <a:cubicBezTo>
                    <a:pt x="172922" y="212340"/>
                    <a:pt x="172162" y="232247"/>
                    <a:pt x="171782" y="277110"/>
                  </a:cubicBezTo>
                  <a:cubicBezTo>
                    <a:pt x="171782" y="316639"/>
                    <a:pt x="176534" y="460847"/>
                    <a:pt x="176534" y="460847"/>
                  </a:cubicBezTo>
                  <a:cubicBezTo>
                    <a:pt x="189231" y="467191"/>
                    <a:pt x="204199" y="467010"/>
                    <a:pt x="216735" y="460371"/>
                  </a:cubicBezTo>
                  <a:cubicBezTo>
                    <a:pt x="216735" y="460371"/>
                    <a:pt x="237833" y="349881"/>
                    <a:pt x="242395" y="300065"/>
                  </a:cubicBezTo>
                  <a:cubicBezTo>
                    <a:pt x="248477" y="232533"/>
                    <a:pt x="258837" y="188337"/>
                    <a:pt x="255320" y="173764"/>
                  </a:cubicBezTo>
                  <a:cubicBezTo>
                    <a:pt x="252279" y="161001"/>
                    <a:pt x="178625" y="124710"/>
                    <a:pt x="155245" y="105184"/>
                  </a:cubicBezTo>
                  <a:lnTo>
                    <a:pt x="309492" y="156428"/>
                  </a:lnTo>
                  <a:cubicBezTo>
                    <a:pt x="306460" y="173211"/>
                    <a:pt x="304968" y="190233"/>
                    <a:pt x="305025" y="207292"/>
                  </a:cubicBezTo>
                  <a:cubicBezTo>
                    <a:pt x="306451" y="260918"/>
                    <a:pt x="309397" y="376932"/>
                    <a:pt x="309397" y="376932"/>
                  </a:cubicBezTo>
                  <a:cubicBezTo>
                    <a:pt x="309397" y="376932"/>
                    <a:pt x="330590" y="392268"/>
                    <a:pt x="348647" y="376932"/>
                  </a:cubicBezTo>
                  <a:cubicBezTo>
                    <a:pt x="348647" y="376932"/>
                    <a:pt x="387518" y="147189"/>
                    <a:pt x="382766" y="116804"/>
                  </a:cubicBezTo>
                  <a:cubicBezTo>
                    <a:pt x="378299" y="88229"/>
                    <a:pt x="242300" y="28984"/>
                    <a:pt x="218351" y="8601"/>
                  </a:cubicBezTo>
                  <a:cubicBezTo>
                    <a:pt x="209902" y="1676"/>
                    <a:pt x="198896" y="-1267"/>
                    <a:pt x="188129" y="50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6" name="Google Shape;3360;p37"/>
            <p:cNvSpPr/>
            <p:nvPr/>
          </p:nvSpPr>
          <p:spPr>
            <a:xfrm>
              <a:off x="5486791" y="3077400"/>
              <a:ext cx="120860" cy="118150"/>
            </a:xfrm>
            <a:custGeom>
              <a:avLst/>
              <a:gdLst/>
              <a:ahLst/>
              <a:cxnLst/>
              <a:rect l="l" t="t" r="r" b="b"/>
              <a:pathLst>
                <a:path w="120860" h="118150" extrusionOk="0">
                  <a:moveTo>
                    <a:pt x="24622" y="0"/>
                  </a:moveTo>
                  <a:cubicBezTo>
                    <a:pt x="24622" y="0"/>
                    <a:pt x="26903" y="43434"/>
                    <a:pt x="25952" y="47625"/>
                  </a:cubicBezTo>
                  <a:cubicBezTo>
                    <a:pt x="25002" y="51816"/>
                    <a:pt x="6089" y="64198"/>
                    <a:pt x="577" y="68771"/>
                  </a:cubicBezTo>
                  <a:cubicBezTo>
                    <a:pt x="-4935" y="73343"/>
                    <a:pt x="30419" y="108299"/>
                    <a:pt x="48096" y="116396"/>
                  </a:cubicBezTo>
                  <a:cubicBezTo>
                    <a:pt x="65773" y="124492"/>
                    <a:pt x="119850" y="103441"/>
                    <a:pt x="120800" y="76581"/>
                  </a:cubicBezTo>
                  <a:cubicBezTo>
                    <a:pt x="121750" y="49721"/>
                    <a:pt x="111296" y="27146"/>
                    <a:pt x="103123" y="26003"/>
                  </a:cubicBezTo>
                  <a:cubicBezTo>
                    <a:pt x="94950" y="24860"/>
                    <a:pt x="24622" y="0"/>
                    <a:pt x="24622" y="0"/>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7" name="Google Shape;3361;p37"/>
            <p:cNvSpPr/>
            <p:nvPr/>
          </p:nvSpPr>
          <p:spPr>
            <a:xfrm>
              <a:off x="5455024" y="3093521"/>
              <a:ext cx="195218" cy="382396"/>
            </a:xfrm>
            <a:custGeom>
              <a:avLst/>
              <a:gdLst/>
              <a:ahLst/>
              <a:cxnLst/>
              <a:rect l="l" t="t" r="r" b="b"/>
              <a:pathLst>
                <a:path w="195218" h="382396" extrusionOk="0">
                  <a:moveTo>
                    <a:pt x="51542" y="38266"/>
                  </a:moveTo>
                  <a:cubicBezTo>
                    <a:pt x="51542" y="38266"/>
                    <a:pt x="83000" y="85129"/>
                    <a:pt x="126812" y="89510"/>
                  </a:cubicBezTo>
                  <a:cubicBezTo>
                    <a:pt x="140593" y="75890"/>
                    <a:pt x="141828" y="27312"/>
                    <a:pt x="122725" y="11786"/>
                  </a:cubicBezTo>
                  <a:cubicBezTo>
                    <a:pt x="122725" y="11786"/>
                    <a:pt x="140307" y="-2406"/>
                    <a:pt x="152282" y="357"/>
                  </a:cubicBezTo>
                  <a:cubicBezTo>
                    <a:pt x="165226" y="8176"/>
                    <a:pt x="174863" y="20473"/>
                    <a:pt x="179368" y="34932"/>
                  </a:cubicBezTo>
                  <a:cubicBezTo>
                    <a:pt x="190582" y="67184"/>
                    <a:pt x="195924" y="101188"/>
                    <a:pt x="195144" y="135326"/>
                  </a:cubicBezTo>
                  <a:cubicBezTo>
                    <a:pt x="194384" y="181332"/>
                    <a:pt x="195144" y="297251"/>
                    <a:pt x="195144" y="297251"/>
                  </a:cubicBezTo>
                  <a:cubicBezTo>
                    <a:pt x="189965" y="325073"/>
                    <a:pt x="173153" y="349343"/>
                    <a:pt x="148956" y="363926"/>
                  </a:cubicBezTo>
                  <a:cubicBezTo>
                    <a:pt x="117384" y="381795"/>
                    <a:pt x="80206" y="386938"/>
                    <a:pt x="44985" y="378309"/>
                  </a:cubicBezTo>
                  <a:cubicBezTo>
                    <a:pt x="27260" y="374527"/>
                    <a:pt x="12824" y="361687"/>
                    <a:pt x="6969" y="344495"/>
                  </a:cubicBezTo>
                  <a:cubicBezTo>
                    <a:pt x="8965" y="312300"/>
                    <a:pt x="21700" y="245911"/>
                    <a:pt x="16473" y="205335"/>
                  </a:cubicBezTo>
                  <a:cubicBezTo>
                    <a:pt x="11246" y="164758"/>
                    <a:pt x="2597" y="134564"/>
                    <a:pt x="412" y="101798"/>
                  </a:cubicBezTo>
                  <a:cubicBezTo>
                    <a:pt x="-1774" y="69032"/>
                    <a:pt x="4688" y="69603"/>
                    <a:pt x="21130" y="57983"/>
                  </a:cubicBezTo>
                  <a:cubicBezTo>
                    <a:pt x="30795" y="50715"/>
                    <a:pt x="40964" y="44124"/>
                    <a:pt x="51542" y="38266"/>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8" name="Google Shape;3362;p37"/>
            <p:cNvSpPr/>
            <p:nvPr/>
          </p:nvSpPr>
          <p:spPr>
            <a:xfrm>
              <a:off x="5481752" y="2955179"/>
              <a:ext cx="130450" cy="158871"/>
            </a:xfrm>
            <a:custGeom>
              <a:avLst/>
              <a:gdLst/>
              <a:ahLst/>
              <a:cxnLst/>
              <a:rect l="l" t="t" r="r" b="b"/>
              <a:pathLst>
                <a:path w="130450" h="158871" extrusionOk="0">
                  <a:moveTo>
                    <a:pt x="127645" y="57260"/>
                  </a:moveTo>
                  <a:lnTo>
                    <a:pt x="127645" y="57260"/>
                  </a:lnTo>
                  <a:cubicBezTo>
                    <a:pt x="122418" y="23542"/>
                    <a:pt x="98278" y="-1890"/>
                    <a:pt x="63590" y="110"/>
                  </a:cubicBezTo>
                  <a:cubicBezTo>
                    <a:pt x="26886" y="1739"/>
                    <a:pt x="-1559" y="32876"/>
                    <a:pt x="66" y="69662"/>
                  </a:cubicBezTo>
                  <a:cubicBezTo>
                    <a:pt x="1007" y="90912"/>
                    <a:pt x="11993" y="110438"/>
                    <a:pt x="29661" y="122221"/>
                  </a:cubicBezTo>
                  <a:cubicBezTo>
                    <a:pt x="30906" y="127336"/>
                    <a:pt x="32721" y="132289"/>
                    <a:pt x="35078" y="136985"/>
                  </a:cubicBezTo>
                  <a:cubicBezTo>
                    <a:pt x="47338" y="151367"/>
                    <a:pt x="84308" y="160226"/>
                    <a:pt x="94952" y="158702"/>
                  </a:cubicBezTo>
                  <a:cubicBezTo>
                    <a:pt x="107925" y="157502"/>
                    <a:pt x="118864" y="148538"/>
                    <a:pt x="122608" y="136032"/>
                  </a:cubicBezTo>
                  <a:cubicBezTo>
                    <a:pt x="134013" y="109172"/>
                    <a:pt x="130401" y="73834"/>
                    <a:pt x="127645" y="57260"/>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9" name="Google Shape;3363;p37"/>
            <p:cNvSpPr/>
            <p:nvPr/>
          </p:nvSpPr>
          <p:spPr>
            <a:xfrm>
              <a:off x="5470442" y="2941583"/>
              <a:ext cx="136833" cy="135816"/>
            </a:xfrm>
            <a:custGeom>
              <a:avLst/>
              <a:gdLst/>
              <a:ahLst/>
              <a:cxnLst/>
              <a:rect l="l" t="t" r="r" b="b"/>
              <a:pathLst>
                <a:path w="136833" h="135816" extrusionOk="0">
                  <a:moveTo>
                    <a:pt x="40971" y="135817"/>
                  </a:moveTo>
                  <a:lnTo>
                    <a:pt x="40971" y="135817"/>
                  </a:lnTo>
                  <a:lnTo>
                    <a:pt x="44202" y="106480"/>
                  </a:lnTo>
                  <a:cubicBezTo>
                    <a:pt x="44202" y="106480"/>
                    <a:pt x="20253" y="44377"/>
                    <a:pt x="76800" y="56283"/>
                  </a:cubicBezTo>
                  <a:cubicBezTo>
                    <a:pt x="114150" y="64189"/>
                    <a:pt x="123464" y="67618"/>
                    <a:pt x="134868" y="42472"/>
                  </a:cubicBezTo>
                  <a:cubicBezTo>
                    <a:pt x="146273" y="17326"/>
                    <a:pt x="106357" y="-5153"/>
                    <a:pt x="58838" y="1038"/>
                  </a:cubicBezTo>
                  <a:cubicBezTo>
                    <a:pt x="24957" y="4638"/>
                    <a:pt x="-570" y="33575"/>
                    <a:pt x="10" y="67713"/>
                  </a:cubicBezTo>
                  <a:cubicBezTo>
                    <a:pt x="960" y="86001"/>
                    <a:pt x="5902" y="123434"/>
                    <a:pt x="40971" y="135817"/>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0" name="Google Shape;3364;p37"/>
            <p:cNvSpPr/>
            <p:nvPr/>
          </p:nvSpPr>
          <p:spPr>
            <a:xfrm>
              <a:off x="5607306" y="3093878"/>
              <a:ext cx="63200" cy="92106"/>
            </a:xfrm>
            <a:custGeom>
              <a:avLst/>
              <a:gdLst/>
              <a:ahLst/>
              <a:cxnLst/>
              <a:rect l="l" t="t" r="r" b="b"/>
              <a:pathLst>
                <a:path w="63200" h="92106" extrusionOk="0">
                  <a:moveTo>
                    <a:pt x="40391" y="92107"/>
                  </a:moveTo>
                  <a:cubicBezTo>
                    <a:pt x="49030" y="91726"/>
                    <a:pt x="57184" y="88039"/>
                    <a:pt x="63200" y="81820"/>
                  </a:cubicBezTo>
                  <a:cubicBezTo>
                    <a:pt x="61965" y="65722"/>
                    <a:pt x="41437" y="4572"/>
                    <a:pt x="0" y="0"/>
                  </a:cubicBezTo>
                  <a:cubicBezTo>
                    <a:pt x="11310" y="7868"/>
                    <a:pt x="20281" y="18669"/>
                    <a:pt x="25945" y="31242"/>
                  </a:cubicBezTo>
                  <a:cubicBezTo>
                    <a:pt x="32322" y="51130"/>
                    <a:pt x="37150" y="71476"/>
                    <a:pt x="40391" y="92107"/>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111" name="Google Shape;3365;p37"/>
            <p:cNvGrpSpPr/>
            <p:nvPr/>
          </p:nvGrpSpPr>
          <p:grpSpPr>
            <a:xfrm>
              <a:off x="2715952" y="2834463"/>
              <a:ext cx="319677" cy="242660"/>
              <a:chOff x="6621095" y="1452181"/>
              <a:chExt cx="330894" cy="250785"/>
            </a:xfrm>
          </p:grpSpPr>
          <p:sp>
            <p:nvSpPr>
              <p:cNvPr id="120" name="Google Shape;3366;p37"/>
              <p:cNvSpPr/>
              <p:nvPr/>
            </p:nvSpPr>
            <p:spPr>
              <a:xfrm>
                <a:off x="6648789" y="1521520"/>
                <a:ext cx="303199" cy="174500"/>
              </a:xfrm>
              <a:custGeom>
                <a:avLst/>
                <a:gdLst/>
                <a:ahLst/>
                <a:cxnLst/>
                <a:rect l="l" t="t" r="r" b="b"/>
                <a:pathLst>
                  <a:path w="303199" h="174500" extrusionOk="0">
                    <a:moveTo>
                      <a:pt x="0" y="63249"/>
                    </a:moveTo>
                    <a:lnTo>
                      <a:pt x="107878" y="860"/>
                    </a:lnTo>
                    <a:cubicBezTo>
                      <a:pt x="109779" y="-287"/>
                      <a:pt x="112155" y="-287"/>
                      <a:pt x="114056" y="860"/>
                    </a:cubicBezTo>
                    <a:lnTo>
                      <a:pt x="303200" y="110302"/>
                    </a:lnTo>
                    <a:lnTo>
                      <a:pt x="192280" y="174501"/>
                    </a:ln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1" name="Google Shape;3367;p37"/>
              <p:cNvSpPr/>
              <p:nvPr/>
            </p:nvSpPr>
            <p:spPr>
              <a:xfrm>
                <a:off x="6790409" y="1564671"/>
                <a:ext cx="79173" cy="45815"/>
              </a:xfrm>
              <a:custGeom>
                <a:avLst/>
                <a:gdLst/>
                <a:ahLst/>
                <a:cxnLst/>
                <a:rect l="l" t="t" r="r" b="b"/>
                <a:pathLst>
                  <a:path w="79173" h="45815" extrusionOk="0">
                    <a:moveTo>
                      <a:pt x="79174" y="29242"/>
                    </a:moveTo>
                    <a:lnTo>
                      <a:pt x="50660" y="45815"/>
                    </a:lnTo>
                    <a:lnTo>
                      <a:pt x="0" y="16478"/>
                    </a:lnTo>
                    <a:lnTo>
                      <a:pt x="28514" y="0"/>
                    </a:lnTo>
                    <a:lnTo>
                      <a:pt x="79174" y="29242"/>
                    </a:lnTo>
                    <a:close/>
                  </a:path>
                </a:pathLst>
              </a:custGeom>
              <a:solidFill>
                <a:srgbClr val="000000">
                  <a:alpha val="149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2" name="Google Shape;3368;p37"/>
              <p:cNvSpPr/>
              <p:nvPr/>
            </p:nvSpPr>
            <p:spPr>
              <a:xfrm>
                <a:off x="6648780" y="1584674"/>
                <a:ext cx="303209" cy="118292"/>
              </a:xfrm>
              <a:custGeom>
                <a:avLst/>
                <a:gdLst/>
                <a:ahLst/>
                <a:cxnLst/>
                <a:rect l="l" t="t" r="r" b="b"/>
                <a:pathLst>
                  <a:path w="303209" h="118292" extrusionOk="0">
                    <a:moveTo>
                      <a:pt x="303209" y="47149"/>
                    </a:moveTo>
                    <a:lnTo>
                      <a:pt x="303209" y="49721"/>
                    </a:lnTo>
                    <a:cubicBezTo>
                      <a:pt x="303237" y="53440"/>
                      <a:pt x="301279" y="56892"/>
                      <a:pt x="298076" y="58769"/>
                    </a:cubicBezTo>
                    <a:lnTo>
                      <a:pt x="197517" y="116872"/>
                    </a:lnTo>
                    <a:cubicBezTo>
                      <a:pt x="194323" y="118766"/>
                      <a:pt x="190350" y="118766"/>
                      <a:pt x="187157" y="116872"/>
                    </a:cubicBezTo>
                    <a:lnTo>
                      <a:pt x="5237" y="12097"/>
                    </a:lnTo>
                    <a:cubicBezTo>
                      <a:pt x="1863" y="10147"/>
                      <a:pt x="-153" y="6475"/>
                      <a:pt x="9" y="2572"/>
                    </a:cubicBezTo>
                    <a:lnTo>
                      <a:pt x="9" y="0"/>
                    </a:lnTo>
                    <a:lnTo>
                      <a:pt x="192289" y="111252"/>
                    </a:ln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3" name="Google Shape;3369;p37"/>
              <p:cNvSpPr/>
              <p:nvPr/>
            </p:nvSpPr>
            <p:spPr>
              <a:xfrm>
                <a:off x="6621095" y="1454086"/>
                <a:ext cx="217122" cy="244320"/>
              </a:xfrm>
              <a:custGeom>
                <a:avLst/>
                <a:gdLst/>
                <a:ahLst/>
                <a:cxnLst/>
                <a:rect l="l" t="t" r="r" b="b"/>
                <a:pathLst>
                  <a:path w="217122" h="244320" extrusionOk="0">
                    <a:moveTo>
                      <a:pt x="217123" y="243459"/>
                    </a:moveTo>
                    <a:cubicBezTo>
                      <a:pt x="213644" y="244834"/>
                      <a:pt x="209728" y="244552"/>
                      <a:pt x="206478" y="242697"/>
                    </a:cubicBezTo>
                    <a:lnTo>
                      <a:pt x="25888" y="137922"/>
                    </a:lnTo>
                    <a:cubicBezTo>
                      <a:pt x="22695" y="136081"/>
                      <a:pt x="20499" y="132899"/>
                      <a:pt x="19900" y="129254"/>
                    </a:cubicBezTo>
                    <a:lnTo>
                      <a:pt x="36" y="10763"/>
                    </a:lnTo>
                    <a:cubicBezTo>
                      <a:pt x="-12" y="10097"/>
                      <a:pt x="-12" y="9429"/>
                      <a:pt x="36" y="8763"/>
                    </a:cubicBezTo>
                    <a:cubicBezTo>
                      <a:pt x="26" y="5457"/>
                      <a:pt x="1366" y="2291"/>
                      <a:pt x="3743" y="0"/>
                    </a:cubicBezTo>
                    <a:lnTo>
                      <a:pt x="191935" y="108871"/>
                    </a:lnTo>
                    <a:cubicBezTo>
                      <a:pt x="194226" y="110281"/>
                      <a:pt x="195813" y="112601"/>
                      <a:pt x="196307" y="115252"/>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4" name="Google Shape;3370;p37"/>
              <p:cNvSpPr/>
              <p:nvPr/>
            </p:nvSpPr>
            <p:spPr>
              <a:xfrm>
                <a:off x="6624647" y="1452181"/>
                <a:ext cx="216421" cy="245364"/>
              </a:xfrm>
              <a:custGeom>
                <a:avLst/>
                <a:gdLst/>
                <a:ahLst/>
                <a:cxnLst/>
                <a:rect l="l" t="t" r="r" b="b"/>
                <a:pathLst>
                  <a:path w="216421" h="245364" extrusionOk="0">
                    <a:moveTo>
                      <a:pt x="216422" y="243840"/>
                    </a:moveTo>
                    <a:lnTo>
                      <a:pt x="215186" y="244602"/>
                    </a:lnTo>
                    <a:lnTo>
                      <a:pt x="213570" y="245364"/>
                    </a:lnTo>
                    <a:lnTo>
                      <a:pt x="192090" y="117157"/>
                    </a:lnTo>
                    <a:cubicBezTo>
                      <a:pt x="191596" y="114506"/>
                      <a:pt x="190008" y="112186"/>
                      <a:pt x="187718" y="110776"/>
                    </a:cubicBezTo>
                    <a:lnTo>
                      <a:pt x="0" y="1905"/>
                    </a:lnTo>
                    <a:cubicBezTo>
                      <a:pt x="694" y="1117"/>
                      <a:pt x="1530" y="471"/>
                      <a:pt x="2471" y="0"/>
                    </a:cubicBezTo>
                    <a:lnTo>
                      <a:pt x="191044" y="109061"/>
                    </a:lnTo>
                    <a:cubicBezTo>
                      <a:pt x="193373" y="110453"/>
                      <a:pt x="194998" y="112774"/>
                      <a:pt x="195512" y="115443"/>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12" name="Google Shape;3371;p37"/>
            <p:cNvGrpSpPr/>
            <p:nvPr/>
          </p:nvGrpSpPr>
          <p:grpSpPr>
            <a:xfrm flipH="1">
              <a:off x="5538041" y="3330111"/>
              <a:ext cx="319677" cy="242660"/>
              <a:chOff x="6621095" y="1452181"/>
              <a:chExt cx="330894" cy="250785"/>
            </a:xfrm>
          </p:grpSpPr>
          <p:sp>
            <p:nvSpPr>
              <p:cNvPr id="115" name="Google Shape;3372;p37"/>
              <p:cNvSpPr/>
              <p:nvPr/>
            </p:nvSpPr>
            <p:spPr>
              <a:xfrm>
                <a:off x="6648789" y="1521520"/>
                <a:ext cx="303199" cy="174500"/>
              </a:xfrm>
              <a:custGeom>
                <a:avLst/>
                <a:gdLst/>
                <a:ahLst/>
                <a:cxnLst/>
                <a:rect l="l" t="t" r="r" b="b"/>
                <a:pathLst>
                  <a:path w="303199" h="174500" extrusionOk="0">
                    <a:moveTo>
                      <a:pt x="0" y="63249"/>
                    </a:moveTo>
                    <a:lnTo>
                      <a:pt x="107878" y="860"/>
                    </a:lnTo>
                    <a:cubicBezTo>
                      <a:pt x="109779" y="-287"/>
                      <a:pt x="112155" y="-287"/>
                      <a:pt x="114056" y="860"/>
                    </a:cubicBezTo>
                    <a:lnTo>
                      <a:pt x="303200" y="110302"/>
                    </a:lnTo>
                    <a:lnTo>
                      <a:pt x="192280" y="174501"/>
                    </a:ln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6" name="Google Shape;3373;p37"/>
              <p:cNvSpPr/>
              <p:nvPr/>
            </p:nvSpPr>
            <p:spPr>
              <a:xfrm>
                <a:off x="6790409" y="1564671"/>
                <a:ext cx="79173" cy="45815"/>
              </a:xfrm>
              <a:custGeom>
                <a:avLst/>
                <a:gdLst/>
                <a:ahLst/>
                <a:cxnLst/>
                <a:rect l="l" t="t" r="r" b="b"/>
                <a:pathLst>
                  <a:path w="79173" h="45815" extrusionOk="0">
                    <a:moveTo>
                      <a:pt x="79174" y="29242"/>
                    </a:moveTo>
                    <a:lnTo>
                      <a:pt x="50660" y="45815"/>
                    </a:lnTo>
                    <a:lnTo>
                      <a:pt x="0" y="16478"/>
                    </a:lnTo>
                    <a:lnTo>
                      <a:pt x="28514" y="0"/>
                    </a:lnTo>
                    <a:lnTo>
                      <a:pt x="79174" y="29242"/>
                    </a:lnTo>
                    <a:close/>
                  </a:path>
                </a:pathLst>
              </a:custGeom>
              <a:solidFill>
                <a:srgbClr val="000000">
                  <a:alpha val="149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7" name="Google Shape;3374;p37"/>
              <p:cNvSpPr/>
              <p:nvPr/>
            </p:nvSpPr>
            <p:spPr>
              <a:xfrm>
                <a:off x="6648780" y="1584674"/>
                <a:ext cx="303209" cy="118292"/>
              </a:xfrm>
              <a:custGeom>
                <a:avLst/>
                <a:gdLst/>
                <a:ahLst/>
                <a:cxnLst/>
                <a:rect l="l" t="t" r="r" b="b"/>
                <a:pathLst>
                  <a:path w="303209" h="118292" extrusionOk="0">
                    <a:moveTo>
                      <a:pt x="303209" y="47149"/>
                    </a:moveTo>
                    <a:lnTo>
                      <a:pt x="303209" y="49721"/>
                    </a:lnTo>
                    <a:cubicBezTo>
                      <a:pt x="303237" y="53440"/>
                      <a:pt x="301279" y="56892"/>
                      <a:pt x="298076" y="58769"/>
                    </a:cubicBezTo>
                    <a:lnTo>
                      <a:pt x="197517" y="116872"/>
                    </a:lnTo>
                    <a:cubicBezTo>
                      <a:pt x="194323" y="118766"/>
                      <a:pt x="190350" y="118766"/>
                      <a:pt x="187157" y="116872"/>
                    </a:cubicBezTo>
                    <a:lnTo>
                      <a:pt x="5237" y="12097"/>
                    </a:lnTo>
                    <a:cubicBezTo>
                      <a:pt x="1863" y="10147"/>
                      <a:pt x="-153" y="6475"/>
                      <a:pt x="9" y="2572"/>
                    </a:cubicBezTo>
                    <a:lnTo>
                      <a:pt x="9" y="0"/>
                    </a:lnTo>
                    <a:lnTo>
                      <a:pt x="192289" y="111252"/>
                    </a:ln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8" name="Google Shape;3375;p37"/>
              <p:cNvSpPr/>
              <p:nvPr/>
            </p:nvSpPr>
            <p:spPr>
              <a:xfrm>
                <a:off x="6621095" y="1454086"/>
                <a:ext cx="217122" cy="244320"/>
              </a:xfrm>
              <a:custGeom>
                <a:avLst/>
                <a:gdLst/>
                <a:ahLst/>
                <a:cxnLst/>
                <a:rect l="l" t="t" r="r" b="b"/>
                <a:pathLst>
                  <a:path w="217122" h="244320" extrusionOk="0">
                    <a:moveTo>
                      <a:pt x="217123" y="243459"/>
                    </a:moveTo>
                    <a:cubicBezTo>
                      <a:pt x="213644" y="244834"/>
                      <a:pt x="209728" y="244552"/>
                      <a:pt x="206478" y="242697"/>
                    </a:cubicBezTo>
                    <a:lnTo>
                      <a:pt x="25888" y="137922"/>
                    </a:lnTo>
                    <a:cubicBezTo>
                      <a:pt x="22695" y="136081"/>
                      <a:pt x="20499" y="132899"/>
                      <a:pt x="19900" y="129254"/>
                    </a:cubicBezTo>
                    <a:lnTo>
                      <a:pt x="36" y="10763"/>
                    </a:lnTo>
                    <a:cubicBezTo>
                      <a:pt x="-12" y="10097"/>
                      <a:pt x="-12" y="9429"/>
                      <a:pt x="36" y="8763"/>
                    </a:cubicBezTo>
                    <a:cubicBezTo>
                      <a:pt x="26" y="5457"/>
                      <a:pt x="1366" y="2291"/>
                      <a:pt x="3743" y="0"/>
                    </a:cubicBezTo>
                    <a:lnTo>
                      <a:pt x="191935" y="108871"/>
                    </a:lnTo>
                    <a:cubicBezTo>
                      <a:pt x="194226" y="110281"/>
                      <a:pt x="195813" y="112601"/>
                      <a:pt x="196307" y="115252"/>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9" name="Google Shape;3376;p37"/>
              <p:cNvSpPr/>
              <p:nvPr/>
            </p:nvSpPr>
            <p:spPr>
              <a:xfrm>
                <a:off x="6624647" y="1452181"/>
                <a:ext cx="216421" cy="245364"/>
              </a:xfrm>
              <a:custGeom>
                <a:avLst/>
                <a:gdLst/>
                <a:ahLst/>
                <a:cxnLst/>
                <a:rect l="l" t="t" r="r" b="b"/>
                <a:pathLst>
                  <a:path w="216421" h="245364" extrusionOk="0">
                    <a:moveTo>
                      <a:pt x="216422" y="243840"/>
                    </a:moveTo>
                    <a:lnTo>
                      <a:pt x="215186" y="244602"/>
                    </a:lnTo>
                    <a:lnTo>
                      <a:pt x="213570" y="245364"/>
                    </a:lnTo>
                    <a:lnTo>
                      <a:pt x="192090" y="117157"/>
                    </a:lnTo>
                    <a:cubicBezTo>
                      <a:pt x="191596" y="114506"/>
                      <a:pt x="190008" y="112186"/>
                      <a:pt x="187718" y="110776"/>
                    </a:cubicBezTo>
                    <a:lnTo>
                      <a:pt x="0" y="1905"/>
                    </a:lnTo>
                    <a:cubicBezTo>
                      <a:pt x="694" y="1117"/>
                      <a:pt x="1530" y="471"/>
                      <a:pt x="2471" y="0"/>
                    </a:cubicBezTo>
                    <a:lnTo>
                      <a:pt x="191044" y="109061"/>
                    </a:lnTo>
                    <a:cubicBezTo>
                      <a:pt x="193373" y="110453"/>
                      <a:pt x="194998" y="112774"/>
                      <a:pt x="195512" y="115443"/>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13" name="Google Shape;3377;p37"/>
            <p:cNvSpPr/>
            <p:nvPr/>
          </p:nvSpPr>
          <p:spPr>
            <a:xfrm>
              <a:off x="5420536" y="3157173"/>
              <a:ext cx="148553" cy="414880"/>
            </a:xfrm>
            <a:custGeom>
              <a:avLst/>
              <a:gdLst/>
              <a:ahLst/>
              <a:cxnLst/>
              <a:rect l="l" t="t" r="r" b="b"/>
              <a:pathLst>
                <a:path w="148553" h="414880" extrusionOk="0">
                  <a:moveTo>
                    <a:pt x="136400" y="348280"/>
                  </a:moveTo>
                  <a:cubicBezTo>
                    <a:pt x="128531" y="343070"/>
                    <a:pt x="120339" y="338364"/>
                    <a:pt x="111880" y="334183"/>
                  </a:cubicBezTo>
                  <a:cubicBezTo>
                    <a:pt x="103897" y="331706"/>
                    <a:pt x="96646" y="327296"/>
                    <a:pt x="90782" y="321324"/>
                  </a:cubicBezTo>
                  <a:cubicBezTo>
                    <a:pt x="83084" y="313799"/>
                    <a:pt x="70444" y="285224"/>
                    <a:pt x="61510" y="257316"/>
                  </a:cubicBezTo>
                  <a:cubicBezTo>
                    <a:pt x="52463" y="225903"/>
                    <a:pt x="48861" y="193175"/>
                    <a:pt x="50866" y="160542"/>
                  </a:cubicBezTo>
                  <a:cubicBezTo>
                    <a:pt x="54667" y="121490"/>
                    <a:pt x="68733" y="66721"/>
                    <a:pt x="72345" y="44242"/>
                  </a:cubicBezTo>
                  <a:cubicBezTo>
                    <a:pt x="75956" y="21763"/>
                    <a:pt x="68638" y="12809"/>
                    <a:pt x="58184" y="4523"/>
                  </a:cubicBezTo>
                  <a:cubicBezTo>
                    <a:pt x="45924" y="-5002"/>
                    <a:pt x="29007" y="-907"/>
                    <a:pt x="20169" y="30621"/>
                  </a:cubicBezTo>
                  <a:cubicBezTo>
                    <a:pt x="8536" y="74188"/>
                    <a:pt x="1779" y="118908"/>
                    <a:pt x="21" y="163971"/>
                  </a:cubicBezTo>
                  <a:cubicBezTo>
                    <a:pt x="-369" y="197480"/>
                    <a:pt x="4772" y="230817"/>
                    <a:pt x="15227" y="262650"/>
                  </a:cubicBezTo>
                  <a:cubicBezTo>
                    <a:pt x="24597" y="289882"/>
                    <a:pt x="37200" y="315876"/>
                    <a:pt x="52767" y="340088"/>
                  </a:cubicBezTo>
                  <a:cubicBezTo>
                    <a:pt x="57138" y="347423"/>
                    <a:pt x="58469" y="353899"/>
                    <a:pt x="65026" y="368663"/>
                  </a:cubicBezTo>
                  <a:cubicBezTo>
                    <a:pt x="71365" y="383456"/>
                    <a:pt x="81135" y="396524"/>
                    <a:pt x="93538" y="406763"/>
                  </a:cubicBezTo>
                  <a:cubicBezTo>
                    <a:pt x="104562" y="414764"/>
                    <a:pt x="109694" y="415812"/>
                    <a:pt x="112545" y="414288"/>
                  </a:cubicBezTo>
                  <a:cubicBezTo>
                    <a:pt x="115397" y="412764"/>
                    <a:pt x="115206" y="408859"/>
                    <a:pt x="110550" y="404763"/>
                  </a:cubicBezTo>
                  <a:cubicBezTo>
                    <a:pt x="102747" y="398676"/>
                    <a:pt x="96123" y="391218"/>
                    <a:pt x="90972" y="382760"/>
                  </a:cubicBezTo>
                  <a:cubicBezTo>
                    <a:pt x="90972" y="382760"/>
                    <a:pt x="100476" y="392285"/>
                    <a:pt x="106843" y="397715"/>
                  </a:cubicBezTo>
                  <a:cubicBezTo>
                    <a:pt x="112422" y="402401"/>
                    <a:pt x="118590" y="406335"/>
                    <a:pt x="125186" y="409430"/>
                  </a:cubicBezTo>
                  <a:cubicBezTo>
                    <a:pt x="131648" y="412288"/>
                    <a:pt x="140582" y="406858"/>
                    <a:pt x="136020" y="402477"/>
                  </a:cubicBezTo>
                  <a:cubicBezTo>
                    <a:pt x="131458" y="398096"/>
                    <a:pt x="126516" y="396000"/>
                    <a:pt x="117678" y="388094"/>
                  </a:cubicBezTo>
                  <a:cubicBezTo>
                    <a:pt x="112774" y="383894"/>
                    <a:pt x="108373" y="379131"/>
                    <a:pt x="104562" y="373902"/>
                  </a:cubicBezTo>
                  <a:cubicBezTo>
                    <a:pt x="111044" y="378798"/>
                    <a:pt x="117905" y="383160"/>
                    <a:pt x="125090" y="386951"/>
                  </a:cubicBezTo>
                  <a:cubicBezTo>
                    <a:pt x="130783" y="390485"/>
                    <a:pt x="137407" y="392247"/>
                    <a:pt x="144098" y="391999"/>
                  </a:cubicBezTo>
                  <a:cubicBezTo>
                    <a:pt x="147424" y="391999"/>
                    <a:pt x="151606" y="387142"/>
                    <a:pt x="145238" y="382474"/>
                  </a:cubicBezTo>
                  <a:cubicBezTo>
                    <a:pt x="136476" y="377979"/>
                    <a:pt x="128303" y="372416"/>
                    <a:pt x="120909" y="365901"/>
                  </a:cubicBezTo>
                  <a:cubicBezTo>
                    <a:pt x="113876" y="358852"/>
                    <a:pt x="109884" y="352947"/>
                    <a:pt x="111880" y="352852"/>
                  </a:cubicBezTo>
                  <a:cubicBezTo>
                    <a:pt x="113876" y="352757"/>
                    <a:pt x="117678" y="357043"/>
                    <a:pt x="125851" y="359710"/>
                  </a:cubicBezTo>
                  <a:cubicBezTo>
                    <a:pt x="134024" y="362377"/>
                    <a:pt x="142958" y="359710"/>
                    <a:pt x="144003" y="355423"/>
                  </a:cubicBezTo>
                  <a:cubicBezTo>
                    <a:pt x="145048" y="351137"/>
                    <a:pt x="144098" y="352090"/>
                    <a:pt x="136400" y="348280"/>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4" name="Google Shape;3378;p37"/>
            <p:cNvSpPr/>
            <p:nvPr/>
          </p:nvSpPr>
          <p:spPr>
            <a:xfrm>
              <a:off x="5414664" y="3153198"/>
              <a:ext cx="85059" cy="115922"/>
            </a:xfrm>
            <a:custGeom>
              <a:avLst/>
              <a:gdLst/>
              <a:ahLst/>
              <a:cxnLst/>
              <a:rect l="l" t="t" r="r" b="b"/>
              <a:pathLst>
                <a:path w="85059" h="115922" extrusionOk="0">
                  <a:moveTo>
                    <a:pt x="0" y="92413"/>
                  </a:moveTo>
                  <a:cubicBezTo>
                    <a:pt x="0" y="92413"/>
                    <a:pt x="30792" y="123179"/>
                    <a:pt x="67382" y="114320"/>
                  </a:cubicBezTo>
                  <a:cubicBezTo>
                    <a:pt x="72609" y="110796"/>
                    <a:pt x="85059" y="38882"/>
                    <a:pt x="85059" y="38882"/>
                  </a:cubicBezTo>
                  <a:cubicBezTo>
                    <a:pt x="85059" y="38882"/>
                    <a:pt x="85059" y="-1027"/>
                    <a:pt x="54647" y="20"/>
                  </a:cubicBezTo>
                  <a:cubicBezTo>
                    <a:pt x="24235" y="1068"/>
                    <a:pt x="0" y="92413"/>
                    <a:pt x="0" y="92413"/>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xmlns="" val="33355413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20515136">
            <a:off x="3519074" y="2427668"/>
            <a:ext cx="5375189" cy="830997"/>
          </a:xfrm>
          <a:prstGeom prst="rect">
            <a:avLst/>
          </a:prstGeom>
          <a:noFill/>
        </p:spPr>
        <p:txBody>
          <a:bodyPr wrap="none" rtlCol="0">
            <a:spAutoFit/>
          </a:bodyPr>
          <a:lstStyle/>
          <a:p>
            <a:r>
              <a:rPr lang="en-US" sz="4800" b="1" dirty="0" smtClean="0">
                <a:solidFill>
                  <a:srgbClr val="0070C0"/>
                </a:solidFill>
              </a:rPr>
              <a:t>Thank u so much!</a:t>
            </a:r>
            <a:endParaRPr lang="en-US" sz="4800" b="1" dirty="0">
              <a:solidFill>
                <a:srgbClr val="0070C0"/>
              </a:solidFill>
            </a:endParaRPr>
          </a:p>
        </p:txBody>
      </p:sp>
    </p:spTree>
    <p:extLst>
      <p:ext uri="{BB962C8B-B14F-4D97-AF65-F5344CB8AC3E}">
        <p14:creationId xmlns:p14="http://schemas.microsoft.com/office/powerpoint/2010/main" xmlns="" val="1222922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537" y="515073"/>
            <a:ext cx="4326673" cy="4952492"/>
          </a:xfrm>
        </p:spPr>
        <p:txBody>
          <a:bodyPr/>
          <a:lstStyle/>
          <a:p>
            <a:pPr algn="l"/>
            <a:r>
              <a:rPr lang="en-US" dirty="0" smtClean="0"/>
              <a:t>Consideration for preparation of research project</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181600" y="747132"/>
            <a:ext cx="6248400" cy="3988825"/>
          </a:xfrm>
        </p:spPr>
      </p:pic>
    </p:spTree>
    <p:extLst>
      <p:ext uri="{BB962C8B-B14F-4D97-AF65-F5344CB8AC3E}">
        <p14:creationId xmlns:p14="http://schemas.microsoft.com/office/powerpoint/2010/main" xmlns="" val="53566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Particulars of the project and </a:t>
            </a:r>
            <a:r>
              <a:rPr lang="en-US" dirty="0" smtClean="0"/>
              <a:t>investigator(s)</a:t>
            </a:r>
            <a:endParaRPr lang="en-US" dirty="0"/>
          </a:p>
        </p:txBody>
      </p:sp>
      <p:sp>
        <p:nvSpPr>
          <p:cNvPr id="3" name="Content Placeholder 2"/>
          <p:cNvSpPr>
            <a:spLocks noGrp="1"/>
          </p:cNvSpPr>
          <p:nvPr>
            <p:ph idx="1"/>
          </p:nvPr>
        </p:nvSpPr>
        <p:spPr/>
        <p:txBody>
          <a:bodyPr/>
          <a:lstStyle/>
          <a:p>
            <a:r>
              <a:rPr lang="en-US" b="1" dirty="0" smtClean="0"/>
              <a:t>Project</a:t>
            </a:r>
          </a:p>
          <a:p>
            <a:pPr marL="0" indent="0">
              <a:buNone/>
            </a:pPr>
            <a:r>
              <a:rPr lang="en-US" dirty="0"/>
              <a:t> </a:t>
            </a:r>
            <a:r>
              <a:rPr lang="en-US" dirty="0" smtClean="0"/>
              <a:t>     Project is a series of tasks that need to be completed in order to reach a specific outcome. A project can also be defined as a set of inputs and outputs required to achieve a particular goal. Projects can range from simple to complex and can be managed by one person or a hundred. </a:t>
            </a:r>
            <a:endParaRPr lang="en-US" dirty="0"/>
          </a:p>
        </p:txBody>
      </p:sp>
    </p:spTree>
    <p:extLst>
      <p:ext uri="{BB962C8B-B14F-4D97-AF65-F5344CB8AC3E}">
        <p14:creationId xmlns:p14="http://schemas.microsoft.com/office/powerpoint/2010/main" xmlns="" val="1064955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Investigator(S) of Project</a:t>
            </a:r>
            <a:endParaRPr lang="en-US" dirty="0"/>
          </a:p>
        </p:txBody>
      </p:sp>
      <p:sp>
        <p:nvSpPr>
          <p:cNvPr id="3" name="Content Placeholder 2"/>
          <p:cNvSpPr>
            <a:spLocks noGrp="1"/>
          </p:cNvSpPr>
          <p:nvPr>
            <p:ph idx="1"/>
          </p:nvPr>
        </p:nvSpPr>
        <p:spPr/>
        <p:txBody>
          <a:bodyPr/>
          <a:lstStyle/>
          <a:p>
            <a:pPr marL="0" indent="0">
              <a:buNone/>
            </a:pPr>
            <a:r>
              <a:rPr lang="en-US" dirty="0" smtClean="0"/>
              <a:t>There are two types of Investigator of research project. It consists of </a:t>
            </a:r>
            <a:r>
              <a:rPr lang="en-US" b="1" dirty="0" smtClean="0"/>
              <a:t>Principal and Co-Principal Investigators:</a:t>
            </a:r>
          </a:p>
          <a:p>
            <a:r>
              <a:rPr lang="en-US" b="1" dirty="0" smtClean="0"/>
              <a:t>Principal Investigator (PI) </a:t>
            </a:r>
            <a:r>
              <a:rPr lang="en-US" dirty="0" smtClean="0"/>
              <a:t>– A Principal Investigator is the primary individual responsible for the preparation, conduct, and administration of a research grant, cooperative agreement, training or public service project, contract, or other sponsored project in compliance with applicable laws and regulations and institutional policy governing the conduct of sponsored research.</a:t>
            </a:r>
            <a:endParaRPr lang="en-US" dirty="0"/>
          </a:p>
        </p:txBody>
      </p:sp>
    </p:spTree>
    <p:extLst>
      <p:ext uri="{BB962C8B-B14F-4D97-AF65-F5344CB8AC3E}">
        <p14:creationId xmlns:p14="http://schemas.microsoft.com/office/powerpoint/2010/main" xmlns="" val="4037392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Investigator(S) of Project</a:t>
            </a:r>
            <a:endParaRPr lang="en-US" dirty="0"/>
          </a:p>
        </p:txBody>
      </p:sp>
      <p:sp>
        <p:nvSpPr>
          <p:cNvPr id="3" name="Content Placeholder 2"/>
          <p:cNvSpPr>
            <a:spLocks noGrp="1"/>
          </p:cNvSpPr>
          <p:nvPr>
            <p:ph idx="1"/>
          </p:nvPr>
        </p:nvSpPr>
        <p:spPr/>
        <p:txBody>
          <a:bodyPr/>
          <a:lstStyle/>
          <a:p>
            <a:r>
              <a:rPr lang="en-US" b="1" dirty="0" smtClean="0"/>
              <a:t>Co-Principal Investigator (Co-PI)</a:t>
            </a:r>
            <a:r>
              <a:rPr lang="en-US" dirty="0" smtClean="0"/>
              <a:t> –Co-PI are key personnel who have responsibilities similar to that of a PI on research projects.  While the PI has ultimate responsibility for the conduct of a research project, the Co-PI/Co-I is also obligated to ensure the project is conducted in compliance with applicable laws and regulations and institutional policy governing the conduct of sponsored research.</a:t>
            </a:r>
            <a:endParaRPr lang="en-US" dirty="0"/>
          </a:p>
        </p:txBody>
      </p:sp>
    </p:spTree>
    <p:extLst>
      <p:ext uri="{BB962C8B-B14F-4D97-AF65-F5344CB8AC3E}">
        <p14:creationId xmlns:p14="http://schemas.microsoft.com/office/powerpoint/2010/main" xmlns="" val="739231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t>
            </a:r>
            <a:r>
              <a:rPr lang="en-US" b="1" dirty="0" smtClean="0"/>
              <a:t>itle of research project</a:t>
            </a:r>
            <a:endParaRPr lang="en-US" dirty="0"/>
          </a:p>
        </p:txBody>
      </p:sp>
      <p:sp>
        <p:nvSpPr>
          <p:cNvPr id="3" name="Content Placeholder 2"/>
          <p:cNvSpPr>
            <a:spLocks noGrp="1"/>
          </p:cNvSpPr>
          <p:nvPr>
            <p:ph idx="1"/>
          </p:nvPr>
        </p:nvSpPr>
        <p:spPr/>
        <p:txBody>
          <a:bodyPr/>
          <a:lstStyle/>
          <a:p>
            <a:r>
              <a:rPr lang="en-US" dirty="0" smtClean="0"/>
              <a:t>Your title will vary based on the type of research you’re doing, but in general, you’ll want it to be concise and descriptive. After reading your title, your readers should know what to expect from the proposal and be interested enough to read on. You’ll also want it to be clear and accurate enough that your proposal when come up during searches for your research project topic.</a:t>
            </a:r>
            <a:endParaRPr lang="en-US" dirty="0"/>
          </a:p>
        </p:txBody>
      </p:sp>
      <p:grpSp>
        <p:nvGrpSpPr>
          <p:cNvPr id="4" name="Google Shape;1047;p24"/>
          <p:cNvGrpSpPr/>
          <p:nvPr/>
        </p:nvGrpSpPr>
        <p:grpSpPr>
          <a:xfrm>
            <a:off x="7399140" y="3189246"/>
            <a:ext cx="3740928" cy="3334215"/>
            <a:chOff x="2012475" y="393272"/>
            <a:chExt cx="4440240" cy="4609126"/>
          </a:xfrm>
        </p:grpSpPr>
        <p:sp>
          <p:nvSpPr>
            <p:cNvPr id="5" name="Google Shape;1048;p24"/>
            <p:cNvSpPr/>
            <p:nvPr/>
          </p:nvSpPr>
          <p:spPr>
            <a:xfrm>
              <a:off x="4172687" y="3422228"/>
              <a:ext cx="1096154" cy="631831"/>
            </a:xfrm>
            <a:custGeom>
              <a:avLst/>
              <a:gdLst/>
              <a:ahLst/>
              <a:cxnLst/>
              <a:rect l="l" t="t" r="r" b="b"/>
              <a:pathLst>
                <a:path w="1096154" h="631831" extrusionOk="0">
                  <a:moveTo>
                    <a:pt x="581029" y="616328"/>
                  </a:moveTo>
                  <a:lnTo>
                    <a:pt x="26975" y="296853"/>
                  </a:lnTo>
                  <a:cubicBezTo>
                    <a:pt x="-13002" y="273849"/>
                    <a:pt x="-7957" y="233547"/>
                    <a:pt x="38206" y="207027"/>
                  </a:cubicBezTo>
                  <a:lnTo>
                    <a:pt x="397137" y="0"/>
                  </a:lnTo>
                  <a:lnTo>
                    <a:pt x="1096154" y="402457"/>
                  </a:lnTo>
                  <a:lnTo>
                    <a:pt x="737223" y="609484"/>
                  </a:lnTo>
                  <a:cubicBezTo>
                    <a:pt x="691155" y="636479"/>
                    <a:pt x="621386" y="639331"/>
                    <a:pt x="581029" y="616328"/>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 name="Google Shape;1049;p24"/>
            <p:cNvSpPr/>
            <p:nvPr/>
          </p:nvSpPr>
          <p:spPr>
            <a:xfrm>
              <a:off x="4213521" y="3398464"/>
              <a:ext cx="1096058" cy="631866"/>
            </a:xfrm>
            <a:custGeom>
              <a:avLst/>
              <a:gdLst/>
              <a:ahLst/>
              <a:cxnLst/>
              <a:rect l="l" t="t" r="r" b="b"/>
              <a:pathLst>
                <a:path w="1096058" h="631866" extrusionOk="0">
                  <a:moveTo>
                    <a:pt x="581029" y="616328"/>
                  </a:moveTo>
                  <a:lnTo>
                    <a:pt x="26975" y="296853"/>
                  </a:lnTo>
                  <a:cubicBezTo>
                    <a:pt x="-13002" y="273849"/>
                    <a:pt x="-7957" y="233547"/>
                    <a:pt x="38206" y="207027"/>
                  </a:cubicBezTo>
                  <a:lnTo>
                    <a:pt x="397423" y="0"/>
                  </a:lnTo>
                  <a:lnTo>
                    <a:pt x="1096059" y="402837"/>
                  </a:lnTo>
                  <a:lnTo>
                    <a:pt x="737128" y="609864"/>
                  </a:lnTo>
                  <a:cubicBezTo>
                    <a:pt x="690774" y="636479"/>
                    <a:pt x="621005" y="639331"/>
                    <a:pt x="581029" y="616328"/>
                  </a:cubicBez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 name="Google Shape;1050;p24"/>
            <p:cNvSpPr/>
            <p:nvPr/>
          </p:nvSpPr>
          <p:spPr>
            <a:xfrm>
              <a:off x="5277122" y="3780200"/>
              <a:ext cx="32266" cy="21196"/>
            </a:xfrm>
            <a:custGeom>
              <a:avLst/>
              <a:gdLst/>
              <a:ahLst/>
              <a:cxnLst/>
              <a:rect l="l" t="t" r="r" b="b"/>
              <a:pathLst>
                <a:path w="32266" h="21196" extrusionOk="0">
                  <a:moveTo>
                    <a:pt x="32267" y="21197"/>
                  </a:moveTo>
                  <a:lnTo>
                    <a:pt x="32267" y="0"/>
                  </a:lnTo>
                  <a:lnTo>
                    <a:pt x="0" y="18630"/>
                  </a:lnTo>
                  <a:lnTo>
                    <a:pt x="32267" y="21197"/>
                  </a:ln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 name="Google Shape;1051;p24"/>
            <p:cNvSpPr/>
            <p:nvPr/>
          </p:nvSpPr>
          <p:spPr>
            <a:xfrm>
              <a:off x="4213559" y="3635813"/>
              <a:ext cx="33123" cy="21387"/>
            </a:xfrm>
            <a:custGeom>
              <a:avLst/>
              <a:gdLst/>
              <a:ahLst/>
              <a:cxnLst/>
              <a:rect l="l" t="t" r="r" b="b"/>
              <a:pathLst>
                <a:path w="33123" h="21387" extrusionOk="0">
                  <a:moveTo>
                    <a:pt x="0" y="21387"/>
                  </a:moveTo>
                  <a:lnTo>
                    <a:pt x="0" y="0"/>
                  </a:lnTo>
                  <a:lnTo>
                    <a:pt x="33123" y="13688"/>
                  </a:lnTo>
                  <a:lnTo>
                    <a:pt x="0" y="21387"/>
                  </a:ln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 name="Google Shape;1052;p24"/>
            <p:cNvSpPr/>
            <p:nvPr/>
          </p:nvSpPr>
          <p:spPr>
            <a:xfrm>
              <a:off x="4213521" y="3377363"/>
              <a:ext cx="1096058" cy="631809"/>
            </a:xfrm>
            <a:custGeom>
              <a:avLst/>
              <a:gdLst/>
              <a:ahLst/>
              <a:cxnLst/>
              <a:rect l="l" t="t" r="r" b="b"/>
              <a:pathLst>
                <a:path w="1096058" h="631809" extrusionOk="0">
                  <a:moveTo>
                    <a:pt x="581029" y="616232"/>
                  </a:moveTo>
                  <a:lnTo>
                    <a:pt x="26975" y="296853"/>
                  </a:lnTo>
                  <a:cubicBezTo>
                    <a:pt x="-13002" y="273754"/>
                    <a:pt x="-7957" y="233547"/>
                    <a:pt x="38206" y="206932"/>
                  </a:cubicBezTo>
                  <a:lnTo>
                    <a:pt x="397423" y="0"/>
                  </a:lnTo>
                  <a:lnTo>
                    <a:pt x="1096059" y="402837"/>
                  </a:lnTo>
                  <a:lnTo>
                    <a:pt x="737128" y="609769"/>
                  </a:lnTo>
                  <a:cubicBezTo>
                    <a:pt x="690774" y="636384"/>
                    <a:pt x="621005" y="639331"/>
                    <a:pt x="581029" y="616232"/>
                  </a:cubicBez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 name="Google Shape;1053;p24"/>
            <p:cNvSpPr/>
            <p:nvPr/>
          </p:nvSpPr>
          <p:spPr>
            <a:xfrm>
              <a:off x="4526041" y="3091821"/>
              <a:ext cx="783348" cy="688378"/>
            </a:xfrm>
            <a:custGeom>
              <a:avLst/>
              <a:gdLst/>
              <a:ahLst/>
              <a:cxnLst/>
              <a:rect l="l" t="t" r="r" b="b"/>
              <a:pathLst>
                <a:path w="783348" h="688378" extrusionOk="0">
                  <a:moveTo>
                    <a:pt x="86521" y="286492"/>
                  </a:moveTo>
                  <a:lnTo>
                    <a:pt x="0" y="0"/>
                  </a:lnTo>
                  <a:lnTo>
                    <a:pt x="706346" y="404548"/>
                  </a:lnTo>
                  <a:lnTo>
                    <a:pt x="783348" y="688378"/>
                  </a:lnTo>
                  <a:lnTo>
                    <a:pt x="86521" y="286492"/>
                  </a:lnTo>
                  <a:close/>
                </a:path>
              </a:pathLst>
            </a:custGeom>
            <a:solidFill>
              <a:srgbClr val="9EA1A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 name="Google Shape;1054;p24"/>
            <p:cNvSpPr/>
            <p:nvPr/>
          </p:nvSpPr>
          <p:spPr>
            <a:xfrm>
              <a:off x="5278931" y="3755961"/>
              <a:ext cx="30363" cy="36025"/>
            </a:xfrm>
            <a:custGeom>
              <a:avLst/>
              <a:gdLst/>
              <a:ahLst/>
              <a:cxnLst/>
              <a:rect l="l" t="t" r="r" b="b"/>
              <a:pathLst>
                <a:path w="30363" h="36025" extrusionOk="0">
                  <a:moveTo>
                    <a:pt x="9899" y="36025"/>
                  </a:moveTo>
                  <a:lnTo>
                    <a:pt x="30363" y="24239"/>
                  </a:lnTo>
                  <a:lnTo>
                    <a:pt x="0" y="0"/>
                  </a:lnTo>
                  <a:close/>
                </a:path>
              </a:pathLst>
            </a:custGeom>
            <a:solidFill>
              <a:srgbClr val="9EA1A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 name="Google Shape;1055;p24"/>
            <p:cNvSpPr/>
            <p:nvPr/>
          </p:nvSpPr>
          <p:spPr>
            <a:xfrm>
              <a:off x="4503768" y="3102562"/>
              <a:ext cx="785061" cy="689423"/>
            </a:xfrm>
            <a:custGeom>
              <a:avLst/>
              <a:gdLst/>
              <a:ahLst/>
              <a:cxnLst/>
              <a:rect l="l" t="t" r="r" b="b"/>
              <a:pathLst>
                <a:path w="785061" h="689423" extrusionOk="0">
                  <a:moveTo>
                    <a:pt x="86425" y="286492"/>
                  </a:moveTo>
                  <a:lnTo>
                    <a:pt x="0" y="0"/>
                  </a:lnTo>
                  <a:lnTo>
                    <a:pt x="706346" y="404643"/>
                  </a:lnTo>
                  <a:lnTo>
                    <a:pt x="785061" y="689424"/>
                  </a:lnTo>
                  <a:lnTo>
                    <a:pt x="86425" y="286492"/>
                  </a:ln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 name="Google Shape;1056;p24"/>
            <p:cNvSpPr/>
            <p:nvPr/>
          </p:nvSpPr>
          <p:spPr>
            <a:xfrm>
              <a:off x="3580122" y="393272"/>
              <a:ext cx="2872593" cy="3889928"/>
            </a:xfrm>
            <a:custGeom>
              <a:avLst/>
              <a:gdLst/>
              <a:ahLst/>
              <a:cxnLst/>
              <a:rect l="l" t="t" r="r" b="b"/>
              <a:pathLst>
                <a:path w="2872593" h="3889928" extrusionOk="0">
                  <a:moveTo>
                    <a:pt x="2803111" y="3881586"/>
                  </a:moveTo>
                  <a:lnTo>
                    <a:pt x="69483" y="2305217"/>
                  </a:lnTo>
                  <a:cubicBezTo>
                    <a:pt x="31410" y="2283165"/>
                    <a:pt x="0" y="2223756"/>
                    <a:pt x="0" y="2172713"/>
                  </a:cubicBezTo>
                  <a:lnTo>
                    <a:pt x="0" y="60716"/>
                  </a:lnTo>
                  <a:cubicBezTo>
                    <a:pt x="0" y="9673"/>
                    <a:pt x="31125" y="-13806"/>
                    <a:pt x="69483" y="8342"/>
                  </a:cubicBezTo>
                  <a:lnTo>
                    <a:pt x="2803111" y="1584711"/>
                  </a:lnTo>
                  <a:cubicBezTo>
                    <a:pt x="2841183" y="1606763"/>
                    <a:pt x="2872593" y="1666077"/>
                    <a:pt x="2872593" y="1717121"/>
                  </a:cubicBezTo>
                  <a:lnTo>
                    <a:pt x="2872593" y="3829212"/>
                  </a:lnTo>
                  <a:cubicBezTo>
                    <a:pt x="2872593" y="3880256"/>
                    <a:pt x="2841469" y="3903734"/>
                    <a:pt x="2803111" y="3881586"/>
                  </a:cubicBezTo>
                  <a:close/>
                </a:path>
              </a:pathLst>
            </a:custGeom>
            <a:solidFill>
              <a:srgbClr val="C4C7D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 name="Google Shape;1057;p24"/>
            <p:cNvSpPr/>
            <p:nvPr/>
          </p:nvSpPr>
          <p:spPr>
            <a:xfrm>
              <a:off x="6397319" y="4189501"/>
              <a:ext cx="30267" cy="107125"/>
            </a:xfrm>
            <a:custGeom>
              <a:avLst/>
              <a:gdLst/>
              <a:ahLst/>
              <a:cxnLst/>
              <a:rect l="l" t="t" r="r" b="b"/>
              <a:pathLst>
                <a:path w="30267" h="107125" extrusionOk="0">
                  <a:moveTo>
                    <a:pt x="0" y="107125"/>
                  </a:moveTo>
                  <a:lnTo>
                    <a:pt x="30268" y="89731"/>
                  </a:lnTo>
                  <a:lnTo>
                    <a:pt x="17228" y="0"/>
                  </a:lnTo>
                  <a:lnTo>
                    <a:pt x="0" y="107125"/>
                  </a:lnTo>
                  <a:close/>
                </a:path>
              </a:pathLst>
            </a:custGeom>
            <a:solidFill>
              <a:srgbClr val="C4C7D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 name="Google Shape;1058;p24"/>
            <p:cNvSpPr/>
            <p:nvPr/>
          </p:nvSpPr>
          <p:spPr>
            <a:xfrm>
              <a:off x="3574887" y="397432"/>
              <a:ext cx="72623" cy="31086"/>
            </a:xfrm>
            <a:custGeom>
              <a:avLst/>
              <a:gdLst/>
              <a:ahLst/>
              <a:cxnLst/>
              <a:rect l="l" t="t" r="r" b="b"/>
              <a:pathLst>
                <a:path w="72623" h="31086" extrusionOk="0">
                  <a:moveTo>
                    <a:pt x="0" y="17110"/>
                  </a:moveTo>
                  <a:lnTo>
                    <a:pt x="29792" y="0"/>
                  </a:lnTo>
                  <a:lnTo>
                    <a:pt x="72624" y="24334"/>
                  </a:lnTo>
                  <a:cubicBezTo>
                    <a:pt x="72624" y="24334"/>
                    <a:pt x="27032" y="31273"/>
                    <a:pt x="25890" y="31083"/>
                  </a:cubicBezTo>
                  <a:cubicBezTo>
                    <a:pt x="24747" y="30892"/>
                    <a:pt x="0" y="17110"/>
                    <a:pt x="0" y="17110"/>
                  </a:cubicBez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 name="Google Shape;1059;p24"/>
            <p:cNvSpPr/>
            <p:nvPr/>
          </p:nvSpPr>
          <p:spPr>
            <a:xfrm>
              <a:off x="3554709" y="407720"/>
              <a:ext cx="2872878" cy="3889928"/>
            </a:xfrm>
            <a:custGeom>
              <a:avLst/>
              <a:gdLst/>
              <a:ahLst/>
              <a:cxnLst/>
              <a:rect l="l" t="t" r="r" b="b"/>
              <a:pathLst>
                <a:path w="2872878" h="3889928" extrusionOk="0">
                  <a:moveTo>
                    <a:pt x="2803491" y="3881587"/>
                  </a:moveTo>
                  <a:lnTo>
                    <a:pt x="69388" y="2304837"/>
                  </a:lnTo>
                  <a:cubicBezTo>
                    <a:pt x="31315" y="2282785"/>
                    <a:pt x="0" y="2223471"/>
                    <a:pt x="0" y="2172332"/>
                  </a:cubicBezTo>
                  <a:lnTo>
                    <a:pt x="0" y="60716"/>
                  </a:lnTo>
                  <a:cubicBezTo>
                    <a:pt x="0" y="9673"/>
                    <a:pt x="31125" y="-13806"/>
                    <a:pt x="69388" y="8342"/>
                  </a:cubicBezTo>
                  <a:lnTo>
                    <a:pt x="2803491" y="1584711"/>
                  </a:lnTo>
                  <a:cubicBezTo>
                    <a:pt x="2841564" y="1606763"/>
                    <a:pt x="2872879" y="1666077"/>
                    <a:pt x="2872879" y="1717216"/>
                  </a:cubicBezTo>
                  <a:lnTo>
                    <a:pt x="2872879" y="3829212"/>
                  </a:lnTo>
                  <a:cubicBezTo>
                    <a:pt x="2872879" y="3880256"/>
                    <a:pt x="2841850" y="3903734"/>
                    <a:pt x="2803491" y="3881587"/>
                  </a:cubicBezTo>
                  <a:close/>
                </a:path>
              </a:pathLst>
            </a:custGeom>
            <a:solidFill>
              <a:srgbClr val="E4E7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 name="Google Shape;1060;p24"/>
            <p:cNvSpPr/>
            <p:nvPr/>
          </p:nvSpPr>
          <p:spPr>
            <a:xfrm>
              <a:off x="3549854" y="410477"/>
              <a:ext cx="2872973" cy="3889886"/>
            </a:xfrm>
            <a:custGeom>
              <a:avLst/>
              <a:gdLst/>
              <a:ahLst/>
              <a:cxnLst/>
              <a:rect l="l" t="t" r="r" b="b"/>
              <a:pathLst>
                <a:path w="2872973" h="3889886" extrusionOk="0">
                  <a:moveTo>
                    <a:pt x="2803491" y="3881587"/>
                  </a:moveTo>
                  <a:lnTo>
                    <a:pt x="69483" y="2305217"/>
                  </a:lnTo>
                  <a:cubicBezTo>
                    <a:pt x="31410" y="2283070"/>
                    <a:pt x="0" y="2223756"/>
                    <a:pt x="0" y="2172713"/>
                  </a:cubicBezTo>
                  <a:lnTo>
                    <a:pt x="0" y="60716"/>
                  </a:lnTo>
                  <a:cubicBezTo>
                    <a:pt x="0" y="9673"/>
                    <a:pt x="31124" y="-13806"/>
                    <a:pt x="69483" y="8342"/>
                  </a:cubicBezTo>
                  <a:lnTo>
                    <a:pt x="2803491" y="1584711"/>
                  </a:lnTo>
                  <a:cubicBezTo>
                    <a:pt x="2841564" y="1606764"/>
                    <a:pt x="2872974" y="1666077"/>
                    <a:pt x="2872974" y="1717121"/>
                  </a:cubicBezTo>
                  <a:lnTo>
                    <a:pt x="2872974" y="3829212"/>
                  </a:lnTo>
                  <a:cubicBezTo>
                    <a:pt x="2872974" y="3879971"/>
                    <a:pt x="2841849" y="3903734"/>
                    <a:pt x="2803491" y="3881587"/>
                  </a:cubicBez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 name="Google Shape;1061;p24"/>
            <p:cNvSpPr/>
            <p:nvPr/>
          </p:nvSpPr>
          <p:spPr>
            <a:xfrm>
              <a:off x="3584596" y="456003"/>
              <a:ext cx="2802063" cy="3707642"/>
            </a:xfrm>
            <a:custGeom>
              <a:avLst/>
              <a:gdLst/>
              <a:ahLst/>
              <a:cxnLst/>
              <a:rect l="l" t="t" r="r" b="b"/>
              <a:pathLst>
                <a:path w="2802063" h="3707642" extrusionOk="0">
                  <a:moveTo>
                    <a:pt x="2800636" y="3707643"/>
                  </a:moveTo>
                  <a:lnTo>
                    <a:pt x="0" y="2092872"/>
                  </a:lnTo>
                  <a:lnTo>
                    <a:pt x="1428" y="23650"/>
                  </a:lnTo>
                  <a:cubicBezTo>
                    <a:pt x="1428" y="2453"/>
                    <a:pt x="16371" y="-6102"/>
                    <a:pt x="34742" y="4639"/>
                  </a:cubicBezTo>
                  <a:lnTo>
                    <a:pt x="2768750" y="1580818"/>
                  </a:lnTo>
                  <a:cubicBezTo>
                    <a:pt x="2788395" y="1593631"/>
                    <a:pt x="2800769" y="1615018"/>
                    <a:pt x="2802063" y="163842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 name="Google Shape;1062;p24"/>
            <p:cNvSpPr/>
            <p:nvPr/>
          </p:nvSpPr>
          <p:spPr>
            <a:xfrm>
              <a:off x="3711283" y="669187"/>
              <a:ext cx="283071" cy="477189"/>
            </a:xfrm>
            <a:custGeom>
              <a:avLst/>
              <a:gdLst/>
              <a:ahLst/>
              <a:cxnLst/>
              <a:rect l="l" t="t" r="r" b="b"/>
              <a:pathLst>
                <a:path w="283071" h="477189" extrusionOk="0">
                  <a:moveTo>
                    <a:pt x="268604" y="475462"/>
                  </a:moveTo>
                  <a:lnTo>
                    <a:pt x="14468" y="328699"/>
                  </a:lnTo>
                  <a:cubicBezTo>
                    <a:pt x="5540" y="322277"/>
                    <a:pt x="181" y="312023"/>
                    <a:pt x="0" y="301038"/>
                  </a:cubicBezTo>
                  <a:lnTo>
                    <a:pt x="0" y="12646"/>
                  </a:lnTo>
                  <a:cubicBezTo>
                    <a:pt x="0" y="2000"/>
                    <a:pt x="6472" y="-2848"/>
                    <a:pt x="14468" y="1715"/>
                  </a:cubicBezTo>
                  <a:lnTo>
                    <a:pt x="268604" y="148572"/>
                  </a:lnTo>
                  <a:cubicBezTo>
                    <a:pt x="277551" y="154933"/>
                    <a:pt x="282919" y="165172"/>
                    <a:pt x="283071" y="176138"/>
                  </a:cubicBezTo>
                  <a:lnTo>
                    <a:pt x="283071" y="464531"/>
                  </a:lnTo>
                  <a:cubicBezTo>
                    <a:pt x="283071" y="474986"/>
                    <a:pt x="276599" y="480119"/>
                    <a:pt x="268604" y="475462"/>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 name="Google Shape;1063;p24"/>
            <p:cNvSpPr/>
            <p:nvPr/>
          </p:nvSpPr>
          <p:spPr>
            <a:xfrm>
              <a:off x="4063456" y="872696"/>
              <a:ext cx="283832" cy="477419"/>
            </a:xfrm>
            <a:custGeom>
              <a:avLst/>
              <a:gdLst/>
              <a:ahLst/>
              <a:cxnLst/>
              <a:rect l="l" t="t" r="r" b="b"/>
              <a:pathLst>
                <a:path w="283832" h="477419" extrusionOk="0">
                  <a:moveTo>
                    <a:pt x="269365" y="475462"/>
                  </a:moveTo>
                  <a:lnTo>
                    <a:pt x="14468" y="328509"/>
                  </a:lnTo>
                  <a:cubicBezTo>
                    <a:pt x="5540" y="322087"/>
                    <a:pt x="181" y="311833"/>
                    <a:pt x="0" y="300848"/>
                  </a:cubicBezTo>
                  <a:lnTo>
                    <a:pt x="0" y="12646"/>
                  </a:lnTo>
                  <a:cubicBezTo>
                    <a:pt x="0" y="2000"/>
                    <a:pt x="6472" y="-2848"/>
                    <a:pt x="14468" y="1715"/>
                  </a:cubicBezTo>
                  <a:lnTo>
                    <a:pt x="269080" y="148572"/>
                  </a:lnTo>
                  <a:cubicBezTo>
                    <a:pt x="278217" y="154931"/>
                    <a:pt x="283709" y="165305"/>
                    <a:pt x="283833" y="176423"/>
                  </a:cubicBezTo>
                  <a:lnTo>
                    <a:pt x="283833" y="464531"/>
                  </a:lnTo>
                  <a:cubicBezTo>
                    <a:pt x="283833" y="475177"/>
                    <a:pt x="277360" y="480595"/>
                    <a:pt x="269365" y="475462"/>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 name="Google Shape;1064;p24"/>
            <p:cNvSpPr/>
            <p:nvPr/>
          </p:nvSpPr>
          <p:spPr>
            <a:xfrm>
              <a:off x="4408015" y="1071223"/>
              <a:ext cx="284023" cy="477216"/>
            </a:xfrm>
            <a:custGeom>
              <a:avLst/>
              <a:gdLst/>
              <a:ahLst/>
              <a:cxnLst/>
              <a:rect l="l" t="t" r="r" b="b"/>
              <a:pathLst>
                <a:path w="284023" h="477216" extrusionOk="0">
                  <a:moveTo>
                    <a:pt x="269556" y="475502"/>
                  </a:moveTo>
                  <a:lnTo>
                    <a:pt x="14468" y="328644"/>
                  </a:lnTo>
                  <a:cubicBezTo>
                    <a:pt x="5521" y="322285"/>
                    <a:pt x="152" y="312048"/>
                    <a:pt x="0" y="301079"/>
                  </a:cubicBezTo>
                  <a:lnTo>
                    <a:pt x="0" y="12686"/>
                  </a:lnTo>
                  <a:cubicBezTo>
                    <a:pt x="0" y="2040"/>
                    <a:pt x="6472" y="-2903"/>
                    <a:pt x="14468" y="1755"/>
                  </a:cubicBezTo>
                  <a:lnTo>
                    <a:pt x="269556" y="148993"/>
                  </a:lnTo>
                  <a:cubicBezTo>
                    <a:pt x="278503" y="155354"/>
                    <a:pt x="283871" y="165592"/>
                    <a:pt x="284023" y="176559"/>
                  </a:cubicBezTo>
                  <a:lnTo>
                    <a:pt x="284023" y="464571"/>
                  </a:lnTo>
                  <a:cubicBezTo>
                    <a:pt x="283547" y="475217"/>
                    <a:pt x="277075" y="480065"/>
                    <a:pt x="269556" y="475502"/>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 name="Google Shape;1065;p24"/>
            <p:cNvSpPr/>
            <p:nvPr/>
          </p:nvSpPr>
          <p:spPr>
            <a:xfrm>
              <a:off x="3711283" y="1076206"/>
              <a:ext cx="283071" cy="477216"/>
            </a:xfrm>
            <a:custGeom>
              <a:avLst/>
              <a:gdLst/>
              <a:ahLst/>
              <a:cxnLst/>
              <a:rect l="l" t="t" r="r" b="b"/>
              <a:pathLst>
                <a:path w="283071" h="477216" extrusionOk="0">
                  <a:moveTo>
                    <a:pt x="268604" y="475462"/>
                  </a:moveTo>
                  <a:lnTo>
                    <a:pt x="14468" y="328699"/>
                  </a:lnTo>
                  <a:cubicBezTo>
                    <a:pt x="5540" y="322273"/>
                    <a:pt x="181" y="312027"/>
                    <a:pt x="0" y="301038"/>
                  </a:cubicBezTo>
                  <a:lnTo>
                    <a:pt x="0" y="12646"/>
                  </a:lnTo>
                  <a:cubicBezTo>
                    <a:pt x="0" y="2000"/>
                    <a:pt x="6472" y="-2848"/>
                    <a:pt x="14468" y="1715"/>
                  </a:cubicBezTo>
                  <a:lnTo>
                    <a:pt x="268604" y="148477"/>
                  </a:lnTo>
                  <a:cubicBezTo>
                    <a:pt x="277532" y="154899"/>
                    <a:pt x="282891" y="165154"/>
                    <a:pt x="283071" y="176138"/>
                  </a:cubicBezTo>
                  <a:lnTo>
                    <a:pt x="283071" y="464531"/>
                  </a:lnTo>
                  <a:cubicBezTo>
                    <a:pt x="283071" y="475177"/>
                    <a:pt x="276599" y="480119"/>
                    <a:pt x="268604" y="475462"/>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 name="Google Shape;1066;p24"/>
            <p:cNvSpPr/>
            <p:nvPr/>
          </p:nvSpPr>
          <p:spPr>
            <a:xfrm>
              <a:off x="4063456" y="1279716"/>
              <a:ext cx="283556" cy="477216"/>
            </a:xfrm>
            <a:custGeom>
              <a:avLst/>
              <a:gdLst/>
              <a:ahLst/>
              <a:cxnLst/>
              <a:rect l="l" t="t" r="r" b="b"/>
              <a:pathLst>
                <a:path w="283556" h="477216" extrusionOk="0">
                  <a:moveTo>
                    <a:pt x="269365" y="475462"/>
                  </a:moveTo>
                  <a:lnTo>
                    <a:pt x="14468" y="328699"/>
                  </a:lnTo>
                  <a:cubicBezTo>
                    <a:pt x="5540" y="322273"/>
                    <a:pt x="181" y="312027"/>
                    <a:pt x="0" y="301038"/>
                  </a:cubicBezTo>
                  <a:lnTo>
                    <a:pt x="0" y="12646"/>
                  </a:lnTo>
                  <a:cubicBezTo>
                    <a:pt x="0" y="2000"/>
                    <a:pt x="6472" y="-2848"/>
                    <a:pt x="14468" y="1715"/>
                  </a:cubicBezTo>
                  <a:lnTo>
                    <a:pt x="269080" y="148477"/>
                  </a:lnTo>
                  <a:cubicBezTo>
                    <a:pt x="278008" y="154903"/>
                    <a:pt x="283366" y="165150"/>
                    <a:pt x="283547" y="176138"/>
                  </a:cubicBezTo>
                  <a:lnTo>
                    <a:pt x="283547" y="464531"/>
                  </a:lnTo>
                  <a:cubicBezTo>
                    <a:pt x="283833" y="475177"/>
                    <a:pt x="277360" y="480119"/>
                    <a:pt x="269365" y="475462"/>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 name="Google Shape;1067;p24"/>
            <p:cNvSpPr/>
            <p:nvPr/>
          </p:nvSpPr>
          <p:spPr>
            <a:xfrm>
              <a:off x="4098484" y="1260570"/>
              <a:ext cx="283570" cy="477216"/>
            </a:xfrm>
            <a:custGeom>
              <a:avLst/>
              <a:gdLst/>
              <a:ahLst/>
              <a:cxnLst/>
              <a:rect l="l" t="t" r="r" b="b"/>
              <a:pathLst>
                <a:path w="283570" h="477216" extrusionOk="0">
                  <a:moveTo>
                    <a:pt x="269079" y="475502"/>
                  </a:moveTo>
                  <a:lnTo>
                    <a:pt x="14468" y="328644"/>
                  </a:lnTo>
                  <a:cubicBezTo>
                    <a:pt x="5521" y="322285"/>
                    <a:pt x="152" y="312048"/>
                    <a:pt x="0" y="301079"/>
                  </a:cubicBezTo>
                  <a:lnTo>
                    <a:pt x="0" y="12686"/>
                  </a:lnTo>
                  <a:cubicBezTo>
                    <a:pt x="0" y="2040"/>
                    <a:pt x="6472" y="-2903"/>
                    <a:pt x="14468" y="1755"/>
                  </a:cubicBezTo>
                  <a:lnTo>
                    <a:pt x="269079" y="148518"/>
                  </a:lnTo>
                  <a:cubicBezTo>
                    <a:pt x="278008" y="154943"/>
                    <a:pt x="283366" y="165190"/>
                    <a:pt x="283547" y="176178"/>
                  </a:cubicBezTo>
                  <a:lnTo>
                    <a:pt x="283547" y="464571"/>
                  </a:lnTo>
                  <a:cubicBezTo>
                    <a:pt x="284023" y="475217"/>
                    <a:pt x="277075" y="480065"/>
                    <a:pt x="269079" y="47550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 name="Google Shape;1068;p24"/>
            <p:cNvSpPr/>
            <p:nvPr/>
          </p:nvSpPr>
          <p:spPr>
            <a:xfrm>
              <a:off x="4408015" y="1478241"/>
              <a:ext cx="284023" cy="477161"/>
            </a:xfrm>
            <a:custGeom>
              <a:avLst/>
              <a:gdLst/>
              <a:ahLst/>
              <a:cxnLst/>
              <a:rect l="l" t="t" r="r" b="b"/>
              <a:pathLst>
                <a:path w="284023" h="477161" extrusionOk="0">
                  <a:moveTo>
                    <a:pt x="269556" y="475409"/>
                  </a:moveTo>
                  <a:lnTo>
                    <a:pt x="14468" y="328646"/>
                  </a:lnTo>
                  <a:cubicBezTo>
                    <a:pt x="5521" y="322287"/>
                    <a:pt x="152" y="312050"/>
                    <a:pt x="0" y="301080"/>
                  </a:cubicBezTo>
                  <a:lnTo>
                    <a:pt x="0" y="12593"/>
                  </a:lnTo>
                  <a:cubicBezTo>
                    <a:pt x="0" y="2042"/>
                    <a:pt x="6472" y="-2901"/>
                    <a:pt x="14468" y="1757"/>
                  </a:cubicBezTo>
                  <a:lnTo>
                    <a:pt x="269556" y="148519"/>
                  </a:lnTo>
                  <a:cubicBezTo>
                    <a:pt x="278503" y="154878"/>
                    <a:pt x="283871" y="165116"/>
                    <a:pt x="284023" y="176085"/>
                  </a:cubicBezTo>
                  <a:lnTo>
                    <a:pt x="284023" y="464382"/>
                  </a:lnTo>
                  <a:cubicBezTo>
                    <a:pt x="283547" y="475124"/>
                    <a:pt x="277075" y="480066"/>
                    <a:pt x="269556" y="475409"/>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 name="Google Shape;1069;p24"/>
            <p:cNvSpPr/>
            <p:nvPr/>
          </p:nvSpPr>
          <p:spPr>
            <a:xfrm>
              <a:off x="3711283" y="1491834"/>
              <a:ext cx="283071" cy="477165"/>
            </a:xfrm>
            <a:custGeom>
              <a:avLst/>
              <a:gdLst/>
              <a:ahLst/>
              <a:cxnLst/>
              <a:rect l="l" t="t" r="r" b="b"/>
              <a:pathLst>
                <a:path w="283071" h="477165" extrusionOk="0">
                  <a:moveTo>
                    <a:pt x="268604" y="475409"/>
                  </a:moveTo>
                  <a:lnTo>
                    <a:pt x="14468" y="328646"/>
                  </a:lnTo>
                  <a:cubicBezTo>
                    <a:pt x="5521" y="322287"/>
                    <a:pt x="152" y="312050"/>
                    <a:pt x="0" y="301080"/>
                  </a:cubicBezTo>
                  <a:lnTo>
                    <a:pt x="0" y="12593"/>
                  </a:lnTo>
                  <a:cubicBezTo>
                    <a:pt x="0" y="2042"/>
                    <a:pt x="6472" y="-2901"/>
                    <a:pt x="14468" y="1757"/>
                  </a:cubicBezTo>
                  <a:lnTo>
                    <a:pt x="268604" y="148519"/>
                  </a:lnTo>
                  <a:cubicBezTo>
                    <a:pt x="277551" y="154878"/>
                    <a:pt x="282919" y="165116"/>
                    <a:pt x="283071" y="176085"/>
                  </a:cubicBezTo>
                  <a:lnTo>
                    <a:pt x="283071" y="464573"/>
                  </a:lnTo>
                  <a:cubicBezTo>
                    <a:pt x="283071" y="475123"/>
                    <a:pt x="276599" y="480066"/>
                    <a:pt x="268604" y="475409"/>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 name="Google Shape;1070;p24"/>
            <p:cNvSpPr/>
            <p:nvPr/>
          </p:nvSpPr>
          <p:spPr>
            <a:xfrm>
              <a:off x="3711283" y="1946286"/>
              <a:ext cx="980755" cy="657383"/>
            </a:xfrm>
            <a:custGeom>
              <a:avLst/>
              <a:gdLst/>
              <a:ahLst/>
              <a:cxnLst/>
              <a:rect l="l" t="t" r="r" b="b"/>
              <a:pathLst>
                <a:path w="980755" h="657383" extrusionOk="0">
                  <a:moveTo>
                    <a:pt x="966288" y="655629"/>
                  </a:moveTo>
                  <a:lnTo>
                    <a:pt x="14468" y="106884"/>
                  </a:lnTo>
                  <a:cubicBezTo>
                    <a:pt x="5540" y="100458"/>
                    <a:pt x="181" y="90212"/>
                    <a:pt x="0" y="79224"/>
                  </a:cubicBezTo>
                  <a:lnTo>
                    <a:pt x="0" y="12686"/>
                  </a:lnTo>
                  <a:cubicBezTo>
                    <a:pt x="0" y="2040"/>
                    <a:pt x="6472" y="-2903"/>
                    <a:pt x="14468" y="1755"/>
                  </a:cubicBezTo>
                  <a:lnTo>
                    <a:pt x="966288" y="550594"/>
                  </a:lnTo>
                  <a:cubicBezTo>
                    <a:pt x="975235" y="556954"/>
                    <a:pt x="980603" y="567191"/>
                    <a:pt x="980755" y="578160"/>
                  </a:cubicBezTo>
                  <a:lnTo>
                    <a:pt x="980755" y="644698"/>
                  </a:lnTo>
                  <a:cubicBezTo>
                    <a:pt x="980280" y="655344"/>
                    <a:pt x="973807" y="660286"/>
                    <a:pt x="966288" y="655629"/>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 name="Google Shape;1071;p24"/>
            <p:cNvSpPr/>
            <p:nvPr/>
          </p:nvSpPr>
          <p:spPr>
            <a:xfrm>
              <a:off x="3715090" y="2139055"/>
              <a:ext cx="732044" cy="480371"/>
            </a:xfrm>
            <a:custGeom>
              <a:avLst/>
              <a:gdLst/>
              <a:ahLst/>
              <a:cxnLst/>
              <a:rect l="l" t="t" r="r" b="b"/>
              <a:pathLst>
                <a:path w="732044" h="480371" extrusionOk="0">
                  <a:moveTo>
                    <a:pt x="717577" y="478449"/>
                  </a:moveTo>
                  <a:lnTo>
                    <a:pt x="14468" y="73425"/>
                  </a:lnTo>
                  <a:cubicBezTo>
                    <a:pt x="5521" y="67066"/>
                    <a:pt x="152" y="56829"/>
                    <a:pt x="0" y="45860"/>
                  </a:cubicBezTo>
                  <a:lnTo>
                    <a:pt x="0" y="12686"/>
                  </a:lnTo>
                  <a:cubicBezTo>
                    <a:pt x="0" y="2040"/>
                    <a:pt x="6472" y="-2903"/>
                    <a:pt x="14468" y="1755"/>
                  </a:cubicBezTo>
                  <a:lnTo>
                    <a:pt x="717577" y="407064"/>
                  </a:lnTo>
                  <a:cubicBezTo>
                    <a:pt x="726505" y="413489"/>
                    <a:pt x="731864" y="423736"/>
                    <a:pt x="732045" y="434724"/>
                  </a:cubicBezTo>
                  <a:lnTo>
                    <a:pt x="732045" y="467708"/>
                  </a:lnTo>
                  <a:cubicBezTo>
                    <a:pt x="732045" y="478449"/>
                    <a:pt x="725572" y="483392"/>
                    <a:pt x="717577" y="478449"/>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 name="Google Shape;1072;p24"/>
            <p:cNvSpPr/>
            <p:nvPr/>
          </p:nvSpPr>
          <p:spPr>
            <a:xfrm>
              <a:off x="3715090" y="2264376"/>
              <a:ext cx="732044" cy="480312"/>
            </a:xfrm>
            <a:custGeom>
              <a:avLst/>
              <a:gdLst/>
              <a:ahLst/>
              <a:cxnLst/>
              <a:rect l="l" t="t" r="r" b="b"/>
              <a:pathLst>
                <a:path w="732044" h="480312" extrusionOk="0">
                  <a:moveTo>
                    <a:pt x="717577" y="478598"/>
                  </a:moveTo>
                  <a:lnTo>
                    <a:pt x="14468" y="73195"/>
                  </a:lnTo>
                  <a:cubicBezTo>
                    <a:pt x="5521" y="66836"/>
                    <a:pt x="152" y="56599"/>
                    <a:pt x="0" y="45629"/>
                  </a:cubicBezTo>
                  <a:lnTo>
                    <a:pt x="0" y="12646"/>
                  </a:lnTo>
                  <a:cubicBezTo>
                    <a:pt x="0" y="2000"/>
                    <a:pt x="6472" y="-2848"/>
                    <a:pt x="14468" y="1715"/>
                  </a:cubicBezTo>
                  <a:lnTo>
                    <a:pt x="717577" y="407023"/>
                  </a:lnTo>
                  <a:cubicBezTo>
                    <a:pt x="726505" y="413449"/>
                    <a:pt x="731864" y="423696"/>
                    <a:pt x="732045" y="434684"/>
                  </a:cubicBezTo>
                  <a:lnTo>
                    <a:pt x="732045" y="467667"/>
                  </a:lnTo>
                  <a:cubicBezTo>
                    <a:pt x="732045" y="478313"/>
                    <a:pt x="725572" y="483161"/>
                    <a:pt x="717577" y="478598"/>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 name="Google Shape;1073;p24"/>
            <p:cNvSpPr/>
            <p:nvPr/>
          </p:nvSpPr>
          <p:spPr>
            <a:xfrm>
              <a:off x="3715090" y="2389467"/>
              <a:ext cx="599361" cy="403889"/>
            </a:xfrm>
            <a:custGeom>
              <a:avLst/>
              <a:gdLst/>
              <a:ahLst/>
              <a:cxnLst/>
              <a:rect l="l" t="t" r="r" b="b"/>
              <a:pathLst>
                <a:path w="599361" h="403889" extrusionOk="0">
                  <a:moveTo>
                    <a:pt x="584893" y="402175"/>
                  </a:moveTo>
                  <a:lnTo>
                    <a:pt x="14468" y="73195"/>
                  </a:lnTo>
                  <a:cubicBezTo>
                    <a:pt x="5521" y="66836"/>
                    <a:pt x="152" y="56599"/>
                    <a:pt x="0" y="45629"/>
                  </a:cubicBezTo>
                  <a:lnTo>
                    <a:pt x="0" y="12646"/>
                  </a:lnTo>
                  <a:cubicBezTo>
                    <a:pt x="0" y="2000"/>
                    <a:pt x="6472" y="-2848"/>
                    <a:pt x="14468" y="1715"/>
                  </a:cubicBezTo>
                  <a:lnTo>
                    <a:pt x="584893" y="330600"/>
                  </a:lnTo>
                  <a:cubicBezTo>
                    <a:pt x="593822" y="337026"/>
                    <a:pt x="599180" y="347272"/>
                    <a:pt x="599361" y="358261"/>
                  </a:cubicBezTo>
                  <a:lnTo>
                    <a:pt x="599361" y="391244"/>
                  </a:lnTo>
                  <a:cubicBezTo>
                    <a:pt x="599361" y="401890"/>
                    <a:pt x="592889" y="406738"/>
                    <a:pt x="584893" y="40217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 name="Google Shape;1074;p24"/>
            <p:cNvSpPr/>
            <p:nvPr/>
          </p:nvSpPr>
          <p:spPr>
            <a:xfrm>
              <a:off x="4855752" y="2612272"/>
              <a:ext cx="1403078" cy="900663"/>
            </a:xfrm>
            <a:custGeom>
              <a:avLst/>
              <a:gdLst/>
              <a:ahLst/>
              <a:cxnLst/>
              <a:rect l="l" t="t" r="r" b="b"/>
              <a:pathLst>
                <a:path w="1403078" h="900663" extrusionOk="0">
                  <a:moveTo>
                    <a:pt x="1388610" y="898735"/>
                  </a:moveTo>
                  <a:lnTo>
                    <a:pt x="14468" y="106749"/>
                  </a:lnTo>
                  <a:cubicBezTo>
                    <a:pt x="5520" y="100390"/>
                    <a:pt x="152" y="90152"/>
                    <a:pt x="0" y="79183"/>
                  </a:cubicBezTo>
                  <a:lnTo>
                    <a:pt x="0" y="12646"/>
                  </a:lnTo>
                  <a:cubicBezTo>
                    <a:pt x="0" y="2000"/>
                    <a:pt x="6472" y="-2848"/>
                    <a:pt x="14468" y="1715"/>
                  </a:cubicBezTo>
                  <a:lnTo>
                    <a:pt x="1388610" y="794177"/>
                  </a:lnTo>
                  <a:cubicBezTo>
                    <a:pt x="1397557" y="800536"/>
                    <a:pt x="1402926" y="810773"/>
                    <a:pt x="1403078" y="821742"/>
                  </a:cubicBezTo>
                  <a:lnTo>
                    <a:pt x="1403078" y="888280"/>
                  </a:lnTo>
                  <a:cubicBezTo>
                    <a:pt x="1403078" y="898735"/>
                    <a:pt x="1396606" y="903678"/>
                    <a:pt x="1388610" y="898735"/>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 name="Google Shape;1075;p24"/>
            <p:cNvSpPr/>
            <p:nvPr/>
          </p:nvSpPr>
          <p:spPr>
            <a:xfrm>
              <a:off x="4860130" y="2805136"/>
              <a:ext cx="1263255" cy="786670"/>
            </a:xfrm>
            <a:custGeom>
              <a:avLst/>
              <a:gdLst/>
              <a:ahLst/>
              <a:cxnLst/>
              <a:rect l="l" t="t" r="r" b="b"/>
              <a:pathLst>
                <a:path w="1263255" h="786670" extrusionOk="0">
                  <a:moveTo>
                    <a:pt x="1248788" y="784956"/>
                  </a:moveTo>
                  <a:lnTo>
                    <a:pt x="14468" y="73195"/>
                  </a:lnTo>
                  <a:cubicBezTo>
                    <a:pt x="5521" y="66836"/>
                    <a:pt x="152" y="56599"/>
                    <a:pt x="0" y="45629"/>
                  </a:cubicBezTo>
                  <a:lnTo>
                    <a:pt x="0" y="12646"/>
                  </a:lnTo>
                  <a:cubicBezTo>
                    <a:pt x="0" y="2000"/>
                    <a:pt x="6472" y="-2848"/>
                    <a:pt x="14468" y="1715"/>
                  </a:cubicBezTo>
                  <a:lnTo>
                    <a:pt x="1248788" y="713381"/>
                  </a:lnTo>
                  <a:cubicBezTo>
                    <a:pt x="1257716" y="719807"/>
                    <a:pt x="1263075" y="730053"/>
                    <a:pt x="1263256" y="741042"/>
                  </a:cubicBezTo>
                  <a:lnTo>
                    <a:pt x="1263256" y="774025"/>
                  </a:lnTo>
                  <a:cubicBezTo>
                    <a:pt x="1263256" y="784671"/>
                    <a:pt x="1256783" y="789519"/>
                    <a:pt x="1248788" y="784956"/>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 name="Google Shape;1076;p24"/>
            <p:cNvSpPr/>
            <p:nvPr/>
          </p:nvSpPr>
          <p:spPr>
            <a:xfrm>
              <a:off x="4860130" y="2930227"/>
              <a:ext cx="1263255" cy="786839"/>
            </a:xfrm>
            <a:custGeom>
              <a:avLst/>
              <a:gdLst/>
              <a:ahLst/>
              <a:cxnLst/>
              <a:rect l="l" t="t" r="r" b="b"/>
              <a:pathLst>
                <a:path w="1263255" h="786839" extrusionOk="0">
                  <a:moveTo>
                    <a:pt x="1248788" y="784956"/>
                  </a:moveTo>
                  <a:lnTo>
                    <a:pt x="14468" y="73290"/>
                  </a:lnTo>
                  <a:cubicBezTo>
                    <a:pt x="5540" y="66864"/>
                    <a:pt x="181" y="56617"/>
                    <a:pt x="0" y="45629"/>
                  </a:cubicBezTo>
                  <a:lnTo>
                    <a:pt x="0" y="12646"/>
                  </a:lnTo>
                  <a:cubicBezTo>
                    <a:pt x="0" y="2000"/>
                    <a:pt x="6472" y="-2848"/>
                    <a:pt x="14468" y="1714"/>
                  </a:cubicBezTo>
                  <a:lnTo>
                    <a:pt x="1248788" y="713856"/>
                  </a:lnTo>
                  <a:cubicBezTo>
                    <a:pt x="1257735" y="720215"/>
                    <a:pt x="1263104" y="730453"/>
                    <a:pt x="1263256" y="741422"/>
                  </a:cubicBezTo>
                  <a:lnTo>
                    <a:pt x="1263256" y="774405"/>
                  </a:lnTo>
                  <a:cubicBezTo>
                    <a:pt x="1263256" y="784671"/>
                    <a:pt x="1256783" y="789899"/>
                    <a:pt x="1248788" y="784956"/>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 name="Google Shape;1077;p24"/>
            <p:cNvSpPr/>
            <p:nvPr/>
          </p:nvSpPr>
          <p:spPr>
            <a:xfrm>
              <a:off x="4860130" y="3055222"/>
              <a:ext cx="1034438" cy="654829"/>
            </a:xfrm>
            <a:custGeom>
              <a:avLst/>
              <a:gdLst/>
              <a:ahLst/>
              <a:cxnLst/>
              <a:rect l="l" t="t" r="r" b="b"/>
              <a:pathLst>
                <a:path w="1034438" h="654829" extrusionOk="0">
                  <a:moveTo>
                    <a:pt x="1019971" y="653117"/>
                  </a:moveTo>
                  <a:lnTo>
                    <a:pt x="14468" y="73290"/>
                  </a:lnTo>
                  <a:cubicBezTo>
                    <a:pt x="5540" y="66864"/>
                    <a:pt x="181" y="56618"/>
                    <a:pt x="0" y="45629"/>
                  </a:cubicBezTo>
                  <a:lnTo>
                    <a:pt x="0" y="12646"/>
                  </a:lnTo>
                  <a:cubicBezTo>
                    <a:pt x="0" y="2000"/>
                    <a:pt x="6472" y="-2848"/>
                    <a:pt x="14468" y="1715"/>
                  </a:cubicBezTo>
                  <a:lnTo>
                    <a:pt x="1019971" y="581542"/>
                  </a:lnTo>
                  <a:cubicBezTo>
                    <a:pt x="1028880" y="587929"/>
                    <a:pt x="1034248" y="598157"/>
                    <a:pt x="1034438" y="609107"/>
                  </a:cubicBezTo>
                  <a:lnTo>
                    <a:pt x="1034438" y="642091"/>
                  </a:lnTo>
                  <a:cubicBezTo>
                    <a:pt x="1034438" y="652832"/>
                    <a:pt x="1027871" y="657679"/>
                    <a:pt x="1019971" y="65311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 name="Google Shape;1078;p24"/>
            <p:cNvSpPr/>
            <p:nvPr/>
          </p:nvSpPr>
          <p:spPr>
            <a:xfrm>
              <a:off x="4063456" y="1695343"/>
              <a:ext cx="283556" cy="477207"/>
            </a:xfrm>
            <a:custGeom>
              <a:avLst/>
              <a:gdLst/>
              <a:ahLst/>
              <a:cxnLst/>
              <a:rect l="l" t="t" r="r" b="b"/>
              <a:pathLst>
                <a:path w="283556" h="477207" extrusionOk="0">
                  <a:moveTo>
                    <a:pt x="269365" y="475409"/>
                  </a:moveTo>
                  <a:lnTo>
                    <a:pt x="14468" y="328646"/>
                  </a:lnTo>
                  <a:cubicBezTo>
                    <a:pt x="5521" y="322287"/>
                    <a:pt x="152" y="312050"/>
                    <a:pt x="0" y="301080"/>
                  </a:cubicBezTo>
                  <a:lnTo>
                    <a:pt x="0" y="12593"/>
                  </a:lnTo>
                  <a:cubicBezTo>
                    <a:pt x="0" y="2042"/>
                    <a:pt x="6472" y="-2901"/>
                    <a:pt x="14468" y="1757"/>
                  </a:cubicBezTo>
                  <a:lnTo>
                    <a:pt x="269080" y="148519"/>
                  </a:lnTo>
                  <a:cubicBezTo>
                    <a:pt x="278027" y="154878"/>
                    <a:pt x="283395" y="165116"/>
                    <a:pt x="283547" y="176085"/>
                  </a:cubicBezTo>
                  <a:lnTo>
                    <a:pt x="283547" y="464573"/>
                  </a:lnTo>
                  <a:cubicBezTo>
                    <a:pt x="283833" y="475409"/>
                    <a:pt x="277360" y="480066"/>
                    <a:pt x="269365" y="475409"/>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 name="Google Shape;1079;p24"/>
            <p:cNvSpPr/>
            <p:nvPr/>
          </p:nvSpPr>
          <p:spPr>
            <a:xfrm>
              <a:off x="4408015" y="1893817"/>
              <a:ext cx="284023" cy="477216"/>
            </a:xfrm>
            <a:custGeom>
              <a:avLst/>
              <a:gdLst/>
              <a:ahLst/>
              <a:cxnLst/>
              <a:rect l="l" t="t" r="r" b="b"/>
              <a:pathLst>
                <a:path w="284023" h="477216" extrusionOk="0">
                  <a:moveTo>
                    <a:pt x="269556" y="475502"/>
                  </a:moveTo>
                  <a:lnTo>
                    <a:pt x="14468" y="328644"/>
                  </a:lnTo>
                  <a:cubicBezTo>
                    <a:pt x="5521" y="322285"/>
                    <a:pt x="152" y="312048"/>
                    <a:pt x="0" y="301079"/>
                  </a:cubicBezTo>
                  <a:lnTo>
                    <a:pt x="0" y="12686"/>
                  </a:lnTo>
                  <a:cubicBezTo>
                    <a:pt x="0" y="2040"/>
                    <a:pt x="6472" y="-2903"/>
                    <a:pt x="14468" y="1755"/>
                  </a:cubicBezTo>
                  <a:lnTo>
                    <a:pt x="269556" y="148518"/>
                  </a:lnTo>
                  <a:cubicBezTo>
                    <a:pt x="278484" y="154943"/>
                    <a:pt x="283842" y="165190"/>
                    <a:pt x="284023" y="176178"/>
                  </a:cubicBezTo>
                  <a:lnTo>
                    <a:pt x="284023" y="464571"/>
                  </a:lnTo>
                  <a:cubicBezTo>
                    <a:pt x="283547" y="475217"/>
                    <a:pt x="277075" y="480065"/>
                    <a:pt x="269556" y="475502"/>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 name="Google Shape;1080;p24"/>
            <p:cNvSpPr/>
            <p:nvPr/>
          </p:nvSpPr>
          <p:spPr>
            <a:xfrm>
              <a:off x="4855752" y="1988490"/>
              <a:ext cx="1403078" cy="1286379"/>
            </a:xfrm>
            <a:custGeom>
              <a:avLst/>
              <a:gdLst/>
              <a:ahLst/>
              <a:cxnLst/>
              <a:rect l="l" t="t" r="r" b="b"/>
              <a:pathLst>
                <a:path w="1403078" h="1286379" extrusionOk="0">
                  <a:moveTo>
                    <a:pt x="1388610" y="1284884"/>
                  </a:moveTo>
                  <a:lnTo>
                    <a:pt x="14468" y="492137"/>
                  </a:lnTo>
                  <a:cubicBezTo>
                    <a:pt x="5520" y="485777"/>
                    <a:pt x="152" y="475540"/>
                    <a:pt x="0" y="464571"/>
                  </a:cubicBezTo>
                  <a:lnTo>
                    <a:pt x="0" y="12686"/>
                  </a:lnTo>
                  <a:cubicBezTo>
                    <a:pt x="0" y="2040"/>
                    <a:pt x="6472" y="-2903"/>
                    <a:pt x="14468" y="1755"/>
                  </a:cubicBezTo>
                  <a:lnTo>
                    <a:pt x="1388610" y="794027"/>
                  </a:lnTo>
                  <a:cubicBezTo>
                    <a:pt x="1397539" y="800452"/>
                    <a:pt x="1402897" y="810699"/>
                    <a:pt x="1403078" y="821687"/>
                  </a:cubicBezTo>
                  <a:lnTo>
                    <a:pt x="1403078" y="1273572"/>
                  </a:lnTo>
                  <a:cubicBezTo>
                    <a:pt x="1403078" y="1284218"/>
                    <a:pt x="1396606" y="1289066"/>
                    <a:pt x="1388610" y="1284884"/>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 name="Google Shape;1081;p24"/>
            <p:cNvSpPr/>
            <p:nvPr/>
          </p:nvSpPr>
          <p:spPr>
            <a:xfrm>
              <a:off x="4846614" y="1414848"/>
              <a:ext cx="423274" cy="545612"/>
            </a:xfrm>
            <a:custGeom>
              <a:avLst/>
              <a:gdLst/>
              <a:ahLst/>
              <a:cxnLst/>
              <a:rect l="l" t="t" r="r" b="b"/>
              <a:pathLst>
                <a:path w="423274" h="545612" extrusionOk="0">
                  <a:moveTo>
                    <a:pt x="211685" y="516844"/>
                  </a:moveTo>
                  <a:cubicBezTo>
                    <a:pt x="94991" y="449546"/>
                    <a:pt x="0" y="285389"/>
                    <a:pt x="0" y="150793"/>
                  </a:cubicBezTo>
                  <a:cubicBezTo>
                    <a:pt x="0" y="16197"/>
                    <a:pt x="95182" y="-38459"/>
                    <a:pt x="211685" y="28744"/>
                  </a:cubicBezTo>
                  <a:cubicBezTo>
                    <a:pt x="328187" y="95947"/>
                    <a:pt x="423274" y="260295"/>
                    <a:pt x="423274" y="394795"/>
                  </a:cubicBezTo>
                  <a:cubicBezTo>
                    <a:pt x="423274" y="529296"/>
                    <a:pt x="328283" y="584142"/>
                    <a:pt x="211685" y="516844"/>
                  </a:cubicBezTo>
                  <a:close/>
                  <a:moveTo>
                    <a:pt x="211685" y="99274"/>
                  </a:moveTo>
                  <a:cubicBezTo>
                    <a:pt x="128686" y="51747"/>
                    <a:pt x="61202" y="90434"/>
                    <a:pt x="61202" y="186058"/>
                  </a:cubicBezTo>
                  <a:cubicBezTo>
                    <a:pt x="61202" y="281682"/>
                    <a:pt x="128686" y="398502"/>
                    <a:pt x="211685" y="446314"/>
                  </a:cubicBezTo>
                  <a:cubicBezTo>
                    <a:pt x="294683" y="494126"/>
                    <a:pt x="362167" y="455249"/>
                    <a:pt x="362167" y="359531"/>
                  </a:cubicBezTo>
                  <a:cubicBezTo>
                    <a:pt x="362167" y="263811"/>
                    <a:pt x="294493" y="147561"/>
                    <a:pt x="211685" y="99274"/>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 name="Google Shape;1082;p24"/>
            <p:cNvSpPr/>
            <p:nvPr/>
          </p:nvSpPr>
          <p:spPr>
            <a:xfrm>
              <a:off x="4846614" y="1414848"/>
              <a:ext cx="423274" cy="545629"/>
            </a:xfrm>
            <a:custGeom>
              <a:avLst/>
              <a:gdLst/>
              <a:ahLst/>
              <a:cxnLst/>
              <a:rect l="l" t="t" r="r" b="b"/>
              <a:pathLst>
                <a:path w="423274" h="545629" extrusionOk="0">
                  <a:moveTo>
                    <a:pt x="211685" y="516844"/>
                  </a:moveTo>
                  <a:cubicBezTo>
                    <a:pt x="94991" y="449546"/>
                    <a:pt x="0" y="285389"/>
                    <a:pt x="0" y="150793"/>
                  </a:cubicBezTo>
                  <a:cubicBezTo>
                    <a:pt x="0" y="16197"/>
                    <a:pt x="95182" y="-38459"/>
                    <a:pt x="211685" y="28744"/>
                  </a:cubicBezTo>
                  <a:lnTo>
                    <a:pt x="211685" y="99274"/>
                  </a:lnTo>
                  <a:cubicBezTo>
                    <a:pt x="128686" y="51747"/>
                    <a:pt x="61202" y="90434"/>
                    <a:pt x="61202" y="186058"/>
                  </a:cubicBezTo>
                  <a:cubicBezTo>
                    <a:pt x="61202" y="281682"/>
                    <a:pt x="128686" y="398502"/>
                    <a:pt x="211685" y="446314"/>
                  </a:cubicBezTo>
                  <a:cubicBezTo>
                    <a:pt x="294683" y="494126"/>
                    <a:pt x="362167" y="455249"/>
                    <a:pt x="362167" y="359531"/>
                  </a:cubicBezTo>
                  <a:lnTo>
                    <a:pt x="423274" y="394795"/>
                  </a:lnTo>
                  <a:cubicBezTo>
                    <a:pt x="423179" y="529391"/>
                    <a:pt x="328283" y="584142"/>
                    <a:pt x="211685" y="51684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 name="Google Shape;1083;p24"/>
            <p:cNvSpPr/>
            <p:nvPr/>
          </p:nvSpPr>
          <p:spPr>
            <a:xfrm>
              <a:off x="5340323" y="1699604"/>
              <a:ext cx="423179" cy="545654"/>
            </a:xfrm>
            <a:custGeom>
              <a:avLst/>
              <a:gdLst/>
              <a:ahLst/>
              <a:cxnLst/>
              <a:rect l="l" t="t" r="r" b="b"/>
              <a:pathLst>
                <a:path w="423179" h="545654" extrusionOk="0">
                  <a:moveTo>
                    <a:pt x="211589" y="516869"/>
                  </a:moveTo>
                  <a:cubicBezTo>
                    <a:pt x="94896" y="449571"/>
                    <a:pt x="0" y="285318"/>
                    <a:pt x="0" y="150817"/>
                  </a:cubicBezTo>
                  <a:cubicBezTo>
                    <a:pt x="0" y="16316"/>
                    <a:pt x="95182" y="-38529"/>
                    <a:pt x="211589" y="28769"/>
                  </a:cubicBezTo>
                  <a:cubicBezTo>
                    <a:pt x="327997" y="96066"/>
                    <a:pt x="423179" y="260224"/>
                    <a:pt x="423179" y="394820"/>
                  </a:cubicBezTo>
                  <a:cubicBezTo>
                    <a:pt x="423179" y="529416"/>
                    <a:pt x="328283" y="584167"/>
                    <a:pt x="211589" y="516869"/>
                  </a:cubicBezTo>
                  <a:close/>
                  <a:moveTo>
                    <a:pt x="211589" y="99298"/>
                  </a:moveTo>
                  <a:cubicBezTo>
                    <a:pt x="128591" y="51772"/>
                    <a:pt x="61107" y="90363"/>
                    <a:pt x="61107" y="186082"/>
                  </a:cubicBezTo>
                  <a:cubicBezTo>
                    <a:pt x="61107" y="281801"/>
                    <a:pt x="128591" y="398432"/>
                    <a:pt x="211589" y="446339"/>
                  </a:cubicBezTo>
                  <a:cubicBezTo>
                    <a:pt x="294588" y="494246"/>
                    <a:pt x="362072" y="455274"/>
                    <a:pt x="362072" y="359555"/>
                  </a:cubicBezTo>
                  <a:cubicBezTo>
                    <a:pt x="362072" y="263836"/>
                    <a:pt x="294588" y="147110"/>
                    <a:pt x="211589" y="99298"/>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 name="Google Shape;1084;p24"/>
            <p:cNvSpPr/>
            <p:nvPr/>
          </p:nvSpPr>
          <p:spPr>
            <a:xfrm>
              <a:off x="5340323" y="1699604"/>
              <a:ext cx="332185" cy="545952"/>
            </a:xfrm>
            <a:custGeom>
              <a:avLst/>
              <a:gdLst/>
              <a:ahLst/>
              <a:cxnLst/>
              <a:rect l="l" t="t" r="r" b="b"/>
              <a:pathLst>
                <a:path w="332185" h="545952" extrusionOk="0">
                  <a:moveTo>
                    <a:pt x="211589" y="516869"/>
                  </a:moveTo>
                  <a:cubicBezTo>
                    <a:pt x="94896" y="449571"/>
                    <a:pt x="0" y="285318"/>
                    <a:pt x="0" y="150817"/>
                  </a:cubicBezTo>
                  <a:cubicBezTo>
                    <a:pt x="0" y="16316"/>
                    <a:pt x="95182" y="-38529"/>
                    <a:pt x="211589" y="28769"/>
                  </a:cubicBezTo>
                  <a:lnTo>
                    <a:pt x="211589" y="99298"/>
                  </a:lnTo>
                  <a:cubicBezTo>
                    <a:pt x="128591" y="51772"/>
                    <a:pt x="61107" y="90363"/>
                    <a:pt x="61107" y="186082"/>
                  </a:cubicBezTo>
                  <a:cubicBezTo>
                    <a:pt x="61107" y="281801"/>
                    <a:pt x="128591" y="398432"/>
                    <a:pt x="211589" y="446339"/>
                  </a:cubicBezTo>
                  <a:cubicBezTo>
                    <a:pt x="242429" y="464114"/>
                    <a:pt x="272030" y="470483"/>
                    <a:pt x="297253" y="465350"/>
                  </a:cubicBezTo>
                  <a:lnTo>
                    <a:pt x="332185" y="543389"/>
                  </a:lnTo>
                  <a:cubicBezTo>
                    <a:pt x="296682" y="550898"/>
                    <a:pt x="254993" y="541868"/>
                    <a:pt x="211589" y="51686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 name="Google Shape;1085;p24"/>
            <p:cNvSpPr/>
            <p:nvPr/>
          </p:nvSpPr>
          <p:spPr>
            <a:xfrm>
              <a:off x="5834032" y="1984194"/>
              <a:ext cx="423559" cy="545654"/>
            </a:xfrm>
            <a:custGeom>
              <a:avLst/>
              <a:gdLst/>
              <a:ahLst/>
              <a:cxnLst/>
              <a:rect l="l" t="t" r="r" b="b"/>
              <a:pathLst>
                <a:path w="423559" h="545654" extrusionOk="0">
                  <a:moveTo>
                    <a:pt x="211590" y="516869"/>
                  </a:moveTo>
                  <a:cubicBezTo>
                    <a:pt x="94896" y="449571"/>
                    <a:pt x="0" y="285318"/>
                    <a:pt x="0" y="150817"/>
                  </a:cubicBezTo>
                  <a:cubicBezTo>
                    <a:pt x="0" y="16317"/>
                    <a:pt x="95182" y="-38529"/>
                    <a:pt x="211590" y="28769"/>
                  </a:cubicBezTo>
                  <a:cubicBezTo>
                    <a:pt x="327997" y="96066"/>
                    <a:pt x="423560" y="260224"/>
                    <a:pt x="423560" y="394820"/>
                  </a:cubicBezTo>
                  <a:cubicBezTo>
                    <a:pt x="423560" y="529416"/>
                    <a:pt x="328378" y="584167"/>
                    <a:pt x="211590" y="516869"/>
                  </a:cubicBezTo>
                  <a:close/>
                  <a:moveTo>
                    <a:pt x="211590" y="99298"/>
                  </a:moveTo>
                  <a:cubicBezTo>
                    <a:pt x="128686" y="51772"/>
                    <a:pt x="61107" y="90363"/>
                    <a:pt x="61107" y="186082"/>
                  </a:cubicBezTo>
                  <a:cubicBezTo>
                    <a:pt x="61107" y="281801"/>
                    <a:pt x="128686" y="398432"/>
                    <a:pt x="211590" y="446339"/>
                  </a:cubicBezTo>
                  <a:cubicBezTo>
                    <a:pt x="294493" y="494246"/>
                    <a:pt x="362072" y="455274"/>
                    <a:pt x="362072" y="359555"/>
                  </a:cubicBezTo>
                  <a:cubicBezTo>
                    <a:pt x="362072" y="263836"/>
                    <a:pt x="294588" y="147110"/>
                    <a:pt x="211590" y="99298"/>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 name="Google Shape;1086;p24"/>
            <p:cNvSpPr/>
            <p:nvPr/>
          </p:nvSpPr>
          <p:spPr>
            <a:xfrm>
              <a:off x="5834032" y="1984177"/>
              <a:ext cx="211589" cy="286951"/>
            </a:xfrm>
            <a:custGeom>
              <a:avLst/>
              <a:gdLst/>
              <a:ahLst/>
              <a:cxnLst/>
              <a:rect l="l" t="t" r="r" b="b"/>
              <a:pathLst>
                <a:path w="211589" h="286951" extrusionOk="0">
                  <a:moveTo>
                    <a:pt x="27412" y="286951"/>
                  </a:moveTo>
                  <a:cubicBezTo>
                    <a:pt x="10194" y="243588"/>
                    <a:pt x="904" y="197477"/>
                    <a:pt x="0" y="150835"/>
                  </a:cubicBezTo>
                  <a:cubicBezTo>
                    <a:pt x="0" y="16239"/>
                    <a:pt x="95182" y="-38512"/>
                    <a:pt x="211590" y="28786"/>
                  </a:cubicBezTo>
                  <a:lnTo>
                    <a:pt x="211590" y="99315"/>
                  </a:lnTo>
                  <a:cubicBezTo>
                    <a:pt x="128686" y="51789"/>
                    <a:pt x="61107" y="90380"/>
                    <a:pt x="61107" y="186099"/>
                  </a:cubicBezTo>
                  <a:cubicBezTo>
                    <a:pt x="61830" y="219254"/>
                    <a:pt x="68540" y="252000"/>
                    <a:pt x="80905" y="28276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 name="Google Shape;1087;p24"/>
            <p:cNvSpPr/>
            <p:nvPr/>
          </p:nvSpPr>
          <p:spPr>
            <a:xfrm>
              <a:off x="5029839" y="4705642"/>
              <a:ext cx="429841" cy="247899"/>
            </a:xfrm>
            <a:custGeom>
              <a:avLst/>
              <a:gdLst/>
              <a:ahLst/>
              <a:cxnLst/>
              <a:rect l="l" t="t" r="r" b="b"/>
              <a:pathLst>
                <a:path w="429841" h="247899" extrusionOk="0">
                  <a:moveTo>
                    <a:pt x="429842" y="123950"/>
                  </a:moveTo>
                  <a:cubicBezTo>
                    <a:pt x="429842" y="192405"/>
                    <a:pt x="333619" y="247900"/>
                    <a:pt x="214921" y="247900"/>
                  </a:cubicBezTo>
                  <a:cubicBezTo>
                    <a:pt x="96224" y="247900"/>
                    <a:pt x="0" y="192406"/>
                    <a:pt x="0" y="123950"/>
                  </a:cubicBezTo>
                  <a:cubicBezTo>
                    <a:pt x="0" y="55494"/>
                    <a:pt x="96224" y="0"/>
                    <a:pt x="214921" y="0"/>
                  </a:cubicBezTo>
                  <a:cubicBezTo>
                    <a:pt x="333619" y="0"/>
                    <a:pt x="429842" y="55494"/>
                    <a:pt x="429842" y="123950"/>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 name="Google Shape;1088;p24"/>
            <p:cNvSpPr/>
            <p:nvPr/>
          </p:nvSpPr>
          <p:spPr>
            <a:xfrm>
              <a:off x="2757750" y="4754499"/>
              <a:ext cx="429841" cy="247899"/>
            </a:xfrm>
            <a:custGeom>
              <a:avLst/>
              <a:gdLst/>
              <a:ahLst/>
              <a:cxnLst/>
              <a:rect l="l" t="t" r="r" b="b"/>
              <a:pathLst>
                <a:path w="429841" h="247899" extrusionOk="0">
                  <a:moveTo>
                    <a:pt x="429842" y="123950"/>
                  </a:moveTo>
                  <a:cubicBezTo>
                    <a:pt x="429842" y="192405"/>
                    <a:pt x="333619" y="247900"/>
                    <a:pt x="214921" y="247900"/>
                  </a:cubicBezTo>
                  <a:cubicBezTo>
                    <a:pt x="96223" y="247900"/>
                    <a:pt x="0" y="192406"/>
                    <a:pt x="0" y="123950"/>
                  </a:cubicBezTo>
                  <a:cubicBezTo>
                    <a:pt x="0" y="55494"/>
                    <a:pt x="96223" y="0"/>
                    <a:pt x="214921" y="0"/>
                  </a:cubicBezTo>
                  <a:cubicBezTo>
                    <a:pt x="333619" y="0"/>
                    <a:pt x="429842" y="55494"/>
                    <a:pt x="429842" y="123950"/>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 name="Google Shape;1089;p24"/>
            <p:cNvSpPr/>
            <p:nvPr/>
          </p:nvSpPr>
          <p:spPr>
            <a:xfrm>
              <a:off x="2012475" y="3630110"/>
              <a:ext cx="429841" cy="247899"/>
            </a:xfrm>
            <a:custGeom>
              <a:avLst/>
              <a:gdLst/>
              <a:ahLst/>
              <a:cxnLst/>
              <a:rect l="l" t="t" r="r" b="b"/>
              <a:pathLst>
                <a:path w="429841" h="247899" extrusionOk="0">
                  <a:moveTo>
                    <a:pt x="429842" y="123950"/>
                  </a:moveTo>
                  <a:cubicBezTo>
                    <a:pt x="429842" y="192406"/>
                    <a:pt x="333619" y="247900"/>
                    <a:pt x="214921" y="247900"/>
                  </a:cubicBezTo>
                  <a:cubicBezTo>
                    <a:pt x="96223" y="247900"/>
                    <a:pt x="0" y="192406"/>
                    <a:pt x="0" y="123950"/>
                  </a:cubicBezTo>
                  <a:cubicBezTo>
                    <a:pt x="0" y="55494"/>
                    <a:pt x="96223" y="0"/>
                    <a:pt x="214921" y="0"/>
                  </a:cubicBezTo>
                  <a:cubicBezTo>
                    <a:pt x="333619" y="0"/>
                    <a:pt x="429842" y="55494"/>
                    <a:pt x="429842" y="123950"/>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7" name="Google Shape;1090;p24"/>
            <p:cNvSpPr/>
            <p:nvPr/>
          </p:nvSpPr>
          <p:spPr>
            <a:xfrm>
              <a:off x="5244274" y="4799933"/>
              <a:ext cx="116580" cy="90224"/>
            </a:xfrm>
            <a:custGeom>
              <a:avLst/>
              <a:gdLst/>
              <a:ahLst/>
              <a:cxnLst/>
              <a:rect l="l" t="t" r="r" b="b"/>
              <a:pathLst>
                <a:path w="116580" h="90224" extrusionOk="0">
                  <a:moveTo>
                    <a:pt x="107376" y="2"/>
                  </a:moveTo>
                  <a:cubicBezTo>
                    <a:pt x="93384" y="11314"/>
                    <a:pt x="72729" y="953"/>
                    <a:pt x="71682" y="1998"/>
                  </a:cubicBezTo>
                  <a:cubicBezTo>
                    <a:pt x="55302" y="17235"/>
                    <a:pt x="38074" y="31550"/>
                    <a:pt x="20094" y="44868"/>
                  </a:cubicBezTo>
                  <a:cubicBezTo>
                    <a:pt x="11432" y="51711"/>
                    <a:pt x="-2179" y="60932"/>
                    <a:pt x="296" y="74049"/>
                  </a:cubicBezTo>
                  <a:cubicBezTo>
                    <a:pt x="4674" y="97622"/>
                    <a:pt x="42366" y="90398"/>
                    <a:pt x="56644" y="83554"/>
                  </a:cubicBezTo>
                  <a:cubicBezTo>
                    <a:pt x="70921" y="76711"/>
                    <a:pt x="82438" y="64544"/>
                    <a:pt x="95954" y="56084"/>
                  </a:cubicBezTo>
                  <a:cubicBezTo>
                    <a:pt x="105472" y="50095"/>
                    <a:pt x="114990" y="47054"/>
                    <a:pt x="116513" y="34887"/>
                  </a:cubicBezTo>
                  <a:cubicBezTo>
                    <a:pt x="117370" y="27187"/>
                    <a:pt x="109850" y="-283"/>
                    <a:pt x="107376" y="2"/>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8" name="Google Shape;1091;p24"/>
            <p:cNvSpPr/>
            <p:nvPr/>
          </p:nvSpPr>
          <p:spPr>
            <a:xfrm>
              <a:off x="5244760" y="4829592"/>
              <a:ext cx="116051" cy="60483"/>
            </a:xfrm>
            <a:custGeom>
              <a:avLst/>
              <a:gdLst/>
              <a:ahLst/>
              <a:cxnLst/>
              <a:rect l="l" t="t" r="r" b="b"/>
              <a:pathLst>
                <a:path w="116051" h="60483" extrusionOk="0">
                  <a:moveTo>
                    <a:pt x="115837" y="0"/>
                  </a:moveTo>
                  <a:cubicBezTo>
                    <a:pt x="113933" y="11597"/>
                    <a:pt x="104605" y="14828"/>
                    <a:pt x="95087" y="20722"/>
                  </a:cubicBezTo>
                  <a:cubicBezTo>
                    <a:pt x="81381" y="29182"/>
                    <a:pt x="69388" y="41443"/>
                    <a:pt x="55110" y="48572"/>
                  </a:cubicBezTo>
                  <a:cubicBezTo>
                    <a:pt x="40833" y="55701"/>
                    <a:pt x="9233" y="61880"/>
                    <a:pt x="0" y="45055"/>
                  </a:cubicBezTo>
                  <a:cubicBezTo>
                    <a:pt x="5045" y="67773"/>
                    <a:pt x="42071" y="60644"/>
                    <a:pt x="56157" y="53515"/>
                  </a:cubicBezTo>
                  <a:cubicBezTo>
                    <a:pt x="70244" y="46386"/>
                    <a:pt x="81952" y="34505"/>
                    <a:pt x="95468" y="26045"/>
                  </a:cubicBezTo>
                  <a:cubicBezTo>
                    <a:pt x="104986" y="20056"/>
                    <a:pt x="114504" y="17015"/>
                    <a:pt x="116027" y="4848"/>
                  </a:cubicBezTo>
                  <a:cubicBezTo>
                    <a:pt x="116093" y="3232"/>
                    <a:pt x="116027" y="1606"/>
                    <a:pt x="115837"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9" name="Google Shape;1092;p24"/>
            <p:cNvSpPr/>
            <p:nvPr/>
          </p:nvSpPr>
          <p:spPr>
            <a:xfrm>
              <a:off x="5124630" y="4754816"/>
              <a:ext cx="116569" cy="86887"/>
            </a:xfrm>
            <a:custGeom>
              <a:avLst/>
              <a:gdLst/>
              <a:ahLst/>
              <a:cxnLst/>
              <a:rect l="l" t="t" r="r" b="b"/>
              <a:pathLst>
                <a:path w="116569" h="86887" extrusionOk="0">
                  <a:moveTo>
                    <a:pt x="105663" y="63"/>
                  </a:moveTo>
                  <a:cubicBezTo>
                    <a:pt x="91671" y="11470"/>
                    <a:pt x="67590" y="-982"/>
                    <a:pt x="66162" y="63"/>
                  </a:cubicBezTo>
                  <a:cubicBezTo>
                    <a:pt x="51656" y="14825"/>
                    <a:pt x="36275" y="28693"/>
                    <a:pt x="20094" y="41602"/>
                  </a:cubicBezTo>
                  <a:cubicBezTo>
                    <a:pt x="11432" y="48446"/>
                    <a:pt x="-2179" y="57666"/>
                    <a:pt x="296" y="70783"/>
                  </a:cubicBezTo>
                  <a:cubicBezTo>
                    <a:pt x="4674" y="94261"/>
                    <a:pt x="42367" y="87037"/>
                    <a:pt x="56644" y="80288"/>
                  </a:cubicBezTo>
                  <a:cubicBezTo>
                    <a:pt x="70921" y="73540"/>
                    <a:pt x="82438" y="61278"/>
                    <a:pt x="95954" y="52818"/>
                  </a:cubicBezTo>
                  <a:cubicBezTo>
                    <a:pt x="105472" y="46830"/>
                    <a:pt x="114990" y="43313"/>
                    <a:pt x="116513" y="31621"/>
                  </a:cubicBezTo>
                  <a:cubicBezTo>
                    <a:pt x="117370" y="23922"/>
                    <a:pt x="108137" y="-222"/>
                    <a:pt x="105663" y="63"/>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0" name="Google Shape;1093;p24"/>
            <p:cNvSpPr/>
            <p:nvPr/>
          </p:nvSpPr>
          <p:spPr>
            <a:xfrm>
              <a:off x="5124926" y="4782825"/>
              <a:ext cx="116097" cy="60673"/>
            </a:xfrm>
            <a:custGeom>
              <a:avLst/>
              <a:gdLst/>
              <a:ahLst/>
              <a:cxnLst/>
              <a:rect l="l" t="t" r="r" b="b"/>
              <a:pathLst>
                <a:path w="116097" h="60673" extrusionOk="0">
                  <a:moveTo>
                    <a:pt x="115741" y="0"/>
                  </a:moveTo>
                  <a:cubicBezTo>
                    <a:pt x="114218" y="11407"/>
                    <a:pt x="104700" y="14828"/>
                    <a:pt x="95182" y="20912"/>
                  </a:cubicBezTo>
                  <a:cubicBezTo>
                    <a:pt x="81476" y="29372"/>
                    <a:pt x="69388" y="41634"/>
                    <a:pt x="55205" y="48858"/>
                  </a:cubicBezTo>
                  <a:cubicBezTo>
                    <a:pt x="41023" y="56082"/>
                    <a:pt x="9233" y="62070"/>
                    <a:pt x="0" y="45246"/>
                  </a:cubicBezTo>
                  <a:cubicBezTo>
                    <a:pt x="5045" y="67964"/>
                    <a:pt x="42071" y="60835"/>
                    <a:pt x="56157" y="53706"/>
                  </a:cubicBezTo>
                  <a:cubicBezTo>
                    <a:pt x="70244" y="46577"/>
                    <a:pt x="82047" y="34695"/>
                    <a:pt x="95468" y="26235"/>
                  </a:cubicBezTo>
                  <a:cubicBezTo>
                    <a:pt x="104986" y="20246"/>
                    <a:pt x="114504" y="16730"/>
                    <a:pt x="116027" y="5133"/>
                  </a:cubicBezTo>
                  <a:cubicBezTo>
                    <a:pt x="116179" y="3413"/>
                    <a:pt x="116084" y="1692"/>
                    <a:pt x="115741"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1" name="Google Shape;1094;p24"/>
            <p:cNvSpPr/>
            <p:nvPr/>
          </p:nvSpPr>
          <p:spPr>
            <a:xfrm>
              <a:off x="5154433" y="4234936"/>
              <a:ext cx="200389" cy="574156"/>
            </a:xfrm>
            <a:custGeom>
              <a:avLst/>
              <a:gdLst/>
              <a:ahLst/>
              <a:cxnLst/>
              <a:rect l="l" t="t" r="r" b="b"/>
              <a:pathLst>
                <a:path w="200389" h="574156" extrusionOk="0">
                  <a:moveTo>
                    <a:pt x="197978" y="49713"/>
                  </a:moveTo>
                  <a:cubicBezTo>
                    <a:pt x="197312" y="70815"/>
                    <a:pt x="190745" y="162447"/>
                    <a:pt x="187794" y="211304"/>
                  </a:cubicBezTo>
                  <a:cubicBezTo>
                    <a:pt x="184843" y="260162"/>
                    <a:pt x="184177" y="319285"/>
                    <a:pt x="184177" y="319285"/>
                  </a:cubicBezTo>
                  <a:cubicBezTo>
                    <a:pt x="184177" y="319285"/>
                    <a:pt x="192553" y="354645"/>
                    <a:pt x="197978" y="396183"/>
                  </a:cubicBezTo>
                  <a:cubicBezTo>
                    <a:pt x="203404" y="437722"/>
                    <a:pt x="197978" y="568896"/>
                    <a:pt x="197978" y="568896"/>
                  </a:cubicBezTo>
                  <a:cubicBezTo>
                    <a:pt x="187080" y="575911"/>
                    <a:pt x="173088" y="575911"/>
                    <a:pt x="162190" y="568896"/>
                  </a:cubicBezTo>
                  <a:cubicBezTo>
                    <a:pt x="162190" y="568896"/>
                    <a:pt x="139822" y="464337"/>
                    <a:pt x="129448" y="416810"/>
                  </a:cubicBezTo>
                  <a:cubicBezTo>
                    <a:pt x="119073" y="369283"/>
                    <a:pt x="117359" y="342193"/>
                    <a:pt x="111934" y="312916"/>
                  </a:cubicBezTo>
                  <a:cubicBezTo>
                    <a:pt x="105462" y="277462"/>
                    <a:pt x="91375" y="111973"/>
                    <a:pt x="91375" y="111973"/>
                  </a:cubicBezTo>
                  <a:lnTo>
                    <a:pt x="85759" y="111973"/>
                  </a:lnTo>
                  <a:lnTo>
                    <a:pt x="70815" y="298753"/>
                  </a:lnTo>
                  <a:cubicBezTo>
                    <a:pt x="75479" y="312508"/>
                    <a:pt x="78668" y="326718"/>
                    <a:pt x="80334" y="341147"/>
                  </a:cubicBezTo>
                  <a:cubicBezTo>
                    <a:pt x="84426" y="371660"/>
                    <a:pt x="76050" y="524696"/>
                    <a:pt x="76050" y="524696"/>
                  </a:cubicBezTo>
                  <a:cubicBezTo>
                    <a:pt x="63896" y="531473"/>
                    <a:pt x="48952" y="530846"/>
                    <a:pt x="37406" y="523080"/>
                  </a:cubicBezTo>
                  <a:cubicBezTo>
                    <a:pt x="37406" y="523080"/>
                    <a:pt x="0" y="320331"/>
                    <a:pt x="0" y="289533"/>
                  </a:cubicBezTo>
                  <a:cubicBezTo>
                    <a:pt x="0" y="269097"/>
                    <a:pt x="3522" y="0"/>
                    <a:pt x="3522"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 name="Google Shape;1095;p24"/>
            <p:cNvSpPr/>
            <p:nvPr/>
          </p:nvSpPr>
          <p:spPr>
            <a:xfrm>
              <a:off x="5199628" y="3876679"/>
              <a:ext cx="128464" cy="124722"/>
            </a:xfrm>
            <a:custGeom>
              <a:avLst/>
              <a:gdLst/>
              <a:ahLst/>
              <a:cxnLst/>
              <a:rect l="l" t="t" r="r" b="b"/>
              <a:pathLst>
                <a:path w="128464" h="124722" extrusionOk="0">
                  <a:moveTo>
                    <a:pt x="102147" y="0"/>
                  </a:moveTo>
                  <a:cubicBezTo>
                    <a:pt x="102147" y="0"/>
                    <a:pt x="99767" y="46006"/>
                    <a:pt x="100814" y="50093"/>
                  </a:cubicBezTo>
                  <a:cubicBezTo>
                    <a:pt x="101861" y="54181"/>
                    <a:pt x="121945" y="67678"/>
                    <a:pt x="127846" y="72431"/>
                  </a:cubicBezTo>
                  <a:cubicBezTo>
                    <a:pt x="133747" y="77183"/>
                    <a:pt x="95960" y="114445"/>
                    <a:pt x="77590" y="122904"/>
                  </a:cubicBezTo>
                  <a:cubicBezTo>
                    <a:pt x="59220" y="131364"/>
                    <a:pt x="1444" y="109122"/>
                    <a:pt x="112" y="80606"/>
                  </a:cubicBezTo>
                  <a:cubicBezTo>
                    <a:pt x="-1221" y="52089"/>
                    <a:pt x="9630" y="28136"/>
                    <a:pt x="19148" y="26900"/>
                  </a:cubicBezTo>
                  <a:cubicBezTo>
                    <a:pt x="28666" y="25665"/>
                    <a:pt x="102147" y="0"/>
                    <a:pt x="102147" y="0"/>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3" name="Google Shape;1096;p24"/>
            <p:cNvSpPr/>
            <p:nvPr/>
          </p:nvSpPr>
          <p:spPr>
            <a:xfrm>
              <a:off x="4996526" y="3906336"/>
              <a:ext cx="182485" cy="357686"/>
            </a:xfrm>
            <a:custGeom>
              <a:avLst/>
              <a:gdLst/>
              <a:ahLst/>
              <a:cxnLst/>
              <a:rect l="l" t="t" r="r" b="b"/>
              <a:pathLst>
                <a:path w="182485" h="357686" extrusionOk="0">
                  <a:moveTo>
                    <a:pt x="179037" y="55702"/>
                  </a:moveTo>
                  <a:cubicBezTo>
                    <a:pt x="176277" y="35455"/>
                    <a:pt x="189697" y="16159"/>
                    <a:pt x="176752" y="0"/>
                  </a:cubicBezTo>
                  <a:cubicBezTo>
                    <a:pt x="131255" y="44485"/>
                    <a:pt x="136966" y="162352"/>
                    <a:pt x="126687" y="237634"/>
                  </a:cubicBezTo>
                  <a:cubicBezTo>
                    <a:pt x="92897" y="272899"/>
                    <a:pt x="25032" y="307594"/>
                    <a:pt x="5901" y="316243"/>
                  </a:cubicBezTo>
                  <a:cubicBezTo>
                    <a:pt x="2379" y="317764"/>
                    <a:pt x="-572" y="319475"/>
                    <a:pt x="95" y="323182"/>
                  </a:cubicBezTo>
                  <a:cubicBezTo>
                    <a:pt x="2665" y="335739"/>
                    <a:pt x="8061" y="347535"/>
                    <a:pt x="15895" y="357687"/>
                  </a:cubicBezTo>
                  <a:cubicBezTo>
                    <a:pt x="60821" y="338676"/>
                    <a:pt x="93183" y="327270"/>
                    <a:pt x="149150" y="274040"/>
                  </a:cubicBezTo>
                  <a:cubicBezTo>
                    <a:pt x="154509" y="268175"/>
                    <a:pt x="159287" y="261806"/>
                    <a:pt x="163427" y="255029"/>
                  </a:cubicBezTo>
                  <a:cubicBezTo>
                    <a:pt x="179608" y="207502"/>
                    <a:pt x="183605" y="90776"/>
                    <a:pt x="179037" y="55702"/>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4" name="Google Shape;1097;p24"/>
            <p:cNvSpPr/>
            <p:nvPr/>
          </p:nvSpPr>
          <p:spPr>
            <a:xfrm>
              <a:off x="5154414" y="3894094"/>
              <a:ext cx="208226" cy="419055"/>
            </a:xfrm>
            <a:custGeom>
              <a:avLst/>
              <a:gdLst/>
              <a:ahLst/>
              <a:cxnLst/>
              <a:rect l="l" t="t" r="r" b="b"/>
              <a:pathLst>
                <a:path w="208226" h="419055" extrusionOk="0">
                  <a:moveTo>
                    <a:pt x="152500" y="40568"/>
                  </a:moveTo>
                  <a:cubicBezTo>
                    <a:pt x="152500" y="40568"/>
                    <a:pt x="119091" y="90376"/>
                    <a:pt x="72357" y="95033"/>
                  </a:cubicBezTo>
                  <a:cubicBezTo>
                    <a:pt x="57699" y="80585"/>
                    <a:pt x="56366" y="29066"/>
                    <a:pt x="76736" y="12527"/>
                  </a:cubicBezTo>
                  <a:cubicBezTo>
                    <a:pt x="76736" y="12527"/>
                    <a:pt x="57699" y="-2491"/>
                    <a:pt x="45135" y="360"/>
                  </a:cubicBezTo>
                  <a:cubicBezTo>
                    <a:pt x="31448" y="8744"/>
                    <a:pt x="21301" y="21823"/>
                    <a:pt x="16580" y="37146"/>
                  </a:cubicBezTo>
                  <a:cubicBezTo>
                    <a:pt x="4702" y="71346"/>
                    <a:pt x="-885" y="107419"/>
                    <a:pt x="114" y="143606"/>
                  </a:cubicBezTo>
                  <a:cubicBezTo>
                    <a:pt x="875" y="192463"/>
                    <a:pt x="114" y="341698"/>
                    <a:pt x="114" y="341698"/>
                  </a:cubicBezTo>
                  <a:cubicBezTo>
                    <a:pt x="114" y="341698"/>
                    <a:pt x="6681" y="373256"/>
                    <a:pt x="48942" y="396734"/>
                  </a:cubicBezTo>
                  <a:cubicBezTo>
                    <a:pt x="91203" y="420212"/>
                    <a:pt x="122423" y="422493"/>
                    <a:pt x="151073" y="415745"/>
                  </a:cubicBezTo>
                  <a:cubicBezTo>
                    <a:pt x="174678" y="410231"/>
                    <a:pt x="194190" y="401866"/>
                    <a:pt x="202376" y="384757"/>
                  </a:cubicBezTo>
                  <a:cubicBezTo>
                    <a:pt x="200282" y="350538"/>
                    <a:pt x="184957" y="261187"/>
                    <a:pt x="190668" y="218223"/>
                  </a:cubicBezTo>
                  <a:cubicBezTo>
                    <a:pt x="196379" y="175259"/>
                    <a:pt x="205517" y="143036"/>
                    <a:pt x="207801" y="108246"/>
                  </a:cubicBezTo>
                  <a:cubicBezTo>
                    <a:pt x="210086" y="73456"/>
                    <a:pt x="203233" y="74122"/>
                    <a:pt x="185814" y="61765"/>
                  </a:cubicBezTo>
                  <a:cubicBezTo>
                    <a:pt x="175239" y="53904"/>
                    <a:pt x="164103" y="46813"/>
                    <a:pt x="152500" y="40568"/>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5" name="Google Shape;1098;p24"/>
            <p:cNvSpPr/>
            <p:nvPr/>
          </p:nvSpPr>
          <p:spPr>
            <a:xfrm>
              <a:off x="5194395" y="3747198"/>
              <a:ext cx="138431" cy="168252"/>
            </a:xfrm>
            <a:custGeom>
              <a:avLst/>
              <a:gdLst/>
              <a:ahLst/>
              <a:cxnLst/>
              <a:rect l="l" t="t" r="r" b="b"/>
              <a:pathLst>
                <a:path w="138431" h="168252" extrusionOk="0">
                  <a:moveTo>
                    <a:pt x="3060" y="60853"/>
                  </a:moveTo>
                  <a:lnTo>
                    <a:pt x="3060" y="60853"/>
                  </a:lnTo>
                  <a:cubicBezTo>
                    <a:pt x="8581" y="25112"/>
                    <a:pt x="34375" y="-1978"/>
                    <a:pt x="71211" y="113"/>
                  </a:cubicBezTo>
                  <a:cubicBezTo>
                    <a:pt x="110416" y="2252"/>
                    <a:pt x="140465" y="35740"/>
                    <a:pt x="138324" y="74892"/>
                  </a:cubicBezTo>
                  <a:cubicBezTo>
                    <a:pt x="138314" y="74930"/>
                    <a:pt x="138314" y="74978"/>
                    <a:pt x="138314" y="75016"/>
                  </a:cubicBezTo>
                  <a:cubicBezTo>
                    <a:pt x="137105" y="96983"/>
                    <a:pt x="125655" y="117105"/>
                    <a:pt x="107380" y="129386"/>
                  </a:cubicBezTo>
                  <a:cubicBezTo>
                    <a:pt x="106057" y="134804"/>
                    <a:pt x="104144" y="140071"/>
                    <a:pt x="101669" y="145070"/>
                  </a:cubicBezTo>
                  <a:cubicBezTo>
                    <a:pt x="88629" y="160279"/>
                    <a:pt x="49128" y="169689"/>
                    <a:pt x="37802" y="168073"/>
                  </a:cubicBezTo>
                  <a:cubicBezTo>
                    <a:pt x="23981" y="166847"/>
                    <a:pt x="12322" y="157313"/>
                    <a:pt x="8391" y="144025"/>
                  </a:cubicBezTo>
                  <a:cubicBezTo>
                    <a:pt x="-3793" y="115984"/>
                    <a:pt x="15" y="78533"/>
                    <a:pt x="3060" y="60853"/>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6" name="Google Shape;1099;p24"/>
            <p:cNvSpPr/>
            <p:nvPr/>
          </p:nvSpPr>
          <p:spPr>
            <a:xfrm>
              <a:off x="5199668" y="3732408"/>
              <a:ext cx="146095" cy="144175"/>
            </a:xfrm>
            <a:custGeom>
              <a:avLst/>
              <a:gdLst/>
              <a:ahLst/>
              <a:cxnLst/>
              <a:rect l="l" t="t" r="r" b="b"/>
              <a:pathLst>
                <a:path w="146095" h="144175" extrusionOk="0">
                  <a:moveTo>
                    <a:pt x="102106" y="144176"/>
                  </a:moveTo>
                  <a:lnTo>
                    <a:pt x="102106" y="144176"/>
                  </a:lnTo>
                  <a:lnTo>
                    <a:pt x="98680" y="113093"/>
                  </a:lnTo>
                  <a:cubicBezTo>
                    <a:pt x="98680" y="113093"/>
                    <a:pt x="124189" y="47126"/>
                    <a:pt x="63939" y="59768"/>
                  </a:cubicBezTo>
                  <a:cubicBezTo>
                    <a:pt x="24152" y="68133"/>
                    <a:pt x="14158" y="71745"/>
                    <a:pt x="2070" y="45130"/>
                  </a:cubicBezTo>
                  <a:cubicBezTo>
                    <a:pt x="-10018" y="18515"/>
                    <a:pt x="32624" y="-5534"/>
                    <a:pt x="83355" y="1120"/>
                  </a:cubicBezTo>
                  <a:cubicBezTo>
                    <a:pt x="119563" y="4913"/>
                    <a:pt x="146823" y="35777"/>
                    <a:pt x="146081" y="72125"/>
                  </a:cubicBezTo>
                  <a:cubicBezTo>
                    <a:pt x="144748" y="91706"/>
                    <a:pt x="139513" y="131439"/>
                    <a:pt x="102106" y="144176"/>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7" name="Google Shape;1100;p24"/>
            <p:cNvSpPr/>
            <p:nvPr/>
          </p:nvSpPr>
          <p:spPr>
            <a:xfrm>
              <a:off x="5186268" y="3976961"/>
              <a:ext cx="186859" cy="320520"/>
            </a:xfrm>
            <a:custGeom>
              <a:avLst/>
              <a:gdLst/>
              <a:ahLst/>
              <a:cxnLst/>
              <a:rect l="l" t="t" r="r" b="b"/>
              <a:pathLst>
                <a:path w="186859" h="320520" extrusionOk="0">
                  <a:moveTo>
                    <a:pt x="186131" y="4943"/>
                  </a:moveTo>
                  <a:cubicBezTo>
                    <a:pt x="168713" y="0"/>
                    <a:pt x="182039" y="4088"/>
                    <a:pt x="168713" y="0"/>
                  </a:cubicBezTo>
                  <a:cubicBezTo>
                    <a:pt x="123216" y="44485"/>
                    <a:pt x="128832" y="120813"/>
                    <a:pt x="118552" y="196286"/>
                  </a:cubicBezTo>
                  <a:cubicBezTo>
                    <a:pt x="93424" y="237729"/>
                    <a:pt x="241" y="293906"/>
                    <a:pt x="241" y="293906"/>
                  </a:cubicBezTo>
                  <a:cubicBezTo>
                    <a:pt x="-901" y="301986"/>
                    <a:pt x="1859" y="304362"/>
                    <a:pt x="11948" y="320521"/>
                  </a:cubicBezTo>
                  <a:cubicBezTo>
                    <a:pt x="63842" y="300693"/>
                    <a:pt x="111042" y="270295"/>
                    <a:pt x="150533" y="231266"/>
                  </a:cubicBezTo>
                  <a:cubicBezTo>
                    <a:pt x="152818" y="229174"/>
                    <a:pt x="156054" y="228604"/>
                    <a:pt x="157006" y="225752"/>
                  </a:cubicBezTo>
                  <a:cubicBezTo>
                    <a:pt x="172901" y="177655"/>
                    <a:pt x="190700" y="40018"/>
                    <a:pt x="186131" y="4943"/>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8" name="Google Shape;1101;p24"/>
            <p:cNvSpPr/>
            <p:nvPr/>
          </p:nvSpPr>
          <p:spPr>
            <a:xfrm>
              <a:off x="4957596" y="4074866"/>
              <a:ext cx="216348" cy="290578"/>
            </a:xfrm>
            <a:custGeom>
              <a:avLst/>
              <a:gdLst/>
              <a:ahLst/>
              <a:cxnLst/>
              <a:rect l="l" t="t" r="r" b="b"/>
              <a:pathLst>
                <a:path w="216348" h="290578" extrusionOk="0">
                  <a:moveTo>
                    <a:pt x="0" y="0"/>
                  </a:moveTo>
                  <a:lnTo>
                    <a:pt x="67770" y="231360"/>
                  </a:lnTo>
                  <a:lnTo>
                    <a:pt x="216349" y="290579"/>
                  </a:lnTo>
                  <a:lnTo>
                    <a:pt x="162190" y="65302"/>
                  </a:lnTo>
                  <a:lnTo>
                    <a:pt x="0" y="0"/>
                  </a:ln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9" name="Google Shape;1102;p24"/>
            <p:cNvSpPr/>
            <p:nvPr/>
          </p:nvSpPr>
          <p:spPr>
            <a:xfrm>
              <a:off x="5101717" y="4257084"/>
              <a:ext cx="109578" cy="53390"/>
            </a:xfrm>
            <a:custGeom>
              <a:avLst/>
              <a:gdLst/>
              <a:ahLst/>
              <a:cxnLst/>
              <a:rect l="l" t="t" r="r" b="b"/>
              <a:pathLst>
                <a:path w="109578" h="53390" extrusionOk="0">
                  <a:moveTo>
                    <a:pt x="108112" y="15494"/>
                  </a:moveTo>
                  <a:cubicBezTo>
                    <a:pt x="105923" y="7604"/>
                    <a:pt x="100212" y="9505"/>
                    <a:pt x="93739" y="11502"/>
                  </a:cubicBezTo>
                  <a:cubicBezTo>
                    <a:pt x="86772" y="14353"/>
                    <a:pt x="79100" y="15019"/>
                    <a:pt x="71752" y="13403"/>
                  </a:cubicBezTo>
                  <a:cubicBezTo>
                    <a:pt x="66003" y="10627"/>
                    <a:pt x="60683" y="7043"/>
                    <a:pt x="55952" y="2757"/>
                  </a:cubicBezTo>
                  <a:cubicBezTo>
                    <a:pt x="53077" y="1017"/>
                    <a:pt x="49794" y="67"/>
                    <a:pt x="46434" y="0"/>
                  </a:cubicBezTo>
                  <a:cubicBezTo>
                    <a:pt x="46434" y="1996"/>
                    <a:pt x="49860" y="13688"/>
                    <a:pt x="49860" y="13688"/>
                  </a:cubicBezTo>
                  <a:cubicBezTo>
                    <a:pt x="49860" y="13688"/>
                    <a:pt x="17308" y="13688"/>
                    <a:pt x="13977" y="13688"/>
                  </a:cubicBezTo>
                  <a:cubicBezTo>
                    <a:pt x="11045" y="13070"/>
                    <a:pt x="8171" y="14952"/>
                    <a:pt x="7552" y="17880"/>
                  </a:cubicBezTo>
                  <a:cubicBezTo>
                    <a:pt x="7200" y="19572"/>
                    <a:pt x="7676" y="21339"/>
                    <a:pt x="8837" y="22623"/>
                  </a:cubicBezTo>
                  <a:cubicBezTo>
                    <a:pt x="8104" y="22680"/>
                    <a:pt x="7381" y="22680"/>
                    <a:pt x="6648" y="22623"/>
                  </a:cubicBezTo>
                  <a:cubicBezTo>
                    <a:pt x="-15" y="21102"/>
                    <a:pt x="-2870" y="31368"/>
                    <a:pt x="3792" y="32889"/>
                  </a:cubicBezTo>
                  <a:cubicBezTo>
                    <a:pt x="5582" y="33231"/>
                    <a:pt x="7399" y="33487"/>
                    <a:pt x="9218" y="33649"/>
                  </a:cubicBezTo>
                  <a:cubicBezTo>
                    <a:pt x="4839" y="35360"/>
                    <a:pt x="3792" y="42584"/>
                    <a:pt x="9218" y="43154"/>
                  </a:cubicBezTo>
                  <a:lnTo>
                    <a:pt x="10836" y="43154"/>
                  </a:lnTo>
                  <a:cubicBezTo>
                    <a:pt x="11645" y="43373"/>
                    <a:pt x="12501" y="43373"/>
                    <a:pt x="13310" y="43154"/>
                  </a:cubicBezTo>
                  <a:lnTo>
                    <a:pt x="14262" y="43154"/>
                  </a:lnTo>
                  <a:cubicBezTo>
                    <a:pt x="13701" y="46358"/>
                    <a:pt x="15852" y="49418"/>
                    <a:pt x="19059" y="49970"/>
                  </a:cubicBezTo>
                  <a:cubicBezTo>
                    <a:pt x="19107" y="49979"/>
                    <a:pt x="19164" y="49989"/>
                    <a:pt x="19212" y="49998"/>
                  </a:cubicBezTo>
                  <a:cubicBezTo>
                    <a:pt x="35107" y="52089"/>
                    <a:pt x="58522" y="58458"/>
                    <a:pt x="72894" y="45341"/>
                  </a:cubicBezTo>
                  <a:cubicBezTo>
                    <a:pt x="82774" y="44295"/>
                    <a:pt x="92416" y="41662"/>
                    <a:pt x="101449" y="37546"/>
                  </a:cubicBezTo>
                  <a:cubicBezTo>
                    <a:pt x="110491" y="33839"/>
                    <a:pt x="110777" y="24904"/>
                    <a:pt x="108112" y="15494"/>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0" name="Google Shape;1103;p24"/>
            <p:cNvSpPr/>
            <p:nvPr/>
          </p:nvSpPr>
          <p:spPr>
            <a:xfrm>
              <a:off x="4984781" y="4223327"/>
              <a:ext cx="67863" cy="55821"/>
            </a:xfrm>
            <a:custGeom>
              <a:avLst/>
              <a:gdLst/>
              <a:ahLst/>
              <a:cxnLst/>
              <a:rect l="l" t="t" r="r" b="b"/>
              <a:pathLst>
                <a:path w="67863" h="55821" extrusionOk="0">
                  <a:moveTo>
                    <a:pt x="62477" y="30335"/>
                  </a:moveTo>
                  <a:lnTo>
                    <a:pt x="60192" y="30335"/>
                  </a:lnTo>
                  <a:cubicBezTo>
                    <a:pt x="62420" y="28253"/>
                    <a:pt x="62534" y="24764"/>
                    <a:pt x="60459" y="22540"/>
                  </a:cubicBezTo>
                  <a:cubicBezTo>
                    <a:pt x="59564" y="21590"/>
                    <a:pt x="58355" y="20981"/>
                    <a:pt x="57051" y="20829"/>
                  </a:cubicBezTo>
                  <a:cubicBezTo>
                    <a:pt x="53720" y="20829"/>
                    <a:pt x="20216" y="13890"/>
                    <a:pt x="20216" y="13890"/>
                  </a:cubicBezTo>
                  <a:lnTo>
                    <a:pt x="16123" y="108"/>
                  </a:lnTo>
                  <a:cubicBezTo>
                    <a:pt x="16123" y="-653"/>
                    <a:pt x="10317" y="2864"/>
                    <a:pt x="10127" y="2959"/>
                  </a:cubicBezTo>
                  <a:cubicBezTo>
                    <a:pt x="4406" y="6723"/>
                    <a:pt x="694" y="12873"/>
                    <a:pt x="37" y="19689"/>
                  </a:cubicBezTo>
                  <a:cubicBezTo>
                    <a:pt x="-400" y="29232"/>
                    <a:pt x="3035" y="38557"/>
                    <a:pt x="9555" y="45543"/>
                  </a:cubicBezTo>
                  <a:cubicBezTo>
                    <a:pt x="15638" y="51503"/>
                    <a:pt x="23785" y="54906"/>
                    <a:pt x="32304" y="55049"/>
                  </a:cubicBezTo>
                  <a:cubicBezTo>
                    <a:pt x="36302" y="55049"/>
                    <a:pt x="40204" y="55049"/>
                    <a:pt x="43726" y="55809"/>
                  </a:cubicBezTo>
                  <a:cubicBezTo>
                    <a:pt x="46981" y="56018"/>
                    <a:pt x="49789" y="53556"/>
                    <a:pt x="49998" y="50305"/>
                  </a:cubicBezTo>
                  <a:cubicBezTo>
                    <a:pt x="49998" y="50210"/>
                    <a:pt x="50008" y="50106"/>
                    <a:pt x="50008" y="50011"/>
                  </a:cubicBezTo>
                  <a:lnTo>
                    <a:pt x="51055" y="50011"/>
                  </a:lnTo>
                  <a:cubicBezTo>
                    <a:pt x="51835" y="50201"/>
                    <a:pt x="52654" y="50201"/>
                    <a:pt x="53435" y="50011"/>
                  </a:cubicBezTo>
                  <a:lnTo>
                    <a:pt x="55148" y="50011"/>
                  </a:lnTo>
                  <a:cubicBezTo>
                    <a:pt x="60859" y="50011"/>
                    <a:pt x="61334" y="42977"/>
                    <a:pt x="57432" y="40505"/>
                  </a:cubicBezTo>
                  <a:cubicBezTo>
                    <a:pt x="59240" y="40505"/>
                    <a:pt x="61049" y="40505"/>
                    <a:pt x="62953" y="40505"/>
                  </a:cubicBezTo>
                  <a:cubicBezTo>
                    <a:pt x="69901" y="40885"/>
                    <a:pt x="69234" y="30239"/>
                    <a:pt x="62477" y="30335"/>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 name="Google Shape;1104;p24"/>
            <p:cNvSpPr/>
            <p:nvPr/>
          </p:nvSpPr>
          <p:spPr>
            <a:xfrm>
              <a:off x="5132255" y="3894454"/>
              <a:ext cx="67293" cy="97715"/>
            </a:xfrm>
            <a:custGeom>
              <a:avLst/>
              <a:gdLst/>
              <a:ahLst/>
              <a:cxnLst/>
              <a:rect l="l" t="t" r="r" b="b"/>
              <a:pathLst>
                <a:path w="67293" h="97715" extrusionOk="0">
                  <a:moveTo>
                    <a:pt x="24367" y="97715"/>
                  </a:moveTo>
                  <a:cubicBezTo>
                    <a:pt x="15153" y="97344"/>
                    <a:pt x="6435" y="93466"/>
                    <a:pt x="0" y="86879"/>
                  </a:cubicBezTo>
                  <a:cubicBezTo>
                    <a:pt x="1333" y="69769"/>
                    <a:pt x="23224" y="4848"/>
                    <a:pt x="67294" y="0"/>
                  </a:cubicBezTo>
                  <a:cubicBezTo>
                    <a:pt x="55310" y="8431"/>
                    <a:pt x="45811" y="19923"/>
                    <a:pt x="39786" y="33269"/>
                  </a:cubicBezTo>
                  <a:cubicBezTo>
                    <a:pt x="33000" y="54323"/>
                    <a:pt x="27841" y="75872"/>
                    <a:pt x="24367" y="97715"/>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2" name="Google Shape;1105;p24"/>
            <p:cNvSpPr/>
            <p:nvPr/>
          </p:nvSpPr>
          <p:spPr>
            <a:xfrm>
              <a:off x="5305132" y="3960902"/>
              <a:ext cx="81740" cy="121566"/>
            </a:xfrm>
            <a:custGeom>
              <a:avLst/>
              <a:gdLst/>
              <a:ahLst/>
              <a:cxnLst/>
              <a:rect l="l" t="t" r="r" b="b"/>
              <a:pathLst>
                <a:path w="81740" h="121566" extrusionOk="0">
                  <a:moveTo>
                    <a:pt x="75168" y="117100"/>
                  </a:moveTo>
                  <a:cubicBezTo>
                    <a:pt x="75168" y="117100"/>
                    <a:pt x="31289" y="132214"/>
                    <a:pt x="355" y="106834"/>
                  </a:cubicBezTo>
                  <a:cubicBezTo>
                    <a:pt x="-2977" y="101036"/>
                    <a:pt x="18249" y="26514"/>
                    <a:pt x="18249" y="26514"/>
                  </a:cubicBezTo>
                  <a:cubicBezTo>
                    <a:pt x="18249" y="26514"/>
                    <a:pt x="36714" y="-11507"/>
                    <a:pt x="65840" y="3511"/>
                  </a:cubicBezTo>
                  <a:cubicBezTo>
                    <a:pt x="94966" y="18530"/>
                    <a:pt x="75168" y="117100"/>
                    <a:pt x="75168" y="117100"/>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 name="Google Shape;1106;p24"/>
            <p:cNvSpPr/>
            <p:nvPr/>
          </p:nvSpPr>
          <p:spPr>
            <a:xfrm>
              <a:off x="2821998" y="4049582"/>
              <a:ext cx="101559" cy="177370"/>
            </a:xfrm>
            <a:custGeom>
              <a:avLst/>
              <a:gdLst/>
              <a:ahLst/>
              <a:cxnLst/>
              <a:rect l="l" t="t" r="r" b="b"/>
              <a:pathLst>
                <a:path w="101559" h="177370" extrusionOk="0">
                  <a:moveTo>
                    <a:pt x="0" y="0"/>
                  </a:moveTo>
                  <a:cubicBezTo>
                    <a:pt x="0" y="0"/>
                    <a:pt x="6092" y="90966"/>
                    <a:pt x="17989" y="104084"/>
                  </a:cubicBezTo>
                  <a:cubicBezTo>
                    <a:pt x="29887" y="117201"/>
                    <a:pt x="70340" y="126136"/>
                    <a:pt x="70340" y="126136"/>
                  </a:cubicBezTo>
                  <a:lnTo>
                    <a:pt x="101559" y="177370"/>
                  </a:lnTo>
                  <a:cubicBezTo>
                    <a:pt x="101559" y="177370"/>
                    <a:pt x="73005" y="14543"/>
                    <a:pt x="66913" y="10646"/>
                  </a:cubicBezTo>
                  <a:cubicBezTo>
                    <a:pt x="60821" y="6749"/>
                    <a:pt x="0" y="0"/>
                    <a:pt x="0" y="0"/>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4" name="Google Shape;1107;p24"/>
            <p:cNvSpPr/>
            <p:nvPr/>
          </p:nvSpPr>
          <p:spPr>
            <a:xfrm>
              <a:off x="2814097" y="3945071"/>
              <a:ext cx="67769" cy="130685"/>
            </a:xfrm>
            <a:custGeom>
              <a:avLst/>
              <a:gdLst/>
              <a:ahLst/>
              <a:cxnLst/>
              <a:rect l="l" t="t" r="r" b="b"/>
              <a:pathLst>
                <a:path w="67769" h="130685" extrusionOk="0">
                  <a:moveTo>
                    <a:pt x="67770" y="3183"/>
                  </a:moveTo>
                  <a:cubicBezTo>
                    <a:pt x="52097" y="-4127"/>
                    <a:pt x="33430" y="1529"/>
                    <a:pt x="24462" y="16300"/>
                  </a:cubicBezTo>
                  <a:cubicBezTo>
                    <a:pt x="12945" y="35311"/>
                    <a:pt x="1047" y="100328"/>
                    <a:pt x="0" y="111354"/>
                  </a:cubicBezTo>
                  <a:cubicBezTo>
                    <a:pt x="0" y="111354"/>
                    <a:pt x="16086" y="133597"/>
                    <a:pt x="40167" y="130365"/>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 name="Google Shape;1108;p24"/>
            <p:cNvSpPr/>
            <p:nvPr/>
          </p:nvSpPr>
          <p:spPr>
            <a:xfrm>
              <a:off x="2966810" y="4837262"/>
              <a:ext cx="145801" cy="82247"/>
            </a:xfrm>
            <a:custGeom>
              <a:avLst/>
              <a:gdLst/>
              <a:ahLst/>
              <a:cxnLst/>
              <a:rect l="l" t="t" r="r" b="b"/>
              <a:pathLst>
                <a:path w="145801" h="82247" extrusionOk="0">
                  <a:moveTo>
                    <a:pt x="7003" y="19800"/>
                  </a:moveTo>
                  <a:cubicBezTo>
                    <a:pt x="23964" y="24458"/>
                    <a:pt x="42087" y="22272"/>
                    <a:pt x="57449" y="13717"/>
                  </a:cubicBezTo>
                  <a:cubicBezTo>
                    <a:pt x="69537" y="13717"/>
                    <a:pt x="135498" y="-14134"/>
                    <a:pt x="144446" y="9535"/>
                  </a:cubicBezTo>
                  <a:cubicBezTo>
                    <a:pt x="152346" y="30256"/>
                    <a:pt x="123791" y="49457"/>
                    <a:pt x="108562" y="53164"/>
                  </a:cubicBezTo>
                  <a:cubicBezTo>
                    <a:pt x="75248" y="61244"/>
                    <a:pt x="50596" y="77783"/>
                    <a:pt x="37175" y="80635"/>
                  </a:cubicBezTo>
                  <a:cubicBezTo>
                    <a:pt x="27657" y="82726"/>
                    <a:pt x="14332" y="84057"/>
                    <a:pt x="6432" y="76262"/>
                  </a:cubicBezTo>
                  <a:cubicBezTo>
                    <a:pt x="-2515" y="66852"/>
                    <a:pt x="-1944" y="32157"/>
                    <a:pt x="7003" y="19800"/>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6" name="Google Shape;1109;p24"/>
            <p:cNvSpPr/>
            <p:nvPr/>
          </p:nvSpPr>
          <p:spPr>
            <a:xfrm>
              <a:off x="2969244" y="4850979"/>
              <a:ext cx="143767" cy="68530"/>
            </a:xfrm>
            <a:custGeom>
              <a:avLst/>
              <a:gdLst/>
              <a:ahLst/>
              <a:cxnLst/>
              <a:rect l="l" t="t" r="r" b="b"/>
              <a:pathLst>
                <a:path w="143767" h="68530" extrusionOk="0">
                  <a:moveTo>
                    <a:pt x="35122" y="61119"/>
                  </a:moveTo>
                  <a:cubicBezTo>
                    <a:pt x="48543" y="58363"/>
                    <a:pt x="73195" y="42109"/>
                    <a:pt x="106509" y="33649"/>
                  </a:cubicBezTo>
                  <a:cubicBezTo>
                    <a:pt x="119263" y="30607"/>
                    <a:pt x="141250" y="16634"/>
                    <a:pt x="143535" y="0"/>
                  </a:cubicBezTo>
                  <a:cubicBezTo>
                    <a:pt x="146485" y="19011"/>
                    <a:pt x="120691" y="36025"/>
                    <a:pt x="106509" y="39447"/>
                  </a:cubicBezTo>
                  <a:cubicBezTo>
                    <a:pt x="73195" y="47527"/>
                    <a:pt x="48543" y="64066"/>
                    <a:pt x="35122" y="66918"/>
                  </a:cubicBezTo>
                  <a:cubicBezTo>
                    <a:pt x="25604" y="69009"/>
                    <a:pt x="12278" y="70340"/>
                    <a:pt x="4378" y="62545"/>
                  </a:cubicBezTo>
                  <a:cubicBezTo>
                    <a:pt x="2265" y="60292"/>
                    <a:pt x="761" y="57545"/>
                    <a:pt x="0" y="54561"/>
                  </a:cubicBezTo>
                  <a:cubicBezTo>
                    <a:pt x="10013" y="62156"/>
                    <a:pt x="23034" y="64589"/>
                    <a:pt x="35122" y="61119"/>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7" name="Google Shape;1110;p24"/>
            <p:cNvSpPr/>
            <p:nvPr/>
          </p:nvSpPr>
          <p:spPr>
            <a:xfrm>
              <a:off x="2864165" y="4805303"/>
              <a:ext cx="146191" cy="82209"/>
            </a:xfrm>
            <a:custGeom>
              <a:avLst/>
              <a:gdLst/>
              <a:ahLst/>
              <a:cxnLst/>
              <a:rect l="l" t="t" r="r" b="b"/>
              <a:pathLst>
                <a:path w="146191" h="82209" extrusionOk="0">
                  <a:moveTo>
                    <a:pt x="7327" y="19726"/>
                  </a:moveTo>
                  <a:cubicBezTo>
                    <a:pt x="24287" y="24431"/>
                    <a:pt x="42423" y="22245"/>
                    <a:pt x="57774" y="13642"/>
                  </a:cubicBezTo>
                  <a:cubicBezTo>
                    <a:pt x="69957" y="13642"/>
                    <a:pt x="135823" y="-14113"/>
                    <a:pt x="144865" y="9555"/>
                  </a:cubicBezTo>
                  <a:cubicBezTo>
                    <a:pt x="152670" y="30277"/>
                    <a:pt x="124116" y="49477"/>
                    <a:pt x="108886" y="53185"/>
                  </a:cubicBezTo>
                  <a:cubicBezTo>
                    <a:pt x="75573" y="61169"/>
                    <a:pt x="50921" y="77804"/>
                    <a:pt x="37595" y="80560"/>
                  </a:cubicBezTo>
                  <a:cubicBezTo>
                    <a:pt x="27601" y="82651"/>
                    <a:pt x="14656" y="84077"/>
                    <a:pt x="6756" y="76283"/>
                  </a:cubicBezTo>
                  <a:cubicBezTo>
                    <a:pt x="-2762" y="66872"/>
                    <a:pt x="-1905" y="32178"/>
                    <a:pt x="7327" y="19726"/>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8" name="Google Shape;1111;p24"/>
            <p:cNvSpPr/>
            <p:nvPr/>
          </p:nvSpPr>
          <p:spPr>
            <a:xfrm>
              <a:off x="2866543" y="4818565"/>
              <a:ext cx="143767" cy="68566"/>
            </a:xfrm>
            <a:custGeom>
              <a:avLst/>
              <a:gdLst/>
              <a:ahLst/>
              <a:cxnLst/>
              <a:rect l="l" t="t" r="r" b="b"/>
              <a:pathLst>
                <a:path w="143767" h="68566" extrusionOk="0">
                  <a:moveTo>
                    <a:pt x="35217" y="61215"/>
                  </a:moveTo>
                  <a:cubicBezTo>
                    <a:pt x="48543" y="58363"/>
                    <a:pt x="73290" y="42204"/>
                    <a:pt x="106509" y="33744"/>
                  </a:cubicBezTo>
                  <a:cubicBezTo>
                    <a:pt x="119263" y="30702"/>
                    <a:pt x="141345" y="16730"/>
                    <a:pt x="143534" y="0"/>
                  </a:cubicBezTo>
                  <a:cubicBezTo>
                    <a:pt x="146485" y="19011"/>
                    <a:pt x="120691" y="36025"/>
                    <a:pt x="106509" y="39542"/>
                  </a:cubicBezTo>
                  <a:cubicBezTo>
                    <a:pt x="73195" y="47527"/>
                    <a:pt x="48543" y="64161"/>
                    <a:pt x="35217" y="66918"/>
                  </a:cubicBezTo>
                  <a:cubicBezTo>
                    <a:pt x="25223" y="69009"/>
                    <a:pt x="12278" y="70435"/>
                    <a:pt x="4378" y="62640"/>
                  </a:cubicBezTo>
                  <a:cubicBezTo>
                    <a:pt x="2320" y="60350"/>
                    <a:pt x="821" y="57622"/>
                    <a:pt x="0" y="54656"/>
                  </a:cubicBezTo>
                  <a:cubicBezTo>
                    <a:pt x="10052" y="62251"/>
                    <a:pt x="23099" y="64684"/>
                    <a:pt x="35217" y="61215"/>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9" name="Google Shape;1112;p24"/>
            <p:cNvSpPr/>
            <p:nvPr/>
          </p:nvSpPr>
          <p:spPr>
            <a:xfrm>
              <a:off x="2858160" y="4267254"/>
              <a:ext cx="210834" cy="594226"/>
            </a:xfrm>
            <a:custGeom>
              <a:avLst/>
              <a:gdLst/>
              <a:ahLst/>
              <a:cxnLst/>
              <a:rect l="l" t="t" r="r" b="b"/>
              <a:pathLst>
                <a:path w="210834" h="594226" extrusionOk="0">
                  <a:moveTo>
                    <a:pt x="6098" y="372610"/>
                  </a:moveTo>
                  <a:cubicBezTo>
                    <a:pt x="8933" y="348172"/>
                    <a:pt x="14031" y="324057"/>
                    <a:pt x="21327" y="300559"/>
                  </a:cubicBezTo>
                  <a:cubicBezTo>
                    <a:pt x="21327" y="300559"/>
                    <a:pt x="16759" y="238299"/>
                    <a:pt x="14474" y="179271"/>
                  </a:cubicBezTo>
                  <a:cubicBezTo>
                    <a:pt x="11904" y="112734"/>
                    <a:pt x="-11320" y="53420"/>
                    <a:pt x="6955" y="0"/>
                  </a:cubicBezTo>
                  <a:lnTo>
                    <a:pt x="210835" y="45340"/>
                  </a:lnTo>
                  <a:cubicBezTo>
                    <a:pt x="210835" y="45340"/>
                    <a:pt x="201317" y="312821"/>
                    <a:pt x="198176" y="345140"/>
                  </a:cubicBezTo>
                  <a:cubicBezTo>
                    <a:pt x="196596" y="370310"/>
                    <a:pt x="193417" y="395366"/>
                    <a:pt x="188657" y="420137"/>
                  </a:cubicBezTo>
                  <a:cubicBezTo>
                    <a:pt x="179139" y="471941"/>
                    <a:pt x="168955" y="587907"/>
                    <a:pt x="168955" y="587907"/>
                  </a:cubicBezTo>
                  <a:cubicBezTo>
                    <a:pt x="147063" y="600644"/>
                    <a:pt x="114987" y="590188"/>
                    <a:pt x="114987" y="590188"/>
                  </a:cubicBezTo>
                  <a:cubicBezTo>
                    <a:pt x="114987" y="590188"/>
                    <a:pt x="114987" y="445041"/>
                    <a:pt x="116224" y="407685"/>
                  </a:cubicBezTo>
                  <a:cubicBezTo>
                    <a:pt x="117937" y="362059"/>
                    <a:pt x="119365" y="365576"/>
                    <a:pt x="119365" y="365576"/>
                  </a:cubicBezTo>
                  <a:lnTo>
                    <a:pt x="112512" y="251987"/>
                  </a:lnTo>
                  <a:lnTo>
                    <a:pt x="108038" y="195525"/>
                  </a:lnTo>
                  <a:cubicBezTo>
                    <a:pt x="108038" y="195525"/>
                    <a:pt x="102327" y="236969"/>
                    <a:pt x="98520" y="273945"/>
                  </a:cubicBezTo>
                  <a:cubicBezTo>
                    <a:pt x="95284" y="306263"/>
                    <a:pt x="87479" y="335444"/>
                    <a:pt x="78722" y="395613"/>
                  </a:cubicBezTo>
                  <a:cubicBezTo>
                    <a:pt x="71203" y="447703"/>
                    <a:pt x="63398" y="554068"/>
                    <a:pt x="63398" y="554068"/>
                  </a:cubicBezTo>
                  <a:cubicBezTo>
                    <a:pt x="41506" y="566710"/>
                    <a:pt x="12000" y="557965"/>
                    <a:pt x="12000" y="557965"/>
                  </a:cubicBezTo>
                  <a:cubicBezTo>
                    <a:pt x="12000" y="557965"/>
                    <a:pt x="197" y="417856"/>
                    <a:pt x="6098" y="37261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0" name="Google Shape;1113;p24"/>
            <p:cNvSpPr/>
            <p:nvPr/>
          </p:nvSpPr>
          <p:spPr>
            <a:xfrm>
              <a:off x="2884049" y="3772563"/>
              <a:ext cx="155365" cy="247695"/>
            </a:xfrm>
            <a:custGeom>
              <a:avLst/>
              <a:gdLst/>
              <a:ahLst/>
              <a:cxnLst/>
              <a:rect l="l" t="t" r="r" b="b"/>
              <a:pathLst>
                <a:path w="155365" h="247695" extrusionOk="0">
                  <a:moveTo>
                    <a:pt x="8859" y="177022"/>
                  </a:moveTo>
                  <a:cubicBezTo>
                    <a:pt x="24564" y="177782"/>
                    <a:pt x="36271" y="181869"/>
                    <a:pt x="38270" y="177022"/>
                  </a:cubicBezTo>
                  <a:cubicBezTo>
                    <a:pt x="39966" y="168895"/>
                    <a:pt x="41174" y="160673"/>
                    <a:pt x="41887" y="152403"/>
                  </a:cubicBezTo>
                  <a:cubicBezTo>
                    <a:pt x="40078" y="147840"/>
                    <a:pt x="38460" y="142897"/>
                    <a:pt x="38460" y="142897"/>
                  </a:cubicBezTo>
                  <a:cubicBezTo>
                    <a:pt x="18662" y="130826"/>
                    <a:pt x="12476" y="109439"/>
                    <a:pt x="9906" y="84535"/>
                  </a:cubicBezTo>
                  <a:cubicBezTo>
                    <a:pt x="5527" y="42046"/>
                    <a:pt x="28942" y="4880"/>
                    <a:pt x="71013" y="412"/>
                  </a:cubicBezTo>
                  <a:cubicBezTo>
                    <a:pt x="111084" y="-3770"/>
                    <a:pt x="140495" y="24365"/>
                    <a:pt x="148396" y="62862"/>
                  </a:cubicBezTo>
                  <a:cubicBezTo>
                    <a:pt x="152584" y="81873"/>
                    <a:pt x="161055" y="117899"/>
                    <a:pt x="149633" y="149171"/>
                  </a:cubicBezTo>
                  <a:cubicBezTo>
                    <a:pt x="143256" y="166756"/>
                    <a:pt x="135070" y="180634"/>
                    <a:pt x="126884" y="183295"/>
                  </a:cubicBezTo>
                  <a:cubicBezTo>
                    <a:pt x="118946" y="183143"/>
                    <a:pt x="111027" y="182449"/>
                    <a:pt x="103184" y="181204"/>
                  </a:cubicBezTo>
                  <a:lnTo>
                    <a:pt x="103184" y="181204"/>
                  </a:lnTo>
                  <a:cubicBezTo>
                    <a:pt x="103184" y="181204"/>
                    <a:pt x="101090" y="192991"/>
                    <a:pt x="99662" y="200215"/>
                  </a:cubicBezTo>
                  <a:cubicBezTo>
                    <a:pt x="98235" y="207439"/>
                    <a:pt x="98711" y="211716"/>
                    <a:pt x="113844" y="221031"/>
                  </a:cubicBezTo>
                  <a:cubicBezTo>
                    <a:pt x="128978" y="230347"/>
                    <a:pt x="91001" y="249548"/>
                    <a:pt x="66253" y="247551"/>
                  </a:cubicBezTo>
                  <a:cubicBezTo>
                    <a:pt x="41506" y="245555"/>
                    <a:pt x="13523" y="230727"/>
                    <a:pt x="5908" y="214758"/>
                  </a:cubicBezTo>
                  <a:cubicBezTo>
                    <a:pt x="-2754" y="197553"/>
                    <a:pt x="-1992" y="176451"/>
                    <a:pt x="8859" y="177022"/>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1" name="Google Shape;1114;p24"/>
            <p:cNvSpPr/>
            <p:nvPr/>
          </p:nvSpPr>
          <p:spPr>
            <a:xfrm>
              <a:off x="2832349" y="3948237"/>
              <a:ext cx="239208" cy="394751"/>
            </a:xfrm>
            <a:custGeom>
              <a:avLst/>
              <a:gdLst/>
              <a:ahLst/>
              <a:cxnLst/>
              <a:rect l="l" t="t" r="r" b="b"/>
              <a:pathLst>
                <a:path w="239208" h="394751" extrusionOk="0">
                  <a:moveTo>
                    <a:pt x="83308" y="3725"/>
                  </a:moveTo>
                  <a:cubicBezTo>
                    <a:pt x="78930" y="14561"/>
                    <a:pt x="90066" y="27868"/>
                    <a:pt x="119667" y="37088"/>
                  </a:cubicBezTo>
                  <a:cubicBezTo>
                    <a:pt x="149269" y="46308"/>
                    <a:pt x="151839" y="34427"/>
                    <a:pt x="151839" y="34427"/>
                  </a:cubicBezTo>
                  <a:cubicBezTo>
                    <a:pt x="171408" y="43257"/>
                    <a:pt x="190473" y="53162"/>
                    <a:pt x="208948" y="64083"/>
                  </a:cubicBezTo>
                  <a:cubicBezTo>
                    <a:pt x="226652" y="76441"/>
                    <a:pt x="234552" y="112371"/>
                    <a:pt x="236932" y="172920"/>
                  </a:cubicBezTo>
                  <a:cubicBezTo>
                    <a:pt x="239692" y="242974"/>
                    <a:pt x="239977" y="346963"/>
                    <a:pt x="237598" y="364928"/>
                  </a:cubicBezTo>
                  <a:cubicBezTo>
                    <a:pt x="237598" y="364928"/>
                    <a:pt x="204475" y="398007"/>
                    <a:pt x="161452" y="394490"/>
                  </a:cubicBezTo>
                  <a:cubicBezTo>
                    <a:pt x="118430" y="390973"/>
                    <a:pt x="47234" y="353427"/>
                    <a:pt x="30196" y="324435"/>
                  </a:cubicBezTo>
                  <a:cubicBezTo>
                    <a:pt x="30196" y="263031"/>
                    <a:pt x="37906" y="253050"/>
                    <a:pt x="27912" y="217595"/>
                  </a:cubicBezTo>
                  <a:cubicBezTo>
                    <a:pt x="5068" y="136514"/>
                    <a:pt x="-6925" y="103531"/>
                    <a:pt x="4212" y="49540"/>
                  </a:cubicBezTo>
                  <a:cubicBezTo>
                    <a:pt x="13730" y="5150"/>
                    <a:pt x="26103" y="-363"/>
                    <a:pt x="43712" y="17"/>
                  </a:cubicBezTo>
                  <a:cubicBezTo>
                    <a:pt x="56967" y="550"/>
                    <a:pt x="70185" y="1785"/>
                    <a:pt x="83308" y="3725"/>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 name="Google Shape;1115;p24"/>
            <p:cNvSpPr/>
            <p:nvPr/>
          </p:nvSpPr>
          <p:spPr>
            <a:xfrm>
              <a:off x="3011886" y="4098914"/>
              <a:ext cx="63391" cy="288487"/>
            </a:xfrm>
            <a:custGeom>
              <a:avLst/>
              <a:gdLst/>
              <a:ahLst/>
              <a:cxnLst/>
              <a:rect l="l" t="t" r="r" b="b"/>
              <a:pathLst>
                <a:path w="63391" h="288487" extrusionOk="0">
                  <a:moveTo>
                    <a:pt x="21226" y="268241"/>
                  </a:moveTo>
                  <a:lnTo>
                    <a:pt x="0" y="24144"/>
                  </a:lnTo>
                  <a:lnTo>
                    <a:pt x="45592" y="0"/>
                  </a:lnTo>
                  <a:lnTo>
                    <a:pt x="63391" y="14923"/>
                  </a:lnTo>
                  <a:lnTo>
                    <a:pt x="57109" y="234117"/>
                  </a:lnTo>
                  <a:lnTo>
                    <a:pt x="57109" y="234117"/>
                  </a:lnTo>
                  <a:lnTo>
                    <a:pt x="57109" y="240200"/>
                  </a:lnTo>
                  <a:lnTo>
                    <a:pt x="57109" y="240200"/>
                  </a:lnTo>
                  <a:lnTo>
                    <a:pt x="57109" y="247995"/>
                  </a:lnTo>
                  <a:cubicBezTo>
                    <a:pt x="57109" y="247995"/>
                    <a:pt x="58061" y="266435"/>
                    <a:pt x="23224" y="288488"/>
                  </a:cubicBezTo>
                  <a:cubicBezTo>
                    <a:pt x="23224" y="288488"/>
                    <a:pt x="22653" y="282689"/>
                    <a:pt x="22177" y="277271"/>
                  </a:cubicBezTo>
                  <a:lnTo>
                    <a:pt x="22177" y="277271"/>
                  </a:lnTo>
                  <a:lnTo>
                    <a:pt x="21321" y="267766"/>
                  </a:ln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3" name="Google Shape;1116;p24"/>
            <p:cNvSpPr/>
            <p:nvPr/>
          </p:nvSpPr>
          <p:spPr>
            <a:xfrm>
              <a:off x="2997806" y="3997207"/>
              <a:ext cx="83658" cy="135231"/>
            </a:xfrm>
            <a:custGeom>
              <a:avLst/>
              <a:gdLst/>
              <a:ahLst/>
              <a:cxnLst/>
              <a:rect l="l" t="t" r="r" b="b"/>
              <a:pathLst>
                <a:path w="83658" h="135231" extrusionOk="0">
                  <a:moveTo>
                    <a:pt x="29880" y="0"/>
                  </a:moveTo>
                  <a:cubicBezTo>
                    <a:pt x="53390" y="0"/>
                    <a:pt x="67953" y="11977"/>
                    <a:pt x="74140" y="48192"/>
                  </a:cubicBezTo>
                  <a:cubicBezTo>
                    <a:pt x="80327" y="84408"/>
                    <a:pt x="83658" y="114064"/>
                    <a:pt x="83658" y="114064"/>
                  </a:cubicBezTo>
                  <a:cubicBezTo>
                    <a:pt x="72826" y="126070"/>
                    <a:pt x="57807" y="133484"/>
                    <a:pt x="41683" y="134786"/>
                  </a:cubicBezTo>
                  <a:cubicBezTo>
                    <a:pt x="13128" y="137923"/>
                    <a:pt x="4943" y="123475"/>
                    <a:pt x="4943" y="123475"/>
                  </a:cubicBezTo>
                  <a:cubicBezTo>
                    <a:pt x="4943" y="123475"/>
                    <a:pt x="1897" y="85929"/>
                    <a:pt x="374" y="60359"/>
                  </a:cubicBezTo>
                  <a:cubicBezTo>
                    <a:pt x="-1149" y="34790"/>
                    <a:pt x="755" y="570"/>
                    <a:pt x="29880" y="0"/>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4" name="Google Shape;1117;p24"/>
            <p:cNvSpPr/>
            <p:nvPr/>
          </p:nvSpPr>
          <p:spPr>
            <a:xfrm>
              <a:off x="2888823" y="3761654"/>
              <a:ext cx="150557" cy="165637"/>
            </a:xfrm>
            <a:custGeom>
              <a:avLst/>
              <a:gdLst/>
              <a:ahLst/>
              <a:cxnLst/>
              <a:rect l="l" t="t" r="r" b="b"/>
              <a:pathLst>
                <a:path w="150557" h="165637" extrusionOk="0">
                  <a:moveTo>
                    <a:pt x="142099" y="68353"/>
                  </a:moveTo>
                  <a:cubicBezTo>
                    <a:pt x="142099" y="68353"/>
                    <a:pt x="178840" y="12557"/>
                    <a:pt x="99172" y="1150"/>
                  </a:cubicBezTo>
                  <a:cubicBezTo>
                    <a:pt x="42063" y="-7024"/>
                    <a:pt x="4752" y="29667"/>
                    <a:pt x="468" y="69874"/>
                  </a:cubicBezTo>
                  <a:cubicBezTo>
                    <a:pt x="-3624" y="107896"/>
                    <a:pt x="19981" y="147723"/>
                    <a:pt x="37018" y="163502"/>
                  </a:cubicBezTo>
                  <a:cubicBezTo>
                    <a:pt x="53749" y="167751"/>
                    <a:pt x="71464" y="165612"/>
                    <a:pt x="86703" y="157514"/>
                  </a:cubicBezTo>
                  <a:cubicBezTo>
                    <a:pt x="87636" y="147115"/>
                    <a:pt x="87988" y="136678"/>
                    <a:pt x="87750" y="126241"/>
                  </a:cubicBezTo>
                  <a:cubicBezTo>
                    <a:pt x="87750" y="126241"/>
                    <a:pt x="59862" y="67308"/>
                    <a:pt x="142099" y="68353"/>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 name="Google Shape;1118;p24"/>
            <p:cNvSpPr/>
            <p:nvPr/>
          </p:nvSpPr>
          <p:spPr>
            <a:xfrm>
              <a:off x="2091982" y="2625612"/>
              <a:ext cx="210167" cy="307273"/>
            </a:xfrm>
            <a:custGeom>
              <a:avLst/>
              <a:gdLst/>
              <a:ahLst/>
              <a:cxnLst/>
              <a:rect l="l" t="t" r="r" b="b"/>
              <a:pathLst>
                <a:path w="210167" h="307273" extrusionOk="0">
                  <a:moveTo>
                    <a:pt x="136175" y="10238"/>
                  </a:moveTo>
                  <a:cubicBezTo>
                    <a:pt x="127799" y="-3260"/>
                    <a:pt x="63836" y="-12100"/>
                    <a:pt x="42801" y="41986"/>
                  </a:cubicBezTo>
                  <a:cubicBezTo>
                    <a:pt x="34806" y="62517"/>
                    <a:pt x="36043" y="114987"/>
                    <a:pt x="29380" y="147875"/>
                  </a:cubicBezTo>
                  <a:cubicBezTo>
                    <a:pt x="22718" y="180764"/>
                    <a:pt x="7013" y="199489"/>
                    <a:pt x="1397" y="226199"/>
                  </a:cubicBezTo>
                  <a:cubicBezTo>
                    <a:pt x="-4219" y="252910"/>
                    <a:pt x="4919" y="297775"/>
                    <a:pt x="69452" y="305664"/>
                  </a:cubicBezTo>
                  <a:cubicBezTo>
                    <a:pt x="133985" y="313554"/>
                    <a:pt x="183670" y="290931"/>
                    <a:pt x="198709" y="270399"/>
                  </a:cubicBezTo>
                  <a:cubicBezTo>
                    <a:pt x="213748" y="249868"/>
                    <a:pt x="214224" y="206238"/>
                    <a:pt x="198709" y="182855"/>
                  </a:cubicBezTo>
                  <a:cubicBezTo>
                    <a:pt x="183194" y="159472"/>
                    <a:pt x="170916" y="140366"/>
                    <a:pt x="171297" y="109854"/>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 name="Google Shape;1119;p24"/>
            <p:cNvSpPr/>
            <p:nvPr/>
          </p:nvSpPr>
          <p:spPr>
            <a:xfrm>
              <a:off x="2269538" y="2847336"/>
              <a:ext cx="39152" cy="227300"/>
            </a:xfrm>
            <a:custGeom>
              <a:avLst/>
              <a:gdLst/>
              <a:ahLst/>
              <a:cxnLst/>
              <a:rect l="l" t="t" r="r" b="b"/>
              <a:pathLst>
                <a:path w="39152" h="227300" extrusionOk="0">
                  <a:moveTo>
                    <a:pt x="35145" y="14835"/>
                  </a:moveTo>
                  <a:cubicBezTo>
                    <a:pt x="35145" y="14835"/>
                    <a:pt x="50279" y="121866"/>
                    <a:pt x="21725" y="197909"/>
                  </a:cubicBezTo>
                  <a:cubicBezTo>
                    <a:pt x="-6830" y="273952"/>
                    <a:pt x="975" y="178423"/>
                    <a:pt x="975" y="178423"/>
                  </a:cubicBezTo>
                  <a:lnTo>
                    <a:pt x="7923" y="155705"/>
                  </a:lnTo>
                  <a:cubicBezTo>
                    <a:pt x="7923" y="155705"/>
                    <a:pt x="13634" y="68446"/>
                    <a:pt x="11255" y="47059"/>
                  </a:cubicBezTo>
                  <a:cubicBezTo>
                    <a:pt x="8875" y="25672"/>
                    <a:pt x="9446" y="7231"/>
                    <a:pt x="7923" y="5520"/>
                  </a:cubicBezTo>
                  <a:cubicBezTo>
                    <a:pt x="6400" y="3809"/>
                    <a:pt x="13539" y="387"/>
                    <a:pt x="16585" y="7"/>
                  </a:cubicBezTo>
                  <a:cubicBezTo>
                    <a:pt x="19631" y="-373"/>
                    <a:pt x="35145" y="14835"/>
                    <a:pt x="35145" y="14835"/>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 name="Google Shape;1120;p24"/>
            <p:cNvSpPr/>
            <p:nvPr/>
          </p:nvSpPr>
          <p:spPr>
            <a:xfrm>
              <a:off x="2185896" y="2622782"/>
              <a:ext cx="100407" cy="124097"/>
            </a:xfrm>
            <a:custGeom>
              <a:avLst/>
              <a:gdLst/>
              <a:ahLst/>
              <a:cxnLst/>
              <a:rect l="l" t="t" r="r" b="b"/>
              <a:pathLst>
                <a:path w="100407" h="124097" extrusionOk="0">
                  <a:moveTo>
                    <a:pt x="0" y="3657"/>
                  </a:moveTo>
                  <a:cubicBezTo>
                    <a:pt x="0" y="3657"/>
                    <a:pt x="48162" y="-10126"/>
                    <a:pt x="77288" y="15824"/>
                  </a:cubicBezTo>
                  <a:cubicBezTo>
                    <a:pt x="96918" y="33855"/>
                    <a:pt x="104879" y="61297"/>
                    <a:pt x="97942" y="87019"/>
                  </a:cubicBezTo>
                  <a:cubicBezTo>
                    <a:pt x="94040" y="102227"/>
                    <a:pt x="86235" y="122949"/>
                    <a:pt x="74147" y="124090"/>
                  </a:cubicBezTo>
                  <a:cubicBezTo>
                    <a:pt x="62059" y="125230"/>
                    <a:pt x="0" y="3657"/>
                    <a:pt x="0" y="3657"/>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 name="Google Shape;1121;p24"/>
            <p:cNvSpPr/>
            <p:nvPr/>
          </p:nvSpPr>
          <p:spPr>
            <a:xfrm>
              <a:off x="2142363" y="2757613"/>
              <a:ext cx="124104" cy="138364"/>
            </a:xfrm>
            <a:custGeom>
              <a:avLst/>
              <a:gdLst/>
              <a:ahLst/>
              <a:cxnLst/>
              <a:rect l="l" t="t" r="r" b="b"/>
              <a:pathLst>
                <a:path w="124104" h="138364" extrusionOk="0">
                  <a:moveTo>
                    <a:pt x="25163" y="0"/>
                  </a:moveTo>
                  <a:cubicBezTo>
                    <a:pt x="25163" y="0"/>
                    <a:pt x="28304" y="53515"/>
                    <a:pt x="27352" y="57032"/>
                  </a:cubicBezTo>
                  <a:cubicBezTo>
                    <a:pt x="26400" y="60549"/>
                    <a:pt x="6221" y="64826"/>
                    <a:pt x="606" y="69484"/>
                  </a:cubicBezTo>
                  <a:cubicBezTo>
                    <a:pt x="-5010" y="74142"/>
                    <a:pt x="29826" y="128513"/>
                    <a:pt x="47530" y="136592"/>
                  </a:cubicBezTo>
                  <a:cubicBezTo>
                    <a:pt x="65234" y="144671"/>
                    <a:pt x="119964" y="124045"/>
                    <a:pt x="123676" y="96860"/>
                  </a:cubicBezTo>
                  <a:cubicBezTo>
                    <a:pt x="127198" y="71766"/>
                    <a:pt x="108066" y="52279"/>
                    <a:pt x="100642" y="45531"/>
                  </a:cubicBezTo>
                  <a:cubicBezTo>
                    <a:pt x="95603" y="45179"/>
                    <a:pt x="90547" y="45179"/>
                    <a:pt x="85508" y="45531"/>
                  </a:cubicBezTo>
                  <a:lnTo>
                    <a:pt x="83890" y="19486"/>
                  </a:lnTo>
                  <a:cubicBezTo>
                    <a:pt x="60475" y="11977"/>
                    <a:pt x="25163" y="0"/>
                    <a:pt x="25163" y="0"/>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9" name="Google Shape;1122;p24"/>
            <p:cNvSpPr/>
            <p:nvPr/>
          </p:nvSpPr>
          <p:spPr>
            <a:xfrm>
              <a:off x="2121718" y="2803072"/>
              <a:ext cx="180978" cy="208003"/>
            </a:xfrm>
            <a:custGeom>
              <a:avLst/>
              <a:gdLst/>
              <a:ahLst/>
              <a:cxnLst/>
              <a:rect l="l" t="t" r="r" b="b"/>
              <a:pathLst>
                <a:path w="180978" h="208003" extrusionOk="0">
                  <a:moveTo>
                    <a:pt x="38384" y="17181"/>
                  </a:moveTo>
                  <a:cubicBezTo>
                    <a:pt x="23345" y="19557"/>
                    <a:pt x="6117" y="27542"/>
                    <a:pt x="3738" y="36192"/>
                  </a:cubicBezTo>
                  <a:cubicBezTo>
                    <a:pt x="-2445" y="65896"/>
                    <a:pt x="-938" y="96684"/>
                    <a:pt x="8116" y="125637"/>
                  </a:cubicBezTo>
                  <a:cubicBezTo>
                    <a:pt x="21156" y="160046"/>
                    <a:pt x="29913" y="182004"/>
                    <a:pt x="37432" y="196832"/>
                  </a:cubicBezTo>
                  <a:cubicBezTo>
                    <a:pt x="37432" y="196832"/>
                    <a:pt x="102632" y="224778"/>
                    <a:pt x="155268" y="192270"/>
                  </a:cubicBezTo>
                  <a:cubicBezTo>
                    <a:pt x="155268" y="192270"/>
                    <a:pt x="158789" y="155294"/>
                    <a:pt x="159075" y="135238"/>
                  </a:cubicBezTo>
                  <a:cubicBezTo>
                    <a:pt x="207618" y="92939"/>
                    <a:pt x="166118" y="40849"/>
                    <a:pt x="125000" y="356"/>
                  </a:cubicBezTo>
                  <a:cubicBezTo>
                    <a:pt x="120062" y="-119"/>
                    <a:pt x="115089" y="-119"/>
                    <a:pt x="110151" y="356"/>
                  </a:cubicBezTo>
                  <a:cubicBezTo>
                    <a:pt x="110151" y="356"/>
                    <a:pt x="146892" y="43606"/>
                    <a:pt x="121383" y="68225"/>
                  </a:cubicBezTo>
                  <a:cubicBezTo>
                    <a:pt x="66748" y="51495"/>
                    <a:pt x="55898" y="26971"/>
                    <a:pt x="38384" y="17181"/>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0" name="Google Shape;1123;p24"/>
            <p:cNvSpPr/>
            <p:nvPr/>
          </p:nvSpPr>
          <p:spPr>
            <a:xfrm>
              <a:off x="2137334" y="2632700"/>
              <a:ext cx="133195" cy="163980"/>
            </a:xfrm>
            <a:custGeom>
              <a:avLst/>
              <a:gdLst/>
              <a:ahLst/>
              <a:cxnLst/>
              <a:rect l="l" t="t" r="r" b="b"/>
              <a:pathLst>
                <a:path w="133195" h="163980" extrusionOk="0">
                  <a:moveTo>
                    <a:pt x="130419" y="58471"/>
                  </a:moveTo>
                  <a:lnTo>
                    <a:pt x="130419" y="58471"/>
                  </a:lnTo>
                  <a:cubicBezTo>
                    <a:pt x="124993" y="24061"/>
                    <a:pt x="100056" y="-1888"/>
                    <a:pt x="64553" y="108"/>
                  </a:cubicBezTo>
                  <a:cubicBezTo>
                    <a:pt x="26762" y="2399"/>
                    <a:pt x="-2053" y="34793"/>
                    <a:pt x="115" y="72539"/>
                  </a:cubicBezTo>
                  <a:cubicBezTo>
                    <a:pt x="1384" y="93736"/>
                    <a:pt x="12514" y="113117"/>
                    <a:pt x="30192" y="124913"/>
                  </a:cubicBezTo>
                  <a:cubicBezTo>
                    <a:pt x="31439" y="130103"/>
                    <a:pt x="33258" y="135141"/>
                    <a:pt x="35618" y="139932"/>
                  </a:cubicBezTo>
                  <a:cubicBezTo>
                    <a:pt x="48277" y="154570"/>
                    <a:pt x="81686" y="163885"/>
                    <a:pt x="92727" y="163980"/>
                  </a:cubicBezTo>
                  <a:cubicBezTo>
                    <a:pt x="102245" y="163980"/>
                    <a:pt x="110526" y="155235"/>
                    <a:pt x="119473" y="140407"/>
                  </a:cubicBezTo>
                  <a:cubicBezTo>
                    <a:pt x="138033" y="109610"/>
                    <a:pt x="133369" y="75485"/>
                    <a:pt x="130419" y="58471"/>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 name="Google Shape;1124;p24"/>
            <p:cNvSpPr/>
            <p:nvPr/>
          </p:nvSpPr>
          <p:spPr>
            <a:xfrm>
              <a:off x="2131362" y="2631771"/>
              <a:ext cx="133630" cy="125556"/>
            </a:xfrm>
            <a:custGeom>
              <a:avLst/>
              <a:gdLst/>
              <a:ahLst/>
              <a:cxnLst/>
              <a:rect l="l" t="t" r="r" b="b"/>
              <a:pathLst>
                <a:path w="133630" h="125556" extrusionOk="0">
                  <a:moveTo>
                    <a:pt x="59484" y="1702"/>
                  </a:moveTo>
                  <a:cubicBezTo>
                    <a:pt x="34546" y="6549"/>
                    <a:pt x="14082" y="13583"/>
                    <a:pt x="7324" y="38012"/>
                  </a:cubicBezTo>
                  <a:cubicBezTo>
                    <a:pt x="2660" y="54837"/>
                    <a:pt x="-3432" y="86965"/>
                    <a:pt x="2375" y="100462"/>
                  </a:cubicBezTo>
                  <a:lnTo>
                    <a:pt x="5991" y="109968"/>
                  </a:lnTo>
                  <a:lnTo>
                    <a:pt x="36164" y="125557"/>
                  </a:lnTo>
                  <a:cubicBezTo>
                    <a:pt x="36164" y="125557"/>
                    <a:pt x="50251" y="113770"/>
                    <a:pt x="45682" y="79456"/>
                  </a:cubicBezTo>
                  <a:cubicBezTo>
                    <a:pt x="45808" y="74807"/>
                    <a:pt x="47261" y="70283"/>
                    <a:pt x="49870" y="66433"/>
                  </a:cubicBezTo>
                  <a:cubicBezTo>
                    <a:pt x="51779" y="63173"/>
                    <a:pt x="53189" y="59646"/>
                    <a:pt x="54058" y="55977"/>
                  </a:cubicBezTo>
                  <a:cubicBezTo>
                    <a:pt x="57624" y="46681"/>
                    <a:pt x="64649" y="39124"/>
                    <a:pt x="73666" y="34875"/>
                  </a:cubicBezTo>
                  <a:cubicBezTo>
                    <a:pt x="96129" y="22233"/>
                    <a:pt x="129062" y="33164"/>
                    <a:pt x="133631" y="37727"/>
                  </a:cubicBezTo>
                  <a:cubicBezTo>
                    <a:pt x="120538" y="9734"/>
                    <a:pt x="89617" y="-5285"/>
                    <a:pt x="59484" y="1702"/>
                  </a:cubicBezTo>
                  <a:close/>
                </a:path>
              </a:pathLst>
            </a:custGeom>
            <a:solidFill>
              <a:srgbClr val="CC8B0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 name="Google Shape;1125;p24"/>
            <p:cNvSpPr/>
            <p:nvPr/>
          </p:nvSpPr>
          <p:spPr>
            <a:xfrm>
              <a:off x="2137527" y="3718507"/>
              <a:ext cx="105640" cy="80438"/>
            </a:xfrm>
            <a:custGeom>
              <a:avLst/>
              <a:gdLst/>
              <a:ahLst/>
              <a:cxnLst/>
              <a:rect l="l" t="t" r="r" b="b"/>
              <a:pathLst>
                <a:path w="105640" h="80438" extrusionOk="0">
                  <a:moveTo>
                    <a:pt x="8202" y="3"/>
                  </a:moveTo>
                  <a:cubicBezTo>
                    <a:pt x="20862" y="10269"/>
                    <a:pt x="40469" y="3139"/>
                    <a:pt x="41421" y="4090"/>
                  </a:cubicBezTo>
                  <a:cubicBezTo>
                    <a:pt x="56092" y="16761"/>
                    <a:pt x="71439" y="28623"/>
                    <a:pt x="87394" y="39640"/>
                  </a:cubicBezTo>
                  <a:cubicBezTo>
                    <a:pt x="95294" y="45818"/>
                    <a:pt x="107572" y="54088"/>
                    <a:pt x="105383" y="65970"/>
                  </a:cubicBezTo>
                  <a:cubicBezTo>
                    <a:pt x="101386" y="87167"/>
                    <a:pt x="67310" y="80608"/>
                    <a:pt x="54461" y="74145"/>
                  </a:cubicBezTo>
                  <a:cubicBezTo>
                    <a:pt x="41611" y="67681"/>
                    <a:pt x="31141" y="56845"/>
                    <a:pt x="19053" y="49335"/>
                  </a:cubicBezTo>
                  <a:cubicBezTo>
                    <a:pt x="10392" y="44012"/>
                    <a:pt x="1825" y="41161"/>
                    <a:pt x="17" y="30325"/>
                  </a:cubicBezTo>
                  <a:cubicBezTo>
                    <a:pt x="-364" y="23386"/>
                    <a:pt x="5823" y="-283"/>
                    <a:pt x="8202" y="3"/>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 name="Google Shape;1126;p24"/>
            <p:cNvSpPr/>
            <p:nvPr/>
          </p:nvSpPr>
          <p:spPr>
            <a:xfrm>
              <a:off x="2137841" y="3744079"/>
              <a:ext cx="105259" cy="54863"/>
            </a:xfrm>
            <a:custGeom>
              <a:avLst/>
              <a:gdLst/>
              <a:ahLst/>
              <a:cxnLst/>
              <a:rect l="l" t="t" r="r" b="b"/>
              <a:pathLst>
                <a:path w="105259" h="54863" extrusionOk="0">
                  <a:moveTo>
                    <a:pt x="369" y="0"/>
                  </a:moveTo>
                  <a:cubicBezTo>
                    <a:pt x="1987" y="10456"/>
                    <a:pt x="10458" y="13308"/>
                    <a:pt x="19405" y="19011"/>
                  </a:cubicBezTo>
                  <a:cubicBezTo>
                    <a:pt x="31779" y="26615"/>
                    <a:pt x="42629" y="38021"/>
                    <a:pt x="55479" y="44200"/>
                  </a:cubicBezTo>
                  <a:cubicBezTo>
                    <a:pt x="68329" y="50379"/>
                    <a:pt x="96883" y="56082"/>
                    <a:pt x="105259" y="40968"/>
                  </a:cubicBezTo>
                  <a:cubicBezTo>
                    <a:pt x="100690" y="61405"/>
                    <a:pt x="67186" y="55036"/>
                    <a:pt x="54527" y="48573"/>
                  </a:cubicBezTo>
                  <a:cubicBezTo>
                    <a:pt x="41868" y="42109"/>
                    <a:pt x="31208" y="31273"/>
                    <a:pt x="19119" y="23763"/>
                  </a:cubicBezTo>
                  <a:cubicBezTo>
                    <a:pt x="10458" y="18440"/>
                    <a:pt x="1891" y="15589"/>
                    <a:pt x="83" y="4753"/>
                  </a:cubicBezTo>
                  <a:cubicBezTo>
                    <a:pt x="-89" y="3165"/>
                    <a:pt x="7" y="1559"/>
                    <a:pt x="369"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 name="Google Shape;1127;p24"/>
            <p:cNvSpPr/>
            <p:nvPr/>
          </p:nvSpPr>
          <p:spPr>
            <a:xfrm>
              <a:off x="2226539" y="3701115"/>
              <a:ext cx="96273" cy="74358"/>
            </a:xfrm>
            <a:custGeom>
              <a:avLst/>
              <a:gdLst/>
              <a:ahLst/>
              <a:cxnLst/>
              <a:rect l="l" t="t" r="r" b="b"/>
              <a:pathLst>
                <a:path w="96273" h="74358" extrusionOk="0">
                  <a:moveTo>
                    <a:pt x="7519" y="0"/>
                  </a:moveTo>
                  <a:cubicBezTo>
                    <a:pt x="19132" y="9505"/>
                    <a:pt x="36074" y="4087"/>
                    <a:pt x="37407" y="4943"/>
                  </a:cubicBezTo>
                  <a:cubicBezTo>
                    <a:pt x="50869" y="16473"/>
                    <a:pt x="64979" y="27233"/>
                    <a:pt x="79667" y="37166"/>
                  </a:cubicBezTo>
                  <a:cubicBezTo>
                    <a:pt x="86806" y="42774"/>
                    <a:pt x="98037" y="50378"/>
                    <a:pt x="96039" y="61215"/>
                  </a:cubicBezTo>
                  <a:cubicBezTo>
                    <a:pt x="92422" y="80225"/>
                    <a:pt x="61202" y="74712"/>
                    <a:pt x="49495" y="68724"/>
                  </a:cubicBezTo>
                  <a:cubicBezTo>
                    <a:pt x="37787" y="62735"/>
                    <a:pt x="28079" y="52945"/>
                    <a:pt x="16942" y="46006"/>
                  </a:cubicBezTo>
                  <a:cubicBezTo>
                    <a:pt x="9042" y="41158"/>
                    <a:pt x="1237" y="38592"/>
                    <a:pt x="0" y="28516"/>
                  </a:cubicBezTo>
                  <a:cubicBezTo>
                    <a:pt x="386" y="18574"/>
                    <a:pt x="2954" y="8840"/>
                    <a:pt x="7519" y="0"/>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5" name="Google Shape;1128;p24"/>
            <p:cNvSpPr/>
            <p:nvPr/>
          </p:nvSpPr>
          <p:spPr>
            <a:xfrm>
              <a:off x="2226484" y="3725354"/>
              <a:ext cx="95903" cy="50071"/>
            </a:xfrm>
            <a:custGeom>
              <a:avLst/>
              <a:gdLst/>
              <a:ahLst/>
              <a:cxnLst/>
              <a:rect l="l" t="t" r="r" b="b"/>
              <a:pathLst>
                <a:path w="95903" h="50071" extrusionOk="0">
                  <a:moveTo>
                    <a:pt x="245" y="0"/>
                  </a:moveTo>
                  <a:cubicBezTo>
                    <a:pt x="1768" y="9505"/>
                    <a:pt x="9763" y="12262"/>
                    <a:pt x="17283" y="17110"/>
                  </a:cubicBezTo>
                  <a:cubicBezTo>
                    <a:pt x="28609" y="24144"/>
                    <a:pt x="38604" y="34219"/>
                    <a:pt x="50311" y="40208"/>
                  </a:cubicBezTo>
                  <a:cubicBezTo>
                    <a:pt x="62018" y="46196"/>
                    <a:pt x="88384" y="51139"/>
                    <a:pt x="95903" y="37261"/>
                  </a:cubicBezTo>
                  <a:cubicBezTo>
                    <a:pt x="91810" y="56272"/>
                    <a:pt x="61162" y="50093"/>
                    <a:pt x="49549" y="44200"/>
                  </a:cubicBezTo>
                  <a:cubicBezTo>
                    <a:pt x="37937" y="38307"/>
                    <a:pt x="28134" y="28421"/>
                    <a:pt x="16997" y="21482"/>
                  </a:cubicBezTo>
                  <a:cubicBezTo>
                    <a:pt x="9097" y="16634"/>
                    <a:pt x="1292" y="14068"/>
                    <a:pt x="55" y="3992"/>
                  </a:cubicBezTo>
                  <a:cubicBezTo>
                    <a:pt x="-59" y="2661"/>
                    <a:pt x="5" y="1321"/>
                    <a:pt x="245"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6" name="Google Shape;1129;p24"/>
            <p:cNvSpPr/>
            <p:nvPr/>
          </p:nvSpPr>
          <p:spPr>
            <a:xfrm>
              <a:off x="2101518" y="3008174"/>
              <a:ext cx="205910" cy="717579"/>
            </a:xfrm>
            <a:custGeom>
              <a:avLst/>
              <a:gdLst/>
              <a:ahLst/>
              <a:cxnLst/>
              <a:rect l="l" t="t" r="r" b="b"/>
              <a:pathLst>
                <a:path w="205910" h="717579" extrusionOk="0">
                  <a:moveTo>
                    <a:pt x="200595" y="106555"/>
                  </a:moveTo>
                  <a:cubicBezTo>
                    <a:pt x="194980" y="63115"/>
                    <a:pt x="178989" y="0"/>
                    <a:pt x="178989" y="0"/>
                  </a:cubicBezTo>
                  <a:cubicBezTo>
                    <a:pt x="163827" y="7043"/>
                    <a:pt x="147437" y="11083"/>
                    <a:pt x="130732" y="11882"/>
                  </a:cubicBezTo>
                  <a:cubicBezTo>
                    <a:pt x="106230" y="11825"/>
                    <a:pt x="81788" y="9467"/>
                    <a:pt x="57727" y="4848"/>
                  </a:cubicBezTo>
                  <a:cubicBezTo>
                    <a:pt x="49855" y="18526"/>
                    <a:pt x="41277" y="31786"/>
                    <a:pt x="32028" y="44580"/>
                  </a:cubicBezTo>
                  <a:cubicBezTo>
                    <a:pt x="19464" y="61975"/>
                    <a:pt x="-4998" y="100091"/>
                    <a:pt x="904" y="166629"/>
                  </a:cubicBezTo>
                  <a:cubicBezTo>
                    <a:pt x="4806" y="210163"/>
                    <a:pt x="29458" y="394758"/>
                    <a:pt x="29458" y="394758"/>
                  </a:cubicBezTo>
                  <a:cubicBezTo>
                    <a:pt x="19982" y="425830"/>
                    <a:pt x="14951" y="458092"/>
                    <a:pt x="14515" y="490572"/>
                  </a:cubicBezTo>
                  <a:cubicBezTo>
                    <a:pt x="16767" y="529163"/>
                    <a:pt x="21857" y="567546"/>
                    <a:pt x="29744" y="605396"/>
                  </a:cubicBezTo>
                  <a:lnTo>
                    <a:pt x="44307" y="709955"/>
                  </a:lnTo>
                  <a:cubicBezTo>
                    <a:pt x="44307" y="709955"/>
                    <a:pt x="63343" y="723928"/>
                    <a:pt x="77525" y="714043"/>
                  </a:cubicBezTo>
                  <a:lnTo>
                    <a:pt x="75812" y="611385"/>
                  </a:lnTo>
                  <a:cubicBezTo>
                    <a:pt x="77430" y="586291"/>
                    <a:pt x="79905" y="549220"/>
                    <a:pt x="81523" y="525837"/>
                  </a:cubicBezTo>
                  <a:cubicBezTo>
                    <a:pt x="84188" y="487340"/>
                    <a:pt x="91041" y="426125"/>
                    <a:pt x="93040" y="410917"/>
                  </a:cubicBezTo>
                  <a:cubicBezTo>
                    <a:pt x="95039" y="395708"/>
                    <a:pt x="99988" y="368903"/>
                    <a:pt x="102558" y="338961"/>
                  </a:cubicBezTo>
                  <a:cubicBezTo>
                    <a:pt x="105128" y="309019"/>
                    <a:pt x="116169" y="156933"/>
                    <a:pt x="116169" y="156933"/>
                  </a:cubicBezTo>
                  <a:lnTo>
                    <a:pt x="117787" y="185449"/>
                  </a:lnTo>
                  <a:cubicBezTo>
                    <a:pt x="117787" y="185449"/>
                    <a:pt x="119215" y="231741"/>
                    <a:pt x="125878" y="288773"/>
                  </a:cubicBezTo>
                  <a:cubicBezTo>
                    <a:pt x="132540" y="345805"/>
                    <a:pt x="134920" y="371089"/>
                    <a:pt x="134920" y="371089"/>
                  </a:cubicBezTo>
                  <a:cubicBezTo>
                    <a:pt x="128461" y="382524"/>
                    <a:pt x="123865" y="394910"/>
                    <a:pt x="121309" y="407780"/>
                  </a:cubicBezTo>
                  <a:cubicBezTo>
                    <a:pt x="120167" y="420042"/>
                    <a:pt x="105985" y="517567"/>
                    <a:pt x="114456" y="567185"/>
                  </a:cubicBezTo>
                  <a:lnTo>
                    <a:pt x="131779" y="693321"/>
                  </a:lnTo>
                  <a:cubicBezTo>
                    <a:pt x="140538" y="699338"/>
                    <a:pt x="151655" y="700783"/>
                    <a:pt x="161666" y="697218"/>
                  </a:cubicBezTo>
                  <a:lnTo>
                    <a:pt x="171850" y="570131"/>
                  </a:lnTo>
                  <a:cubicBezTo>
                    <a:pt x="178704" y="521749"/>
                    <a:pt x="193171" y="419186"/>
                    <a:pt x="195360" y="405879"/>
                  </a:cubicBezTo>
                  <a:cubicBezTo>
                    <a:pt x="200276" y="379007"/>
                    <a:pt x="203171" y="351812"/>
                    <a:pt x="204022" y="324513"/>
                  </a:cubicBezTo>
                  <a:cubicBezTo>
                    <a:pt x="207394" y="251863"/>
                    <a:pt x="206250" y="179071"/>
                    <a:pt x="200595" y="106555"/>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7" name="Google Shape;1130;p24"/>
            <p:cNvSpPr/>
            <p:nvPr/>
          </p:nvSpPr>
          <p:spPr>
            <a:xfrm>
              <a:off x="2096876" y="2994106"/>
              <a:ext cx="219176" cy="477454"/>
            </a:xfrm>
            <a:custGeom>
              <a:avLst/>
              <a:gdLst/>
              <a:ahLst/>
              <a:cxnLst/>
              <a:rect l="l" t="t" r="r" b="b"/>
              <a:pathLst>
                <a:path w="219176" h="477454" extrusionOk="0">
                  <a:moveTo>
                    <a:pt x="62274" y="5418"/>
                  </a:moveTo>
                  <a:lnTo>
                    <a:pt x="24773" y="80606"/>
                  </a:lnTo>
                  <a:cubicBezTo>
                    <a:pt x="24773" y="80606"/>
                    <a:pt x="-32337" y="164158"/>
                    <a:pt x="26867" y="378979"/>
                  </a:cubicBezTo>
                  <a:lnTo>
                    <a:pt x="15730" y="445516"/>
                  </a:lnTo>
                  <a:cubicBezTo>
                    <a:pt x="15730" y="445516"/>
                    <a:pt x="127855" y="517377"/>
                    <a:pt x="202953" y="445516"/>
                  </a:cubicBezTo>
                  <a:cubicBezTo>
                    <a:pt x="202953" y="445516"/>
                    <a:pt x="228938" y="247044"/>
                    <a:pt x="215137" y="155508"/>
                  </a:cubicBezTo>
                  <a:cubicBezTo>
                    <a:pt x="207420" y="102867"/>
                    <a:pt x="195743" y="50882"/>
                    <a:pt x="180205" y="0"/>
                  </a:cubicBezTo>
                  <a:cubicBezTo>
                    <a:pt x="180205" y="0"/>
                    <a:pt x="161835" y="20246"/>
                    <a:pt x="67224" y="6844"/>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8" name="Google Shape;1131;p24"/>
            <p:cNvSpPr/>
            <p:nvPr/>
          </p:nvSpPr>
          <p:spPr>
            <a:xfrm>
              <a:off x="2115642" y="2850934"/>
              <a:ext cx="316003" cy="274536"/>
            </a:xfrm>
            <a:custGeom>
              <a:avLst/>
              <a:gdLst/>
              <a:ahLst/>
              <a:cxnLst/>
              <a:rect l="l" t="t" r="r" b="b"/>
              <a:pathLst>
                <a:path w="316003" h="274536" extrusionOk="0">
                  <a:moveTo>
                    <a:pt x="278037" y="202010"/>
                  </a:moveTo>
                  <a:cubicBezTo>
                    <a:pt x="268463" y="202400"/>
                    <a:pt x="258924" y="203417"/>
                    <a:pt x="249482" y="205052"/>
                  </a:cubicBezTo>
                  <a:cubicBezTo>
                    <a:pt x="240488" y="207875"/>
                    <a:pt x="231117" y="209320"/>
                    <a:pt x="221689" y="209329"/>
                  </a:cubicBezTo>
                  <a:cubicBezTo>
                    <a:pt x="211410" y="209329"/>
                    <a:pt x="182760" y="195071"/>
                    <a:pt x="158203" y="177867"/>
                  </a:cubicBezTo>
                  <a:cubicBezTo>
                    <a:pt x="131540" y="157867"/>
                    <a:pt x="108492" y="133467"/>
                    <a:pt x="90052" y="105721"/>
                  </a:cubicBezTo>
                  <a:cubicBezTo>
                    <a:pt x="70714" y="76112"/>
                    <a:pt x="53873" y="44963"/>
                    <a:pt x="39701" y="12568"/>
                  </a:cubicBezTo>
                  <a:cubicBezTo>
                    <a:pt x="31706" y="-10435"/>
                    <a:pt x="31896" y="5249"/>
                    <a:pt x="18285" y="4869"/>
                  </a:cubicBezTo>
                  <a:cubicBezTo>
                    <a:pt x="2199" y="4869"/>
                    <a:pt x="-6367" y="10382"/>
                    <a:pt x="5626" y="41655"/>
                  </a:cubicBezTo>
                  <a:cubicBezTo>
                    <a:pt x="17624" y="74011"/>
                    <a:pt x="34368" y="104419"/>
                    <a:pt x="55311" y="131861"/>
                  </a:cubicBezTo>
                  <a:cubicBezTo>
                    <a:pt x="74979" y="159540"/>
                    <a:pt x="99215" y="183675"/>
                    <a:pt x="126983" y="203246"/>
                  </a:cubicBezTo>
                  <a:cubicBezTo>
                    <a:pt x="151440" y="220356"/>
                    <a:pt x="177868" y="234452"/>
                    <a:pt x="205699" y="245260"/>
                  </a:cubicBezTo>
                  <a:cubicBezTo>
                    <a:pt x="213694" y="248492"/>
                    <a:pt x="218834" y="252959"/>
                    <a:pt x="233301" y="260944"/>
                  </a:cubicBezTo>
                  <a:cubicBezTo>
                    <a:pt x="247832" y="269251"/>
                    <a:pt x="264161" y="273918"/>
                    <a:pt x="280892" y="274536"/>
                  </a:cubicBezTo>
                  <a:cubicBezTo>
                    <a:pt x="294789" y="274536"/>
                    <a:pt x="299929" y="271875"/>
                    <a:pt x="300881" y="269023"/>
                  </a:cubicBezTo>
                  <a:cubicBezTo>
                    <a:pt x="301832" y="266171"/>
                    <a:pt x="299643" y="263035"/>
                    <a:pt x="293266" y="262465"/>
                  </a:cubicBezTo>
                  <a:cubicBezTo>
                    <a:pt x="283123" y="262312"/>
                    <a:pt x="273092" y="260316"/>
                    <a:pt x="263664" y="256571"/>
                  </a:cubicBezTo>
                  <a:cubicBezTo>
                    <a:pt x="263664" y="256571"/>
                    <a:pt x="277466" y="258567"/>
                    <a:pt x="285842" y="258947"/>
                  </a:cubicBezTo>
                  <a:cubicBezTo>
                    <a:pt x="293341" y="259394"/>
                    <a:pt x="300865" y="258814"/>
                    <a:pt x="308210" y="257236"/>
                  </a:cubicBezTo>
                  <a:cubicBezTo>
                    <a:pt x="315253" y="255525"/>
                    <a:pt x="319156" y="245640"/>
                    <a:pt x="312778" y="244880"/>
                  </a:cubicBezTo>
                  <a:cubicBezTo>
                    <a:pt x="306401" y="244119"/>
                    <a:pt x="301166" y="244880"/>
                    <a:pt x="288793" y="244404"/>
                  </a:cubicBezTo>
                  <a:cubicBezTo>
                    <a:pt x="282333" y="243967"/>
                    <a:pt x="275944" y="242788"/>
                    <a:pt x="269756" y="240887"/>
                  </a:cubicBezTo>
                  <a:cubicBezTo>
                    <a:pt x="278072" y="240944"/>
                    <a:pt x="286380" y="240345"/>
                    <a:pt x="294599" y="239081"/>
                  </a:cubicBezTo>
                  <a:cubicBezTo>
                    <a:pt x="301263" y="238425"/>
                    <a:pt x="307602" y="235887"/>
                    <a:pt x="312874" y="231762"/>
                  </a:cubicBezTo>
                  <a:cubicBezTo>
                    <a:pt x="315634" y="229481"/>
                    <a:pt x="316110" y="223112"/>
                    <a:pt x="308019" y="223207"/>
                  </a:cubicBezTo>
                  <a:cubicBezTo>
                    <a:pt x="298031" y="224947"/>
                    <a:pt x="287865" y="225460"/>
                    <a:pt x="277751" y="224728"/>
                  </a:cubicBezTo>
                  <a:cubicBezTo>
                    <a:pt x="267757" y="223302"/>
                    <a:pt x="260809" y="220926"/>
                    <a:pt x="262332" y="219595"/>
                  </a:cubicBezTo>
                  <a:cubicBezTo>
                    <a:pt x="263855" y="218264"/>
                    <a:pt x="269756" y="219595"/>
                    <a:pt x="278132" y="216553"/>
                  </a:cubicBezTo>
                  <a:cubicBezTo>
                    <a:pt x="286508" y="213512"/>
                    <a:pt x="292219" y="206193"/>
                    <a:pt x="290315" y="201915"/>
                  </a:cubicBezTo>
                  <a:cubicBezTo>
                    <a:pt x="288412" y="197638"/>
                    <a:pt x="287079" y="200395"/>
                    <a:pt x="278037" y="202010"/>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9" name="Google Shape;1132;p24"/>
            <p:cNvSpPr/>
            <p:nvPr/>
          </p:nvSpPr>
          <p:spPr>
            <a:xfrm>
              <a:off x="2110000" y="2833008"/>
              <a:ext cx="75991" cy="89275"/>
            </a:xfrm>
            <a:custGeom>
              <a:avLst/>
              <a:gdLst/>
              <a:ahLst/>
              <a:cxnLst/>
              <a:rect l="l" t="t" r="r" b="b"/>
              <a:pathLst>
                <a:path w="75991" h="89275" extrusionOk="0">
                  <a:moveTo>
                    <a:pt x="18406" y="89237"/>
                  </a:moveTo>
                  <a:cubicBezTo>
                    <a:pt x="18406" y="89237"/>
                    <a:pt x="55147" y="91139"/>
                    <a:pt x="75991" y="68231"/>
                  </a:cubicBezTo>
                  <a:lnTo>
                    <a:pt x="53338" y="20704"/>
                  </a:lnTo>
                  <a:cubicBezTo>
                    <a:pt x="53338" y="20704"/>
                    <a:pt x="42963" y="-5436"/>
                    <a:pt x="18501" y="1028"/>
                  </a:cubicBezTo>
                  <a:cubicBezTo>
                    <a:pt x="-5960" y="7491"/>
                    <a:pt x="-6341" y="42186"/>
                    <a:pt x="18406" y="89237"/>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0" name="Google Shape;1133;p24"/>
            <p:cNvSpPr/>
            <p:nvPr/>
          </p:nvSpPr>
          <p:spPr>
            <a:xfrm>
              <a:off x="2246717" y="2802864"/>
              <a:ext cx="61392" cy="64630"/>
            </a:xfrm>
            <a:custGeom>
              <a:avLst/>
              <a:gdLst/>
              <a:ahLst/>
              <a:cxnLst/>
              <a:rect l="l" t="t" r="r" b="b"/>
              <a:pathLst>
                <a:path w="61392" h="64630" extrusionOk="0">
                  <a:moveTo>
                    <a:pt x="0" y="469"/>
                  </a:moveTo>
                  <a:cubicBezTo>
                    <a:pt x="0" y="469"/>
                    <a:pt x="29792" y="-9036"/>
                    <a:pt x="61392" y="57501"/>
                  </a:cubicBezTo>
                  <a:lnTo>
                    <a:pt x="49590" y="64630"/>
                  </a:lnTo>
                  <a:cubicBezTo>
                    <a:pt x="49590" y="64630"/>
                    <a:pt x="18465" y="17294"/>
                    <a:pt x="0" y="469"/>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1" name="Google Shape;1134;p24"/>
            <p:cNvSpPr/>
            <p:nvPr/>
          </p:nvSpPr>
          <p:spPr>
            <a:xfrm>
              <a:off x="2092047" y="1119152"/>
              <a:ext cx="668082" cy="515307"/>
            </a:xfrm>
            <a:custGeom>
              <a:avLst/>
              <a:gdLst/>
              <a:ahLst/>
              <a:cxnLst/>
              <a:rect l="l" t="t" r="r" b="b"/>
              <a:pathLst>
                <a:path w="668082" h="515307" extrusionOk="0">
                  <a:moveTo>
                    <a:pt x="668083" y="310182"/>
                  </a:moveTo>
                  <a:lnTo>
                    <a:pt x="141345" y="6010"/>
                  </a:lnTo>
                  <a:lnTo>
                    <a:pt x="139346" y="4869"/>
                  </a:lnTo>
                  <a:lnTo>
                    <a:pt x="139346" y="4869"/>
                  </a:lnTo>
                  <a:cubicBezTo>
                    <a:pt x="124498" y="-3020"/>
                    <a:pt x="104415" y="-1594"/>
                    <a:pt x="82237" y="11143"/>
                  </a:cubicBezTo>
                  <a:cubicBezTo>
                    <a:pt x="36835" y="37378"/>
                    <a:pt x="0" y="101064"/>
                    <a:pt x="0" y="153723"/>
                  </a:cubicBezTo>
                  <a:cubicBezTo>
                    <a:pt x="0" y="180814"/>
                    <a:pt x="9994" y="199539"/>
                    <a:pt x="25890" y="207619"/>
                  </a:cubicBezTo>
                  <a:lnTo>
                    <a:pt x="559765" y="515307"/>
                  </a:ln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2" name="Google Shape;1135;p24"/>
            <p:cNvSpPr/>
            <p:nvPr/>
          </p:nvSpPr>
          <p:spPr>
            <a:xfrm rot="-3598236">
              <a:off x="2590249" y="1465200"/>
              <a:ext cx="232417" cy="133906"/>
            </a:xfrm>
            <a:custGeom>
              <a:avLst/>
              <a:gdLst/>
              <a:ahLst/>
              <a:cxnLst/>
              <a:rect l="l" t="t" r="r" b="b"/>
              <a:pathLst>
                <a:path w="232624" h="134025" extrusionOk="0">
                  <a:moveTo>
                    <a:pt x="232625" y="67013"/>
                  </a:moveTo>
                  <a:cubicBezTo>
                    <a:pt x="232625" y="104023"/>
                    <a:pt x="180550" y="134026"/>
                    <a:pt x="116312" y="134026"/>
                  </a:cubicBezTo>
                  <a:cubicBezTo>
                    <a:pt x="52075" y="134026"/>
                    <a:pt x="0" y="104023"/>
                    <a:pt x="0" y="67013"/>
                  </a:cubicBezTo>
                  <a:cubicBezTo>
                    <a:pt x="0" y="30003"/>
                    <a:pt x="52075" y="0"/>
                    <a:pt x="116312" y="0"/>
                  </a:cubicBezTo>
                  <a:cubicBezTo>
                    <a:pt x="180550" y="0"/>
                    <a:pt x="232625" y="30003"/>
                    <a:pt x="232625" y="67013"/>
                  </a:cubicBezTo>
                  <a:close/>
                </a:path>
              </a:pathLst>
            </a:custGeom>
            <a:solidFill>
              <a:srgbClr val="616E8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3" name="Google Shape;1136;p24"/>
            <p:cNvSpPr/>
            <p:nvPr/>
          </p:nvSpPr>
          <p:spPr>
            <a:xfrm>
              <a:off x="2667422" y="1490358"/>
              <a:ext cx="274409" cy="269191"/>
            </a:xfrm>
            <a:custGeom>
              <a:avLst/>
              <a:gdLst/>
              <a:ahLst/>
              <a:cxnLst/>
              <a:rect l="l" t="t" r="r" b="b"/>
              <a:pathLst>
                <a:path w="274409" h="269191" extrusionOk="0">
                  <a:moveTo>
                    <a:pt x="274410" y="269192"/>
                  </a:moveTo>
                  <a:lnTo>
                    <a:pt x="0" y="111023"/>
                  </a:lnTo>
                  <a:lnTo>
                    <a:pt x="0" y="0"/>
                  </a:lnTo>
                  <a:lnTo>
                    <a:pt x="274410" y="158264"/>
                  </a:lnTo>
                  <a:lnTo>
                    <a:pt x="274410" y="269192"/>
                  </a:ln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4" name="Google Shape;1137;p24"/>
            <p:cNvSpPr/>
            <p:nvPr/>
          </p:nvSpPr>
          <p:spPr>
            <a:xfrm>
              <a:off x="2667422" y="1454143"/>
              <a:ext cx="337610" cy="194669"/>
            </a:xfrm>
            <a:custGeom>
              <a:avLst/>
              <a:gdLst/>
              <a:ahLst/>
              <a:cxnLst/>
              <a:rect l="l" t="t" r="r" b="b"/>
              <a:pathLst>
                <a:path w="337610" h="194669" extrusionOk="0">
                  <a:moveTo>
                    <a:pt x="274410" y="194670"/>
                  </a:moveTo>
                  <a:lnTo>
                    <a:pt x="0" y="36501"/>
                  </a:lnTo>
                  <a:lnTo>
                    <a:pt x="63201" y="0"/>
                  </a:lnTo>
                  <a:lnTo>
                    <a:pt x="337611" y="158264"/>
                  </a:lnTo>
                  <a:lnTo>
                    <a:pt x="274410" y="194670"/>
                  </a:lnTo>
                  <a:close/>
                </a:path>
              </a:pathLst>
            </a:custGeom>
            <a:solidFill>
              <a:srgbClr val="C4C7D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5" name="Google Shape;1138;p24"/>
            <p:cNvSpPr/>
            <p:nvPr/>
          </p:nvSpPr>
          <p:spPr>
            <a:xfrm rot="-1801764">
              <a:off x="2968958" y="1259916"/>
              <a:ext cx="690027" cy="1193572"/>
            </a:xfrm>
            <a:custGeom>
              <a:avLst/>
              <a:gdLst/>
              <a:ahLst/>
              <a:cxnLst/>
              <a:rect l="l" t="t" r="r" b="b"/>
              <a:pathLst>
                <a:path w="690640" h="1194633" extrusionOk="0">
                  <a:moveTo>
                    <a:pt x="690640" y="597317"/>
                  </a:moveTo>
                  <a:cubicBezTo>
                    <a:pt x="690640" y="927206"/>
                    <a:pt x="536035" y="1194633"/>
                    <a:pt x="345320" y="1194633"/>
                  </a:cubicBezTo>
                  <a:cubicBezTo>
                    <a:pt x="154605" y="1194633"/>
                    <a:pt x="0" y="927206"/>
                    <a:pt x="0" y="597317"/>
                  </a:cubicBezTo>
                  <a:cubicBezTo>
                    <a:pt x="0" y="267428"/>
                    <a:pt x="154605" y="0"/>
                    <a:pt x="345320" y="0"/>
                  </a:cubicBezTo>
                  <a:cubicBezTo>
                    <a:pt x="536035" y="0"/>
                    <a:pt x="690640" y="267428"/>
                    <a:pt x="690640" y="597317"/>
                  </a:cubicBezTo>
                  <a:close/>
                </a:path>
              </a:pathLst>
            </a:custGeom>
            <a:solidFill>
              <a:srgbClr val="3E7EFF">
                <a:alpha val="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6" name="Google Shape;1139;p24"/>
            <p:cNvSpPr/>
            <p:nvPr/>
          </p:nvSpPr>
          <p:spPr>
            <a:xfrm>
              <a:off x="2858071" y="1161854"/>
              <a:ext cx="1027965" cy="1324206"/>
            </a:xfrm>
            <a:custGeom>
              <a:avLst/>
              <a:gdLst/>
              <a:ahLst/>
              <a:cxnLst/>
              <a:rect l="l" t="t" r="r" b="b"/>
              <a:pathLst>
                <a:path w="1027965" h="1324206" extrusionOk="0">
                  <a:moveTo>
                    <a:pt x="513983" y="1254422"/>
                  </a:moveTo>
                  <a:cubicBezTo>
                    <a:pt x="230816" y="1091119"/>
                    <a:pt x="0" y="692560"/>
                    <a:pt x="0" y="365955"/>
                  </a:cubicBezTo>
                  <a:cubicBezTo>
                    <a:pt x="0" y="39351"/>
                    <a:pt x="230436" y="-93439"/>
                    <a:pt x="513983" y="69863"/>
                  </a:cubicBezTo>
                  <a:cubicBezTo>
                    <a:pt x="797530" y="233165"/>
                    <a:pt x="1027966" y="631725"/>
                    <a:pt x="1027966" y="958234"/>
                  </a:cubicBezTo>
                  <a:cubicBezTo>
                    <a:pt x="1027966" y="1284744"/>
                    <a:pt x="797245" y="1417629"/>
                    <a:pt x="513983" y="1254422"/>
                  </a:cubicBezTo>
                  <a:close/>
                  <a:moveTo>
                    <a:pt x="513983" y="256929"/>
                  </a:moveTo>
                  <a:cubicBezTo>
                    <a:pt x="320192" y="145146"/>
                    <a:pt x="162571" y="236017"/>
                    <a:pt x="162571" y="459488"/>
                  </a:cubicBezTo>
                  <a:cubicBezTo>
                    <a:pt x="162571" y="682959"/>
                    <a:pt x="320192" y="955668"/>
                    <a:pt x="513983" y="1067831"/>
                  </a:cubicBezTo>
                  <a:cubicBezTo>
                    <a:pt x="707773" y="1179995"/>
                    <a:pt x="865395" y="1088648"/>
                    <a:pt x="865395" y="865272"/>
                  </a:cubicBezTo>
                  <a:cubicBezTo>
                    <a:pt x="865395" y="641896"/>
                    <a:pt x="707773" y="368617"/>
                    <a:pt x="513983" y="256929"/>
                  </a:cubicBez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7" name="Google Shape;1140;p24"/>
            <p:cNvSpPr/>
            <p:nvPr/>
          </p:nvSpPr>
          <p:spPr>
            <a:xfrm>
              <a:off x="2800391" y="1195123"/>
              <a:ext cx="1027965" cy="1324248"/>
            </a:xfrm>
            <a:custGeom>
              <a:avLst/>
              <a:gdLst/>
              <a:ahLst/>
              <a:cxnLst/>
              <a:rect l="l" t="t" r="r" b="b"/>
              <a:pathLst>
                <a:path w="1027965" h="1324248" extrusionOk="0">
                  <a:moveTo>
                    <a:pt x="513983" y="1254422"/>
                  </a:moveTo>
                  <a:cubicBezTo>
                    <a:pt x="230721" y="1091119"/>
                    <a:pt x="0" y="692560"/>
                    <a:pt x="0" y="365955"/>
                  </a:cubicBezTo>
                  <a:cubicBezTo>
                    <a:pt x="0" y="39351"/>
                    <a:pt x="230341" y="-93439"/>
                    <a:pt x="513983" y="69863"/>
                  </a:cubicBezTo>
                  <a:cubicBezTo>
                    <a:pt x="797625" y="233165"/>
                    <a:pt x="1027966" y="631725"/>
                    <a:pt x="1027966" y="958234"/>
                  </a:cubicBezTo>
                  <a:cubicBezTo>
                    <a:pt x="1027966" y="1284744"/>
                    <a:pt x="797149" y="1417724"/>
                    <a:pt x="513983" y="1254422"/>
                  </a:cubicBezTo>
                  <a:close/>
                  <a:moveTo>
                    <a:pt x="513983" y="256929"/>
                  </a:moveTo>
                  <a:cubicBezTo>
                    <a:pt x="320192" y="145146"/>
                    <a:pt x="162571" y="236017"/>
                    <a:pt x="162571" y="459488"/>
                  </a:cubicBezTo>
                  <a:cubicBezTo>
                    <a:pt x="162571" y="682959"/>
                    <a:pt x="320192" y="955668"/>
                    <a:pt x="513983" y="1067831"/>
                  </a:cubicBezTo>
                  <a:cubicBezTo>
                    <a:pt x="707773" y="1179995"/>
                    <a:pt x="865395" y="1088648"/>
                    <a:pt x="865395" y="865272"/>
                  </a:cubicBezTo>
                  <a:cubicBezTo>
                    <a:pt x="865395" y="641896"/>
                    <a:pt x="707773" y="368617"/>
                    <a:pt x="513983" y="256929"/>
                  </a:cubicBez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xmlns="" val="4208865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b="1" dirty="0" smtClean="0"/>
              <a:t>Create a title page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A title page introduces the title of your proposal, your name, and the primary institution. Then immediately below the title, insert your name. Below your name, list the institution you are affiliated with and the names and affiliations of any principal investigator and co-investigators you’re working with. In some styles, you may include their contact information as well.</a:t>
            </a:r>
            <a:endParaRPr lang="en-US" dirty="0"/>
          </a:p>
        </p:txBody>
      </p:sp>
    </p:spTree>
    <p:extLst>
      <p:ext uri="{BB962C8B-B14F-4D97-AF65-F5344CB8AC3E}">
        <p14:creationId xmlns:p14="http://schemas.microsoft.com/office/powerpoint/2010/main" xmlns="" val="2769364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Summary</a:t>
            </a:r>
            <a:endParaRPr lang="en-US" dirty="0"/>
          </a:p>
        </p:txBody>
      </p:sp>
      <p:sp>
        <p:nvSpPr>
          <p:cNvPr id="3" name="Content Placeholder 2"/>
          <p:cNvSpPr>
            <a:spLocks noGrp="1"/>
          </p:cNvSpPr>
          <p:nvPr>
            <p:ph idx="1"/>
          </p:nvPr>
        </p:nvSpPr>
        <p:spPr/>
        <p:txBody>
          <a:bodyPr/>
          <a:lstStyle/>
          <a:p>
            <a:pPr algn="just"/>
            <a:r>
              <a:rPr lang="en-US" dirty="0" smtClean="0"/>
              <a:t>It </a:t>
            </a:r>
            <a:r>
              <a:rPr lang="en-US" dirty="0"/>
              <a:t>should contain the most important aspects of the project, which may be extracted from the description of the </a:t>
            </a:r>
            <a:r>
              <a:rPr lang="en-US" dirty="0" smtClean="0"/>
              <a:t>project. It </a:t>
            </a:r>
            <a:r>
              <a:rPr lang="en-US" dirty="0"/>
              <a:t>is recommended that the project summary be written last, i.e., after the remainder of the project proposal has been written up. The project summary must </a:t>
            </a:r>
            <a:r>
              <a:rPr lang="en-US" dirty="0" smtClean="0"/>
              <a:t>include: </a:t>
            </a:r>
            <a:r>
              <a:rPr lang="en-US" b="1" dirty="0" smtClean="0"/>
              <a:t>Justification for the project</a:t>
            </a:r>
            <a:r>
              <a:rPr lang="en-US" dirty="0" smtClean="0"/>
              <a:t>. </a:t>
            </a:r>
            <a:r>
              <a:rPr lang="en-US" dirty="0"/>
              <a:t>State why the project is important and, if applicable, how it relates to national reproductive health or family planning policies and/or to the objectives of the Special Programme.</a:t>
            </a:r>
          </a:p>
        </p:txBody>
      </p:sp>
      <p:grpSp>
        <p:nvGrpSpPr>
          <p:cNvPr id="150" name="Google Shape;3802;p38"/>
          <p:cNvGrpSpPr/>
          <p:nvPr/>
        </p:nvGrpSpPr>
        <p:grpSpPr>
          <a:xfrm>
            <a:off x="7850459" y="3900941"/>
            <a:ext cx="3256155" cy="2577918"/>
            <a:chOff x="2270525" y="117216"/>
            <a:chExt cx="4650765" cy="4762722"/>
          </a:xfrm>
        </p:grpSpPr>
        <p:sp>
          <p:nvSpPr>
            <p:cNvPr id="151" name="Google Shape;3803;p38"/>
            <p:cNvSpPr/>
            <p:nvPr/>
          </p:nvSpPr>
          <p:spPr>
            <a:xfrm>
              <a:off x="2270525" y="2788917"/>
              <a:ext cx="1367464" cy="791146"/>
            </a:xfrm>
            <a:custGeom>
              <a:avLst/>
              <a:gdLst/>
              <a:ahLst/>
              <a:cxnLst/>
              <a:rect l="l" t="t" r="r" b="b"/>
              <a:pathLst>
                <a:path w="1367464" h="791146" extrusionOk="0">
                  <a:moveTo>
                    <a:pt x="1367464" y="395573"/>
                  </a:moveTo>
                  <a:cubicBezTo>
                    <a:pt x="1367464" y="614042"/>
                    <a:pt x="1061347" y="791146"/>
                    <a:pt x="683732" y="791146"/>
                  </a:cubicBezTo>
                  <a:cubicBezTo>
                    <a:pt x="306117" y="791146"/>
                    <a:pt x="0" y="614042"/>
                    <a:pt x="0" y="395573"/>
                  </a:cubicBezTo>
                  <a:cubicBezTo>
                    <a:pt x="0" y="177104"/>
                    <a:pt x="306117" y="0"/>
                    <a:pt x="683732" y="0"/>
                  </a:cubicBezTo>
                  <a:cubicBezTo>
                    <a:pt x="1061347" y="0"/>
                    <a:pt x="1367464" y="177104"/>
                    <a:pt x="1367464" y="395573"/>
                  </a:cubicBezTo>
                  <a:close/>
                </a:path>
              </a:pathLst>
            </a:custGeom>
            <a:solidFill>
              <a:srgbClr val="D6D8E5">
                <a:alpha val="149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2" name="Google Shape;3804;p38"/>
            <p:cNvSpPr/>
            <p:nvPr/>
          </p:nvSpPr>
          <p:spPr>
            <a:xfrm>
              <a:off x="2565006" y="2921600"/>
              <a:ext cx="762723" cy="441198"/>
            </a:xfrm>
            <a:custGeom>
              <a:avLst/>
              <a:gdLst/>
              <a:ahLst/>
              <a:cxnLst/>
              <a:rect l="l" t="t" r="r" b="b"/>
              <a:pathLst>
                <a:path w="762723" h="441198" extrusionOk="0">
                  <a:moveTo>
                    <a:pt x="762723" y="220599"/>
                  </a:moveTo>
                  <a:cubicBezTo>
                    <a:pt x="762723" y="342432"/>
                    <a:pt x="591982" y="441198"/>
                    <a:pt x="381362" y="441198"/>
                  </a:cubicBezTo>
                  <a:cubicBezTo>
                    <a:pt x="170741" y="441198"/>
                    <a:pt x="0" y="342432"/>
                    <a:pt x="0" y="220599"/>
                  </a:cubicBezTo>
                  <a:cubicBezTo>
                    <a:pt x="0" y="98765"/>
                    <a:pt x="170741" y="0"/>
                    <a:pt x="381362" y="0"/>
                  </a:cubicBezTo>
                  <a:cubicBezTo>
                    <a:pt x="591982" y="0"/>
                    <a:pt x="762723" y="98765"/>
                    <a:pt x="762723" y="220599"/>
                  </a:cubicBezTo>
                  <a:close/>
                </a:path>
              </a:pathLst>
            </a:custGeom>
            <a:solidFill>
              <a:srgbClr val="EDEFF9">
                <a:alpha val="4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3" name="Google Shape;3805;p38"/>
            <p:cNvSpPr/>
            <p:nvPr/>
          </p:nvSpPr>
          <p:spPr>
            <a:xfrm>
              <a:off x="2834012" y="3000943"/>
              <a:ext cx="217486" cy="125920"/>
            </a:xfrm>
            <a:custGeom>
              <a:avLst/>
              <a:gdLst/>
              <a:ahLst/>
              <a:cxnLst/>
              <a:rect l="l" t="t" r="r" b="b"/>
              <a:pathLst>
                <a:path w="217486" h="125920" extrusionOk="0">
                  <a:moveTo>
                    <a:pt x="217486" y="62960"/>
                  </a:moveTo>
                  <a:cubicBezTo>
                    <a:pt x="217486" y="97732"/>
                    <a:pt x="168800" y="125920"/>
                    <a:pt x="108743" y="125920"/>
                  </a:cubicBezTo>
                  <a:cubicBezTo>
                    <a:pt x="48686" y="125920"/>
                    <a:pt x="0" y="97732"/>
                    <a:pt x="0" y="62960"/>
                  </a:cubicBezTo>
                  <a:cubicBezTo>
                    <a:pt x="0" y="28188"/>
                    <a:pt x="48686" y="0"/>
                    <a:pt x="108743" y="0"/>
                  </a:cubicBezTo>
                  <a:cubicBezTo>
                    <a:pt x="168800" y="0"/>
                    <a:pt x="217486" y="28188"/>
                    <a:pt x="217486" y="62960"/>
                  </a:cubicBezTo>
                  <a:close/>
                </a:path>
              </a:pathLst>
            </a:custGeom>
            <a:solidFill>
              <a:srgbClr val="EDEFF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4" name="Google Shape;3806;p38"/>
            <p:cNvSpPr/>
            <p:nvPr/>
          </p:nvSpPr>
          <p:spPr>
            <a:xfrm>
              <a:off x="2841806" y="2229228"/>
              <a:ext cx="209121" cy="823531"/>
            </a:xfrm>
            <a:custGeom>
              <a:avLst/>
              <a:gdLst/>
              <a:ahLst/>
              <a:cxnLst/>
              <a:rect l="l" t="t" r="r" b="b"/>
              <a:pathLst>
                <a:path w="209121" h="823531" extrusionOk="0">
                  <a:moveTo>
                    <a:pt x="0" y="0"/>
                  </a:moveTo>
                  <a:lnTo>
                    <a:pt x="209121" y="0"/>
                  </a:lnTo>
                  <a:lnTo>
                    <a:pt x="209121" y="823532"/>
                  </a:lnTo>
                  <a:lnTo>
                    <a:pt x="0" y="823532"/>
                  </a:lnTo>
                  <a:close/>
                </a:path>
              </a:pathLst>
            </a:custGeom>
            <a:solidFill>
              <a:srgbClr val="EDEFF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5" name="Google Shape;3807;p38"/>
            <p:cNvSpPr/>
            <p:nvPr/>
          </p:nvSpPr>
          <p:spPr>
            <a:xfrm>
              <a:off x="2831826" y="2112223"/>
              <a:ext cx="249895" cy="580777"/>
            </a:xfrm>
            <a:custGeom>
              <a:avLst/>
              <a:gdLst/>
              <a:ahLst/>
              <a:cxnLst/>
              <a:rect l="l" t="t" r="r" b="b"/>
              <a:pathLst>
                <a:path w="249895" h="580777" extrusionOk="0">
                  <a:moveTo>
                    <a:pt x="0" y="107670"/>
                  </a:moveTo>
                  <a:cubicBezTo>
                    <a:pt x="0" y="107670"/>
                    <a:pt x="5703" y="277025"/>
                    <a:pt x="125948" y="580777"/>
                  </a:cubicBezTo>
                  <a:cubicBezTo>
                    <a:pt x="125948" y="580777"/>
                    <a:pt x="237923" y="336175"/>
                    <a:pt x="249520" y="102527"/>
                  </a:cubicBezTo>
                  <a:cubicBezTo>
                    <a:pt x="261117" y="-131122"/>
                    <a:pt x="0" y="107670"/>
                    <a:pt x="0" y="107670"/>
                  </a:cubicBezTo>
                  <a:close/>
                </a:path>
              </a:pathLst>
            </a:custGeom>
            <a:solidFill>
              <a:srgbClr val="FFBC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6" name="Google Shape;3808;p38"/>
            <p:cNvSpPr/>
            <p:nvPr/>
          </p:nvSpPr>
          <p:spPr>
            <a:xfrm>
              <a:off x="2373659" y="1582290"/>
              <a:ext cx="397711" cy="625506"/>
            </a:xfrm>
            <a:custGeom>
              <a:avLst/>
              <a:gdLst/>
              <a:ahLst/>
              <a:cxnLst/>
              <a:rect l="l" t="t" r="r" b="b"/>
              <a:pathLst>
                <a:path w="397711" h="625506" extrusionOk="0">
                  <a:moveTo>
                    <a:pt x="311306" y="0"/>
                  </a:moveTo>
                  <a:lnTo>
                    <a:pt x="33079" y="271272"/>
                  </a:lnTo>
                  <a:lnTo>
                    <a:pt x="0" y="625507"/>
                  </a:lnTo>
                  <a:lnTo>
                    <a:pt x="336495" y="456438"/>
                  </a:lnTo>
                  <a:lnTo>
                    <a:pt x="397711" y="24384"/>
                  </a:lnTo>
                  <a:lnTo>
                    <a:pt x="311306"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7" name="Google Shape;3809;p38"/>
            <p:cNvSpPr/>
            <p:nvPr/>
          </p:nvSpPr>
          <p:spPr>
            <a:xfrm>
              <a:off x="3144177" y="1582290"/>
              <a:ext cx="397710" cy="625506"/>
            </a:xfrm>
            <a:custGeom>
              <a:avLst/>
              <a:gdLst/>
              <a:ahLst/>
              <a:cxnLst/>
              <a:rect l="l" t="t" r="r" b="b"/>
              <a:pathLst>
                <a:path w="397710" h="625506" extrusionOk="0">
                  <a:moveTo>
                    <a:pt x="86405" y="0"/>
                  </a:moveTo>
                  <a:lnTo>
                    <a:pt x="364537" y="271272"/>
                  </a:lnTo>
                  <a:lnTo>
                    <a:pt x="397711" y="625507"/>
                  </a:lnTo>
                  <a:lnTo>
                    <a:pt x="59980" y="444722"/>
                  </a:lnTo>
                  <a:lnTo>
                    <a:pt x="0" y="24384"/>
                  </a:lnTo>
                  <a:lnTo>
                    <a:pt x="86405"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8" name="Google Shape;3810;p38"/>
            <p:cNvSpPr/>
            <p:nvPr/>
          </p:nvSpPr>
          <p:spPr>
            <a:xfrm>
              <a:off x="2815951" y="2102641"/>
              <a:ext cx="276610" cy="160020"/>
            </a:xfrm>
            <a:custGeom>
              <a:avLst/>
              <a:gdLst/>
              <a:ahLst/>
              <a:cxnLst/>
              <a:rect l="l" t="t" r="r" b="b"/>
              <a:pathLst>
                <a:path w="276610" h="160020" extrusionOk="0">
                  <a:moveTo>
                    <a:pt x="276611" y="80010"/>
                  </a:moveTo>
                  <a:cubicBezTo>
                    <a:pt x="276611" y="124198"/>
                    <a:pt x="214689" y="160020"/>
                    <a:pt x="138305" y="160020"/>
                  </a:cubicBezTo>
                  <a:cubicBezTo>
                    <a:pt x="61921" y="160020"/>
                    <a:pt x="0" y="124198"/>
                    <a:pt x="0" y="80010"/>
                  </a:cubicBezTo>
                  <a:cubicBezTo>
                    <a:pt x="0" y="35822"/>
                    <a:pt x="61921" y="0"/>
                    <a:pt x="138305" y="0"/>
                  </a:cubicBezTo>
                  <a:cubicBezTo>
                    <a:pt x="214689" y="0"/>
                    <a:pt x="276611" y="35822"/>
                    <a:pt x="276611" y="80010"/>
                  </a:cubicBezTo>
                  <a:close/>
                </a:path>
              </a:pathLst>
            </a:custGeom>
            <a:solidFill>
              <a:srgbClr val="42495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9" name="Google Shape;3811;p38"/>
            <p:cNvSpPr/>
            <p:nvPr/>
          </p:nvSpPr>
          <p:spPr>
            <a:xfrm>
              <a:off x="2744565" y="2030632"/>
              <a:ext cx="418908" cy="74675"/>
            </a:xfrm>
            <a:custGeom>
              <a:avLst/>
              <a:gdLst/>
              <a:ahLst/>
              <a:cxnLst/>
              <a:rect l="l" t="t" r="r" b="b"/>
              <a:pathLst>
                <a:path w="418908" h="74675" extrusionOk="0">
                  <a:moveTo>
                    <a:pt x="0" y="72009"/>
                  </a:moveTo>
                  <a:lnTo>
                    <a:pt x="0" y="0"/>
                  </a:lnTo>
                  <a:lnTo>
                    <a:pt x="418908" y="0"/>
                  </a:lnTo>
                  <a:lnTo>
                    <a:pt x="418908" y="74676"/>
                  </a:lnTo>
                  <a:lnTo>
                    <a:pt x="0" y="72009"/>
                  </a:lnTo>
                  <a:close/>
                </a:path>
              </a:pathLst>
            </a:custGeom>
            <a:solidFill>
              <a:srgbClr val="49494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0" name="Google Shape;3812;p38"/>
            <p:cNvSpPr/>
            <p:nvPr/>
          </p:nvSpPr>
          <p:spPr>
            <a:xfrm>
              <a:off x="2744565" y="1981197"/>
              <a:ext cx="419383" cy="242697"/>
            </a:xfrm>
            <a:custGeom>
              <a:avLst/>
              <a:gdLst/>
              <a:ahLst/>
              <a:cxnLst/>
              <a:rect l="l" t="t" r="r" b="b"/>
              <a:pathLst>
                <a:path w="419383" h="242697" extrusionOk="0">
                  <a:moveTo>
                    <a:pt x="419384" y="121348"/>
                  </a:moveTo>
                  <a:cubicBezTo>
                    <a:pt x="419384" y="188367"/>
                    <a:pt x="325501" y="242697"/>
                    <a:pt x="209692" y="242697"/>
                  </a:cubicBezTo>
                  <a:cubicBezTo>
                    <a:pt x="93882" y="242697"/>
                    <a:pt x="0" y="188367"/>
                    <a:pt x="0" y="121348"/>
                  </a:cubicBezTo>
                  <a:cubicBezTo>
                    <a:pt x="0" y="54330"/>
                    <a:pt x="93882" y="0"/>
                    <a:pt x="209692" y="0"/>
                  </a:cubicBezTo>
                  <a:cubicBezTo>
                    <a:pt x="325501" y="0"/>
                    <a:pt x="419384" y="54329"/>
                    <a:pt x="419384" y="121348"/>
                  </a:cubicBezTo>
                  <a:close/>
                </a:path>
              </a:pathLst>
            </a:custGeom>
            <a:solidFill>
              <a:srgbClr val="2B303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1" name="Google Shape;3813;p38"/>
            <p:cNvSpPr/>
            <p:nvPr/>
          </p:nvSpPr>
          <p:spPr>
            <a:xfrm>
              <a:off x="2697703" y="1845275"/>
              <a:ext cx="511777" cy="296036"/>
            </a:xfrm>
            <a:custGeom>
              <a:avLst/>
              <a:gdLst/>
              <a:ahLst/>
              <a:cxnLst/>
              <a:rect l="l" t="t" r="r" b="b"/>
              <a:pathLst>
                <a:path w="511777" h="296036" extrusionOk="0">
                  <a:moveTo>
                    <a:pt x="511777" y="148019"/>
                  </a:moveTo>
                  <a:cubicBezTo>
                    <a:pt x="511777" y="229767"/>
                    <a:pt x="397212" y="296037"/>
                    <a:pt x="255889" y="296037"/>
                  </a:cubicBezTo>
                  <a:cubicBezTo>
                    <a:pt x="114565" y="296037"/>
                    <a:pt x="0" y="229767"/>
                    <a:pt x="0" y="148019"/>
                  </a:cubicBezTo>
                  <a:cubicBezTo>
                    <a:pt x="0" y="66270"/>
                    <a:pt x="114565" y="0"/>
                    <a:pt x="255889" y="0"/>
                  </a:cubicBezTo>
                  <a:cubicBezTo>
                    <a:pt x="397212" y="0"/>
                    <a:pt x="511777" y="66270"/>
                    <a:pt x="511777" y="148019"/>
                  </a:cubicBezTo>
                  <a:close/>
                </a:path>
              </a:pathLst>
            </a:custGeom>
            <a:solidFill>
              <a:srgbClr val="EDEFF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2" name="Google Shape;3814;p38"/>
            <p:cNvSpPr/>
            <p:nvPr/>
          </p:nvSpPr>
          <p:spPr>
            <a:xfrm>
              <a:off x="2681484" y="530635"/>
              <a:ext cx="548516" cy="1538895"/>
            </a:xfrm>
            <a:custGeom>
              <a:avLst/>
              <a:gdLst/>
              <a:ahLst/>
              <a:cxnLst/>
              <a:rect l="l" t="t" r="r" b="b"/>
              <a:pathLst>
                <a:path w="548516" h="1538895" extrusionOk="0">
                  <a:moveTo>
                    <a:pt x="548433" y="1199007"/>
                  </a:moveTo>
                  <a:lnTo>
                    <a:pt x="548433" y="1199007"/>
                  </a:lnTo>
                  <a:cubicBezTo>
                    <a:pt x="548433" y="1210913"/>
                    <a:pt x="548433" y="1222629"/>
                    <a:pt x="548433" y="1233964"/>
                  </a:cubicBezTo>
                  <a:cubicBezTo>
                    <a:pt x="548433" y="1243489"/>
                    <a:pt x="548433" y="1253014"/>
                    <a:pt x="548433" y="1262539"/>
                  </a:cubicBezTo>
                  <a:cubicBezTo>
                    <a:pt x="548433" y="1275398"/>
                    <a:pt x="547767" y="1287685"/>
                    <a:pt x="547292" y="1299686"/>
                  </a:cubicBezTo>
                  <a:cubicBezTo>
                    <a:pt x="547292" y="1314641"/>
                    <a:pt x="546246" y="1328833"/>
                    <a:pt x="545486" y="1342454"/>
                  </a:cubicBezTo>
                  <a:cubicBezTo>
                    <a:pt x="544725" y="1356074"/>
                    <a:pt x="544060" y="1369409"/>
                    <a:pt x="543109" y="1381697"/>
                  </a:cubicBezTo>
                  <a:cubicBezTo>
                    <a:pt x="539212" y="1435513"/>
                    <a:pt x="539307" y="1475137"/>
                    <a:pt x="532653" y="1490662"/>
                  </a:cubicBezTo>
                  <a:cubicBezTo>
                    <a:pt x="496437" y="1575530"/>
                    <a:pt x="373911" y="1528762"/>
                    <a:pt x="313456" y="1498283"/>
                  </a:cubicBezTo>
                  <a:cubicBezTo>
                    <a:pt x="291118" y="1487043"/>
                    <a:pt x="276384" y="1477804"/>
                    <a:pt x="276384" y="1477804"/>
                  </a:cubicBezTo>
                  <a:lnTo>
                    <a:pt x="270871" y="1477804"/>
                  </a:lnTo>
                  <a:cubicBezTo>
                    <a:pt x="270871" y="1477804"/>
                    <a:pt x="253381" y="1487329"/>
                    <a:pt x="227526" y="1497616"/>
                  </a:cubicBezTo>
                  <a:cubicBezTo>
                    <a:pt x="164124" y="1523333"/>
                    <a:pt x="51104" y="1568958"/>
                    <a:pt x="19735" y="1490377"/>
                  </a:cubicBezTo>
                  <a:cubicBezTo>
                    <a:pt x="14127" y="1476280"/>
                    <a:pt x="8519" y="1429703"/>
                    <a:pt x="5097" y="1380935"/>
                  </a:cubicBezTo>
                  <a:cubicBezTo>
                    <a:pt x="4241" y="1368743"/>
                    <a:pt x="3481" y="1355693"/>
                    <a:pt x="2721" y="1341787"/>
                  </a:cubicBezTo>
                  <a:cubicBezTo>
                    <a:pt x="1960" y="1327880"/>
                    <a:pt x="1580" y="1314069"/>
                    <a:pt x="1010" y="1299115"/>
                  </a:cubicBezTo>
                  <a:cubicBezTo>
                    <a:pt x="1010" y="1287208"/>
                    <a:pt x="344" y="1274921"/>
                    <a:pt x="59" y="1262158"/>
                  </a:cubicBezTo>
                  <a:cubicBezTo>
                    <a:pt x="59" y="1252633"/>
                    <a:pt x="59" y="1243108"/>
                    <a:pt x="59" y="1233583"/>
                  </a:cubicBezTo>
                  <a:lnTo>
                    <a:pt x="59" y="1233583"/>
                  </a:lnTo>
                  <a:lnTo>
                    <a:pt x="59" y="1198626"/>
                  </a:lnTo>
                  <a:lnTo>
                    <a:pt x="59" y="1198626"/>
                  </a:lnTo>
                  <a:cubicBezTo>
                    <a:pt x="-1652" y="866299"/>
                    <a:pt x="33518" y="334899"/>
                    <a:pt x="149676" y="108109"/>
                  </a:cubicBezTo>
                  <a:cubicBezTo>
                    <a:pt x="183230" y="42481"/>
                    <a:pt x="223534" y="2381"/>
                    <a:pt x="271727" y="0"/>
                  </a:cubicBezTo>
                  <a:lnTo>
                    <a:pt x="271727" y="0"/>
                  </a:lnTo>
                  <a:lnTo>
                    <a:pt x="277240" y="0"/>
                  </a:lnTo>
                  <a:lnTo>
                    <a:pt x="277240" y="0"/>
                  </a:lnTo>
                  <a:cubicBezTo>
                    <a:pt x="324768" y="2476"/>
                    <a:pt x="365546" y="42386"/>
                    <a:pt x="399196" y="107728"/>
                  </a:cubicBezTo>
                  <a:cubicBezTo>
                    <a:pt x="513737" y="333661"/>
                    <a:pt x="550524" y="862965"/>
                    <a:pt x="548433" y="1199007"/>
                  </a:cubicBezTo>
                  <a:close/>
                </a:path>
              </a:pathLst>
            </a:custGeom>
            <a:solidFill>
              <a:srgbClr val="EDEFF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3" name="Google Shape;3815;p38"/>
            <p:cNvSpPr/>
            <p:nvPr/>
          </p:nvSpPr>
          <p:spPr>
            <a:xfrm>
              <a:off x="2858251" y="1222531"/>
              <a:ext cx="193342" cy="193738"/>
            </a:xfrm>
            <a:custGeom>
              <a:avLst/>
              <a:gdLst/>
              <a:ahLst/>
              <a:cxnLst/>
              <a:rect l="l" t="t" r="r" b="b"/>
              <a:pathLst>
                <a:path w="193342" h="193738" extrusionOk="0">
                  <a:moveTo>
                    <a:pt x="193342" y="96869"/>
                  </a:moveTo>
                  <a:cubicBezTo>
                    <a:pt x="193342" y="150369"/>
                    <a:pt x="150061" y="193739"/>
                    <a:pt x="96671" y="193739"/>
                  </a:cubicBezTo>
                  <a:cubicBezTo>
                    <a:pt x="43281" y="193739"/>
                    <a:pt x="0" y="150369"/>
                    <a:pt x="0" y="96869"/>
                  </a:cubicBezTo>
                  <a:cubicBezTo>
                    <a:pt x="0" y="43370"/>
                    <a:pt x="43281" y="0"/>
                    <a:pt x="96671" y="0"/>
                  </a:cubicBezTo>
                  <a:cubicBezTo>
                    <a:pt x="150061" y="0"/>
                    <a:pt x="193342" y="43370"/>
                    <a:pt x="193342" y="96869"/>
                  </a:cubicBezTo>
                  <a:close/>
                </a:path>
              </a:pathLst>
            </a:custGeom>
            <a:solidFill>
              <a:srgbClr val="2B303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4" name="Google Shape;3816;p38"/>
            <p:cNvSpPr/>
            <p:nvPr/>
          </p:nvSpPr>
          <p:spPr>
            <a:xfrm>
              <a:off x="2844088" y="1208338"/>
              <a:ext cx="221668" cy="222122"/>
            </a:xfrm>
            <a:custGeom>
              <a:avLst/>
              <a:gdLst/>
              <a:ahLst/>
              <a:cxnLst/>
              <a:rect l="l" t="t" r="r" b="b"/>
              <a:pathLst>
                <a:path w="221668" h="222122" extrusionOk="0">
                  <a:moveTo>
                    <a:pt x="110834" y="222123"/>
                  </a:moveTo>
                  <a:cubicBezTo>
                    <a:pt x="49623" y="222123"/>
                    <a:pt x="0" y="172402"/>
                    <a:pt x="0" y="111061"/>
                  </a:cubicBezTo>
                  <a:cubicBezTo>
                    <a:pt x="0" y="49720"/>
                    <a:pt x="49623" y="0"/>
                    <a:pt x="110834" y="0"/>
                  </a:cubicBezTo>
                  <a:cubicBezTo>
                    <a:pt x="172046" y="0"/>
                    <a:pt x="221669" y="49720"/>
                    <a:pt x="221669" y="111061"/>
                  </a:cubicBezTo>
                  <a:cubicBezTo>
                    <a:pt x="221617" y="172374"/>
                    <a:pt x="172025" y="222066"/>
                    <a:pt x="110834" y="222123"/>
                  </a:cubicBezTo>
                  <a:close/>
                  <a:moveTo>
                    <a:pt x="110834" y="28384"/>
                  </a:moveTo>
                  <a:cubicBezTo>
                    <a:pt x="65267" y="28327"/>
                    <a:pt x="28284" y="65303"/>
                    <a:pt x="28231" y="110966"/>
                  </a:cubicBezTo>
                  <a:cubicBezTo>
                    <a:pt x="28179" y="156629"/>
                    <a:pt x="65077" y="193681"/>
                    <a:pt x="110644" y="193738"/>
                  </a:cubicBezTo>
                  <a:cubicBezTo>
                    <a:pt x="156212" y="193796"/>
                    <a:pt x="193195" y="156820"/>
                    <a:pt x="193247" y="111157"/>
                  </a:cubicBezTo>
                  <a:cubicBezTo>
                    <a:pt x="193247" y="111128"/>
                    <a:pt x="193247" y="111090"/>
                    <a:pt x="193247" y="111061"/>
                  </a:cubicBezTo>
                  <a:cubicBezTo>
                    <a:pt x="193195" y="65456"/>
                    <a:pt x="156343" y="28489"/>
                    <a:pt x="110834" y="28384"/>
                  </a:cubicBezTo>
                  <a:close/>
                </a:path>
              </a:pathLst>
            </a:custGeom>
            <a:solidFill>
              <a:srgbClr val="616E8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5" name="Google Shape;3817;p38"/>
            <p:cNvSpPr/>
            <p:nvPr/>
          </p:nvSpPr>
          <p:spPr>
            <a:xfrm>
              <a:off x="2858251" y="937733"/>
              <a:ext cx="193342" cy="193738"/>
            </a:xfrm>
            <a:custGeom>
              <a:avLst/>
              <a:gdLst/>
              <a:ahLst/>
              <a:cxnLst/>
              <a:rect l="l" t="t" r="r" b="b"/>
              <a:pathLst>
                <a:path w="193342" h="193738" extrusionOk="0">
                  <a:moveTo>
                    <a:pt x="193342" y="96869"/>
                  </a:moveTo>
                  <a:cubicBezTo>
                    <a:pt x="193342" y="150369"/>
                    <a:pt x="150061" y="193738"/>
                    <a:pt x="96671" y="193738"/>
                  </a:cubicBezTo>
                  <a:cubicBezTo>
                    <a:pt x="43281" y="193738"/>
                    <a:pt x="0" y="150369"/>
                    <a:pt x="0" y="96869"/>
                  </a:cubicBezTo>
                  <a:cubicBezTo>
                    <a:pt x="0" y="43370"/>
                    <a:pt x="43281" y="0"/>
                    <a:pt x="96671" y="0"/>
                  </a:cubicBezTo>
                  <a:cubicBezTo>
                    <a:pt x="150061" y="0"/>
                    <a:pt x="193342" y="43370"/>
                    <a:pt x="193342" y="96869"/>
                  </a:cubicBezTo>
                  <a:close/>
                </a:path>
              </a:pathLst>
            </a:custGeom>
            <a:solidFill>
              <a:srgbClr val="2B303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6" name="Google Shape;3818;p38"/>
            <p:cNvSpPr/>
            <p:nvPr/>
          </p:nvSpPr>
          <p:spPr>
            <a:xfrm>
              <a:off x="2843898" y="923636"/>
              <a:ext cx="221858" cy="222313"/>
            </a:xfrm>
            <a:custGeom>
              <a:avLst/>
              <a:gdLst/>
              <a:ahLst/>
              <a:cxnLst/>
              <a:rect l="l" t="t" r="r" b="b"/>
              <a:pathLst>
                <a:path w="221858" h="222313" extrusionOk="0">
                  <a:moveTo>
                    <a:pt x="111025" y="222314"/>
                  </a:moveTo>
                  <a:cubicBezTo>
                    <a:pt x="49760" y="222371"/>
                    <a:pt x="52" y="172641"/>
                    <a:pt x="0" y="111252"/>
                  </a:cubicBezTo>
                  <a:cubicBezTo>
                    <a:pt x="-52" y="49861"/>
                    <a:pt x="49570" y="52"/>
                    <a:pt x="110834" y="0"/>
                  </a:cubicBezTo>
                  <a:cubicBezTo>
                    <a:pt x="172062" y="-52"/>
                    <a:pt x="221754" y="49614"/>
                    <a:pt x="221859" y="110966"/>
                  </a:cubicBezTo>
                  <a:cubicBezTo>
                    <a:pt x="221911" y="172374"/>
                    <a:pt x="172305" y="222209"/>
                    <a:pt x="111025" y="222314"/>
                  </a:cubicBezTo>
                  <a:close/>
                  <a:moveTo>
                    <a:pt x="111025" y="28575"/>
                  </a:moveTo>
                  <a:cubicBezTo>
                    <a:pt x="65457" y="28523"/>
                    <a:pt x="28474" y="65496"/>
                    <a:pt x="28422" y="111157"/>
                  </a:cubicBezTo>
                  <a:cubicBezTo>
                    <a:pt x="28369" y="156820"/>
                    <a:pt x="65267" y="193872"/>
                    <a:pt x="110834" y="193929"/>
                  </a:cubicBezTo>
                  <a:cubicBezTo>
                    <a:pt x="156402" y="193986"/>
                    <a:pt x="193385" y="157010"/>
                    <a:pt x="193437" y="111347"/>
                  </a:cubicBezTo>
                  <a:cubicBezTo>
                    <a:pt x="193437" y="111283"/>
                    <a:pt x="193437" y="111221"/>
                    <a:pt x="193437" y="111157"/>
                  </a:cubicBezTo>
                  <a:cubicBezTo>
                    <a:pt x="193490" y="65496"/>
                    <a:pt x="156592" y="28437"/>
                    <a:pt x="111025" y="28385"/>
                  </a:cubicBezTo>
                  <a:close/>
                </a:path>
              </a:pathLst>
            </a:custGeom>
            <a:solidFill>
              <a:srgbClr val="616E8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7" name="Google Shape;3819;p38"/>
            <p:cNvSpPr/>
            <p:nvPr/>
          </p:nvSpPr>
          <p:spPr>
            <a:xfrm>
              <a:off x="2680593" y="1921189"/>
              <a:ext cx="549324" cy="167997"/>
            </a:xfrm>
            <a:custGeom>
              <a:avLst/>
              <a:gdLst/>
              <a:ahLst/>
              <a:cxnLst/>
              <a:rect l="l" t="t" r="r" b="b"/>
              <a:pathLst>
                <a:path w="549324" h="167997" extrusionOk="0">
                  <a:moveTo>
                    <a:pt x="549324" y="0"/>
                  </a:moveTo>
                  <a:cubicBezTo>
                    <a:pt x="549324" y="11906"/>
                    <a:pt x="549324" y="23622"/>
                    <a:pt x="549324" y="35052"/>
                  </a:cubicBezTo>
                  <a:cubicBezTo>
                    <a:pt x="539819" y="66484"/>
                    <a:pt x="513964" y="96583"/>
                    <a:pt x="471949" y="120777"/>
                  </a:cubicBezTo>
                  <a:cubicBezTo>
                    <a:pt x="363016" y="183737"/>
                    <a:pt x="186784" y="183737"/>
                    <a:pt x="77375" y="120777"/>
                  </a:cubicBezTo>
                  <a:cubicBezTo>
                    <a:pt x="35361" y="96393"/>
                    <a:pt x="9601" y="66199"/>
                    <a:pt x="0" y="35052"/>
                  </a:cubicBezTo>
                  <a:lnTo>
                    <a:pt x="0" y="35052"/>
                  </a:lnTo>
                  <a:lnTo>
                    <a:pt x="0" y="95"/>
                  </a:lnTo>
                  <a:cubicBezTo>
                    <a:pt x="9506" y="32099"/>
                    <a:pt x="35170" y="62579"/>
                    <a:pt x="77755" y="87249"/>
                  </a:cubicBezTo>
                  <a:cubicBezTo>
                    <a:pt x="186784" y="150209"/>
                    <a:pt x="363396" y="150209"/>
                    <a:pt x="472329" y="87249"/>
                  </a:cubicBezTo>
                  <a:cubicBezTo>
                    <a:pt x="514059" y="62293"/>
                    <a:pt x="540484" y="31909"/>
                    <a:pt x="549324"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8" name="Google Shape;3820;p38"/>
            <p:cNvSpPr/>
            <p:nvPr/>
          </p:nvSpPr>
          <p:spPr>
            <a:xfrm>
              <a:off x="2680308" y="1976244"/>
              <a:ext cx="548753" cy="165782"/>
            </a:xfrm>
            <a:custGeom>
              <a:avLst/>
              <a:gdLst/>
              <a:ahLst/>
              <a:cxnLst/>
              <a:rect l="l" t="t" r="r" b="b"/>
              <a:pathLst>
                <a:path w="548753" h="165782" extrusionOk="0">
                  <a:moveTo>
                    <a:pt x="548754" y="381"/>
                  </a:moveTo>
                  <a:cubicBezTo>
                    <a:pt x="548754" y="13145"/>
                    <a:pt x="548088" y="25527"/>
                    <a:pt x="547613" y="37433"/>
                  </a:cubicBezTo>
                  <a:cubicBezTo>
                    <a:pt x="536967" y="67151"/>
                    <a:pt x="511682" y="95441"/>
                    <a:pt x="471569" y="118491"/>
                  </a:cubicBezTo>
                  <a:cubicBezTo>
                    <a:pt x="362636" y="181546"/>
                    <a:pt x="186403" y="181546"/>
                    <a:pt x="76995" y="118491"/>
                  </a:cubicBezTo>
                  <a:cubicBezTo>
                    <a:pt x="36976" y="95250"/>
                    <a:pt x="11692" y="66770"/>
                    <a:pt x="951" y="36862"/>
                  </a:cubicBezTo>
                  <a:cubicBezTo>
                    <a:pt x="951" y="24955"/>
                    <a:pt x="285" y="12668"/>
                    <a:pt x="0" y="0"/>
                  </a:cubicBezTo>
                  <a:cubicBezTo>
                    <a:pt x="9506" y="31051"/>
                    <a:pt x="35456" y="60579"/>
                    <a:pt x="76900" y="84582"/>
                  </a:cubicBezTo>
                  <a:cubicBezTo>
                    <a:pt x="185928" y="147638"/>
                    <a:pt x="362541" y="147638"/>
                    <a:pt x="471474" y="84582"/>
                  </a:cubicBezTo>
                  <a:cubicBezTo>
                    <a:pt x="513108" y="60674"/>
                    <a:pt x="538773" y="31242"/>
                    <a:pt x="548754" y="381"/>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9" name="Google Shape;3821;p38"/>
            <p:cNvSpPr/>
            <p:nvPr/>
          </p:nvSpPr>
          <p:spPr>
            <a:xfrm>
              <a:off x="2683349" y="1877470"/>
              <a:ext cx="542765" cy="158087"/>
            </a:xfrm>
            <a:custGeom>
              <a:avLst/>
              <a:gdLst/>
              <a:ahLst/>
              <a:cxnLst/>
              <a:rect l="l" t="t" r="r" b="b"/>
              <a:pathLst>
                <a:path w="542765" h="158087" extrusionOk="0">
                  <a:moveTo>
                    <a:pt x="542765" y="762"/>
                  </a:moveTo>
                  <a:cubicBezTo>
                    <a:pt x="531264" y="28670"/>
                    <a:pt x="506549" y="55245"/>
                    <a:pt x="468812" y="76962"/>
                  </a:cubicBezTo>
                  <a:cubicBezTo>
                    <a:pt x="359879" y="139922"/>
                    <a:pt x="183647" y="139922"/>
                    <a:pt x="74238" y="76962"/>
                  </a:cubicBezTo>
                  <a:cubicBezTo>
                    <a:pt x="36216" y="54864"/>
                    <a:pt x="11502" y="28194"/>
                    <a:pt x="0" y="0"/>
                  </a:cubicBezTo>
                  <a:cubicBezTo>
                    <a:pt x="760" y="13906"/>
                    <a:pt x="1521" y="26956"/>
                    <a:pt x="2376" y="39148"/>
                  </a:cubicBezTo>
                  <a:cubicBezTo>
                    <a:pt x="14639" y="65437"/>
                    <a:pt x="38592" y="90202"/>
                    <a:pt x="74238" y="110871"/>
                  </a:cubicBezTo>
                  <a:cubicBezTo>
                    <a:pt x="120732" y="136255"/>
                    <a:pt x="172028" y="151571"/>
                    <a:pt x="224806" y="155829"/>
                  </a:cubicBezTo>
                  <a:cubicBezTo>
                    <a:pt x="253246" y="158601"/>
                    <a:pt x="281876" y="158820"/>
                    <a:pt x="310355" y="156496"/>
                  </a:cubicBezTo>
                  <a:cubicBezTo>
                    <a:pt x="365732" y="152991"/>
                    <a:pt x="419677" y="137417"/>
                    <a:pt x="468432" y="110871"/>
                  </a:cubicBezTo>
                  <a:cubicBezTo>
                    <a:pt x="503793" y="90392"/>
                    <a:pt x="527652" y="65913"/>
                    <a:pt x="540009" y="3991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0" name="Google Shape;3822;p38"/>
            <p:cNvSpPr/>
            <p:nvPr/>
          </p:nvSpPr>
          <p:spPr>
            <a:xfrm>
              <a:off x="2829449" y="530444"/>
              <a:ext cx="249519" cy="126863"/>
            </a:xfrm>
            <a:custGeom>
              <a:avLst/>
              <a:gdLst/>
              <a:ahLst/>
              <a:cxnLst/>
              <a:rect l="l" t="t" r="r" b="b"/>
              <a:pathLst>
                <a:path w="249519" h="126863" extrusionOk="0">
                  <a:moveTo>
                    <a:pt x="249520" y="108109"/>
                  </a:moveTo>
                  <a:cubicBezTo>
                    <a:pt x="168218" y="133115"/>
                    <a:pt x="81302" y="133115"/>
                    <a:pt x="0" y="108109"/>
                  </a:cubicBezTo>
                  <a:cubicBezTo>
                    <a:pt x="33555" y="42481"/>
                    <a:pt x="73858" y="2381"/>
                    <a:pt x="122051" y="0"/>
                  </a:cubicBezTo>
                  <a:lnTo>
                    <a:pt x="122051" y="0"/>
                  </a:lnTo>
                  <a:lnTo>
                    <a:pt x="127564" y="0"/>
                  </a:lnTo>
                  <a:lnTo>
                    <a:pt x="127564" y="0"/>
                  </a:lnTo>
                  <a:cubicBezTo>
                    <a:pt x="175567" y="2857"/>
                    <a:pt x="215870" y="42767"/>
                    <a:pt x="249520" y="10810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1" name="Google Shape;3823;p38"/>
            <p:cNvSpPr/>
            <p:nvPr/>
          </p:nvSpPr>
          <p:spPr>
            <a:xfrm>
              <a:off x="2934010" y="1583052"/>
              <a:ext cx="47432" cy="623982"/>
            </a:xfrm>
            <a:custGeom>
              <a:avLst/>
              <a:gdLst/>
              <a:ahLst/>
              <a:cxnLst/>
              <a:rect l="l" t="t" r="r" b="b"/>
              <a:pathLst>
                <a:path w="47432" h="623982" extrusionOk="0">
                  <a:moveTo>
                    <a:pt x="0" y="0"/>
                  </a:moveTo>
                  <a:lnTo>
                    <a:pt x="47433" y="0"/>
                  </a:lnTo>
                  <a:lnTo>
                    <a:pt x="47433" y="623983"/>
                  </a:lnTo>
                  <a:lnTo>
                    <a:pt x="0" y="623983"/>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172" name="Google Shape;3824;p38"/>
            <p:cNvGrpSpPr/>
            <p:nvPr/>
          </p:nvGrpSpPr>
          <p:grpSpPr>
            <a:xfrm>
              <a:off x="4031993" y="117216"/>
              <a:ext cx="2889297" cy="3901793"/>
              <a:chOff x="5533368" y="1047716"/>
              <a:chExt cx="2889297" cy="3901793"/>
            </a:xfrm>
          </p:grpSpPr>
          <p:sp>
            <p:nvSpPr>
              <p:cNvPr id="216" name="Google Shape;3825;p38"/>
              <p:cNvSpPr/>
              <p:nvPr/>
            </p:nvSpPr>
            <p:spPr>
              <a:xfrm>
                <a:off x="6153722" y="4072604"/>
                <a:ext cx="1090544" cy="630910"/>
              </a:xfrm>
              <a:custGeom>
                <a:avLst/>
                <a:gdLst/>
                <a:ahLst/>
                <a:cxnLst/>
                <a:rect l="l" t="t" r="r" b="b"/>
                <a:pathLst>
                  <a:path w="1090544" h="630910" extrusionOk="0">
                    <a:moveTo>
                      <a:pt x="578197" y="615410"/>
                    </a:moveTo>
                    <a:lnTo>
                      <a:pt x="26877" y="296418"/>
                    </a:lnTo>
                    <a:cubicBezTo>
                      <a:pt x="-12951" y="273367"/>
                      <a:pt x="-7913" y="233172"/>
                      <a:pt x="37998" y="206597"/>
                    </a:cubicBezTo>
                    <a:lnTo>
                      <a:pt x="395216" y="0"/>
                    </a:lnTo>
                    <a:lnTo>
                      <a:pt x="1090545" y="402241"/>
                    </a:lnTo>
                    <a:lnTo>
                      <a:pt x="733327" y="608933"/>
                    </a:lnTo>
                    <a:cubicBezTo>
                      <a:pt x="687320" y="635508"/>
                      <a:pt x="617930" y="638365"/>
                      <a:pt x="578197" y="615410"/>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7" name="Google Shape;3826;p38"/>
              <p:cNvSpPr/>
              <p:nvPr/>
            </p:nvSpPr>
            <p:spPr>
              <a:xfrm>
                <a:off x="6193969" y="4048886"/>
                <a:ext cx="1090601" cy="630901"/>
              </a:xfrm>
              <a:custGeom>
                <a:avLst/>
                <a:gdLst/>
                <a:ahLst/>
                <a:cxnLst/>
                <a:rect l="l" t="t" r="r" b="b"/>
                <a:pathLst>
                  <a:path w="1090601" h="630901" extrusionOk="0">
                    <a:moveTo>
                      <a:pt x="578158" y="615410"/>
                    </a:moveTo>
                    <a:lnTo>
                      <a:pt x="26838" y="296323"/>
                    </a:lnTo>
                    <a:cubicBezTo>
                      <a:pt x="-12895" y="273368"/>
                      <a:pt x="-7952" y="233172"/>
                      <a:pt x="37960" y="206597"/>
                    </a:cubicBezTo>
                    <a:lnTo>
                      <a:pt x="395272" y="0"/>
                    </a:lnTo>
                    <a:lnTo>
                      <a:pt x="1090601" y="402241"/>
                    </a:lnTo>
                    <a:lnTo>
                      <a:pt x="733764" y="608838"/>
                    </a:lnTo>
                    <a:cubicBezTo>
                      <a:pt x="687377" y="635508"/>
                      <a:pt x="617891" y="638366"/>
                      <a:pt x="578158" y="615410"/>
                    </a:cubicBez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8" name="Google Shape;3827;p38"/>
              <p:cNvSpPr/>
              <p:nvPr/>
            </p:nvSpPr>
            <p:spPr>
              <a:xfrm>
                <a:off x="7252346" y="4430077"/>
                <a:ext cx="32128" cy="21050"/>
              </a:xfrm>
              <a:custGeom>
                <a:avLst/>
                <a:gdLst/>
                <a:ahLst/>
                <a:cxnLst/>
                <a:rect l="l" t="t" r="r" b="b"/>
                <a:pathLst>
                  <a:path w="32128" h="21050" extrusionOk="0">
                    <a:moveTo>
                      <a:pt x="32129" y="21050"/>
                    </a:moveTo>
                    <a:lnTo>
                      <a:pt x="32129" y="0"/>
                    </a:lnTo>
                    <a:lnTo>
                      <a:pt x="0" y="18574"/>
                    </a:lnTo>
                    <a:lnTo>
                      <a:pt x="32129" y="21050"/>
                    </a:ln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9" name="Google Shape;3828;p38"/>
              <p:cNvSpPr/>
              <p:nvPr/>
            </p:nvSpPr>
            <p:spPr>
              <a:xfrm>
                <a:off x="6193906" y="4285773"/>
                <a:ext cx="32984" cy="21431"/>
              </a:xfrm>
              <a:custGeom>
                <a:avLst/>
                <a:gdLst/>
                <a:ahLst/>
                <a:cxnLst/>
                <a:rect l="l" t="t" r="r" b="b"/>
                <a:pathLst>
                  <a:path w="32984" h="21431" extrusionOk="0">
                    <a:moveTo>
                      <a:pt x="0" y="21431"/>
                    </a:moveTo>
                    <a:lnTo>
                      <a:pt x="0" y="0"/>
                    </a:lnTo>
                    <a:lnTo>
                      <a:pt x="32984" y="13716"/>
                    </a:lnTo>
                    <a:lnTo>
                      <a:pt x="0" y="21431"/>
                    </a:ln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0" name="Google Shape;3829;p38"/>
              <p:cNvSpPr/>
              <p:nvPr/>
            </p:nvSpPr>
            <p:spPr>
              <a:xfrm>
                <a:off x="6193969" y="4027741"/>
                <a:ext cx="1090601" cy="630949"/>
              </a:xfrm>
              <a:custGeom>
                <a:avLst/>
                <a:gdLst/>
                <a:ahLst/>
                <a:cxnLst/>
                <a:rect l="l" t="t" r="r" b="b"/>
                <a:pathLst>
                  <a:path w="1090601" h="630949" extrusionOk="0">
                    <a:moveTo>
                      <a:pt x="578158" y="615410"/>
                    </a:moveTo>
                    <a:lnTo>
                      <a:pt x="26838" y="296418"/>
                    </a:lnTo>
                    <a:cubicBezTo>
                      <a:pt x="-12895" y="273368"/>
                      <a:pt x="-7952" y="233267"/>
                      <a:pt x="37960" y="206693"/>
                    </a:cubicBezTo>
                    <a:lnTo>
                      <a:pt x="395272" y="0"/>
                    </a:lnTo>
                    <a:lnTo>
                      <a:pt x="1090601" y="402336"/>
                    </a:lnTo>
                    <a:lnTo>
                      <a:pt x="733764" y="608934"/>
                    </a:lnTo>
                    <a:cubicBezTo>
                      <a:pt x="687377" y="635508"/>
                      <a:pt x="617891" y="638461"/>
                      <a:pt x="578158" y="615410"/>
                    </a:cubicBez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1" name="Google Shape;3830;p38"/>
              <p:cNvSpPr/>
              <p:nvPr/>
            </p:nvSpPr>
            <p:spPr>
              <a:xfrm>
                <a:off x="6504927" y="3742563"/>
                <a:ext cx="779547" cy="687514"/>
              </a:xfrm>
              <a:custGeom>
                <a:avLst/>
                <a:gdLst/>
                <a:ahLst/>
                <a:cxnLst/>
                <a:rect l="l" t="t" r="r" b="b"/>
                <a:pathLst>
                  <a:path w="779547" h="687514" extrusionOk="0">
                    <a:moveTo>
                      <a:pt x="86025" y="286131"/>
                    </a:moveTo>
                    <a:lnTo>
                      <a:pt x="0" y="0"/>
                    </a:lnTo>
                    <a:lnTo>
                      <a:pt x="702933" y="404050"/>
                    </a:lnTo>
                    <a:lnTo>
                      <a:pt x="779548" y="687514"/>
                    </a:lnTo>
                    <a:lnTo>
                      <a:pt x="86025" y="286131"/>
                    </a:lnTo>
                    <a:close/>
                  </a:path>
                </a:pathLst>
              </a:custGeom>
              <a:solidFill>
                <a:srgbClr val="9EA1A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2" name="Google Shape;3831;p38"/>
              <p:cNvSpPr/>
              <p:nvPr/>
            </p:nvSpPr>
            <p:spPr>
              <a:xfrm>
                <a:off x="7254152" y="4405788"/>
                <a:ext cx="30322" cy="36004"/>
              </a:xfrm>
              <a:custGeom>
                <a:avLst/>
                <a:gdLst/>
                <a:ahLst/>
                <a:cxnLst/>
                <a:rect l="l" t="t" r="r" b="b"/>
                <a:pathLst>
                  <a:path w="30322" h="36004" extrusionOk="0">
                    <a:moveTo>
                      <a:pt x="9981" y="36004"/>
                    </a:moveTo>
                    <a:lnTo>
                      <a:pt x="30323" y="24289"/>
                    </a:lnTo>
                    <a:lnTo>
                      <a:pt x="0" y="0"/>
                    </a:lnTo>
                    <a:close/>
                  </a:path>
                </a:pathLst>
              </a:custGeom>
              <a:solidFill>
                <a:srgbClr val="9EA1A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3" name="Google Shape;3832;p38"/>
              <p:cNvSpPr/>
              <p:nvPr/>
            </p:nvSpPr>
            <p:spPr>
              <a:xfrm>
                <a:off x="6482779" y="3753326"/>
                <a:ext cx="781258" cy="688466"/>
              </a:xfrm>
              <a:custGeom>
                <a:avLst/>
                <a:gdLst/>
                <a:ahLst/>
                <a:cxnLst/>
                <a:rect l="l" t="t" r="r" b="b"/>
                <a:pathLst>
                  <a:path w="781258" h="688466" extrusionOk="0">
                    <a:moveTo>
                      <a:pt x="86025" y="286131"/>
                    </a:moveTo>
                    <a:lnTo>
                      <a:pt x="0" y="0"/>
                    </a:lnTo>
                    <a:lnTo>
                      <a:pt x="702933" y="404051"/>
                    </a:lnTo>
                    <a:lnTo>
                      <a:pt x="781259" y="688467"/>
                    </a:lnTo>
                    <a:lnTo>
                      <a:pt x="86025" y="286131"/>
                    </a:ln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4" name="Google Shape;3833;p38"/>
              <p:cNvSpPr/>
              <p:nvPr/>
            </p:nvSpPr>
            <p:spPr>
              <a:xfrm>
                <a:off x="5563120" y="1047716"/>
                <a:ext cx="2859545" cy="3884751"/>
              </a:xfrm>
              <a:custGeom>
                <a:avLst/>
                <a:gdLst/>
                <a:ahLst/>
                <a:cxnLst/>
                <a:rect l="l" t="t" r="r" b="b"/>
                <a:pathLst>
                  <a:path w="2859545" h="3884751" extrusionOk="0">
                    <a:moveTo>
                      <a:pt x="2790441" y="3876709"/>
                    </a:moveTo>
                    <a:lnTo>
                      <a:pt x="69105" y="2302131"/>
                    </a:lnTo>
                    <a:cubicBezTo>
                      <a:pt x="31083" y="2280033"/>
                      <a:pt x="0" y="2220787"/>
                      <a:pt x="0" y="2169829"/>
                    </a:cubicBezTo>
                    <a:lnTo>
                      <a:pt x="0" y="60708"/>
                    </a:lnTo>
                    <a:cubicBezTo>
                      <a:pt x="0" y="9654"/>
                      <a:pt x="30988" y="-13778"/>
                      <a:pt x="69105" y="8320"/>
                    </a:cubicBezTo>
                    <a:lnTo>
                      <a:pt x="2790441" y="1582517"/>
                    </a:lnTo>
                    <a:cubicBezTo>
                      <a:pt x="2828463" y="1604615"/>
                      <a:pt x="2859546" y="1663861"/>
                      <a:pt x="2859546" y="1714819"/>
                    </a:cubicBezTo>
                    <a:lnTo>
                      <a:pt x="2859546" y="3823940"/>
                    </a:lnTo>
                    <a:cubicBezTo>
                      <a:pt x="2859261" y="3874899"/>
                      <a:pt x="2828463" y="3898330"/>
                      <a:pt x="2790441" y="3876709"/>
                    </a:cubicBezTo>
                    <a:close/>
                  </a:path>
                </a:pathLst>
              </a:custGeom>
              <a:solidFill>
                <a:srgbClr val="C4C7D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5" name="Google Shape;3834;p38"/>
              <p:cNvSpPr/>
              <p:nvPr/>
            </p:nvSpPr>
            <p:spPr>
              <a:xfrm>
                <a:off x="8367249" y="4838795"/>
                <a:ext cx="30132" cy="106965"/>
              </a:xfrm>
              <a:custGeom>
                <a:avLst/>
                <a:gdLst/>
                <a:ahLst/>
                <a:cxnLst/>
                <a:rect l="l" t="t" r="r" b="b"/>
                <a:pathLst>
                  <a:path w="30132" h="106965" extrusionOk="0">
                    <a:moveTo>
                      <a:pt x="0" y="106966"/>
                    </a:moveTo>
                    <a:lnTo>
                      <a:pt x="30132" y="89535"/>
                    </a:lnTo>
                    <a:lnTo>
                      <a:pt x="17110" y="0"/>
                    </a:lnTo>
                    <a:lnTo>
                      <a:pt x="0" y="106966"/>
                    </a:lnTo>
                    <a:close/>
                  </a:path>
                </a:pathLst>
              </a:custGeom>
              <a:solidFill>
                <a:srgbClr val="C4C7D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6" name="Google Shape;3835;p38"/>
              <p:cNvSpPr/>
              <p:nvPr/>
            </p:nvSpPr>
            <p:spPr>
              <a:xfrm>
                <a:off x="5558272" y="1051845"/>
                <a:ext cx="72337" cy="31155"/>
              </a:xfrm>
              <a:custGeom>
                <a:avLst/>
                <a:gdLst/>
                <a:ahLst/>
                <a:cxnLst/>
                <a:rect l="l" t="t" r="r" b="b"/>
                <a:pathLst>
                  <a:path w="72337" h="31155" extrusionOk="0">
                    <a:moveTo>
                      <a:pt x="0" y="17240"/>
                    </a:moveTo>
                    <a:lnTo>
                      <a:pt x="29657" y="0"/>
                    </a:lnTo>
                    <a:lnTo>
                      <a:pt x="72337" y="24479"/>
                    </a:lnTo>
                    <a:cubicBezTo>
                      <a:pt x="72337" y="24479"/>
                      <a:pt x="26901" y="31433"/>
                      <a:pt x="25760" y="31147"/>
                    </a:cubicBezTo>
                    <a:cubicBezTo>
                      <a:pt x="24619" y="30861"/>
                      <a:pt x="0" y="17240"/>
                      <a:pt x="0" y="17240"/>
                    </a:cubicBezTo>
                    <a:close/>
                  </a:path>
                </a:pathLst>
              </a:custGeom>
              <a:solidFill>
                <a:srgbClr val="B1B4C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7" name="Google Shape;3836;p38"/>
              <p:cNvSpPr/>
              <p:nvPr/>
            </p:nvSpPr>
            <p:spPr>
              <a:xfrm>
                <a:off x="5538216" y="1062192"/>
                <a:ext cx="2859165" cy="3884558"/>
              </a:xfrm>
              <a:custGeom>
                <a:avLst/>
                <a:gdLst/>
                <a:ahLst/>
                <a:cxnLst/>
                <a:rect l="l" t="t" r="r" b="b"/>
                <a:pathLst>
                  <a:path w="2859165" h="3884558" extrusionOk="0">
                    <a:moveTo>
                      <a:pt x="2790061" y="3876234"/>
                    </a:moveTo>
                    <a:lnTo>
                      <a:pt x="69105" y="2302037"/>
                    </a:lnTo>
                    <a:cubicBezTo>
                      <a:pt x="31083" y="2279939"/>
                      <a:pt x="0" y="2220789"/>
                      <a:pt x="0" y="2169735"/>
                    </a:cubicBezTo>
                    <a:lnTo>
                      <a:pt x="0" y="60614"/>
                    </a:lnTo>
                    <a:cubicBezTo>
                      <a:pt x="0" y="9655"/>
                      <a:pt x="30893" y="-13776"/>
                      <a:pt x="69105" y="8322"/>
                    </a:cubicBezTo>
                    <a:lnTo>
                      <a:pt x="2790061" y="1582519"/>
                    </a:lnTo>
                    <a:cubicBezTo>
                      <a:pt x="2828083" y="1604617"/>
                      <a:pt x="2859166" y="1663862"/>
                      <a:pt x="2859166" y="1714821"/>
                    </a:cubicBezTo>
                    <a:lnTo>
                      <a:pt x="2859166" y="3824132"/>
                    </a:lnTo>
                    <a:cubicBezTo>
                      <a:pt x="2859166" y="3874900"/>
                      <a:pt x="2828273" y="3898332"/>
                      <a:pt x="2790061" y="3876234"/>
                    </a:cubicBezTo>
                    <a:close/>
                  </a:path>
                </a:pathLst>
              </a:custGeom>
              <a:solidFill>
                <a:srgbClr val="E4E7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8" name="Google Shape;3837;p38"/>
              <p:cNvSpPr/>
              <p:nvPr/>
            </p:nvSpPr>
            <p:spPr>
              <a:xfrm>
                <a:off x="5533368" y="1064955"/>
                <a:ext cx="2859260" cy="3884554"/>
              </a:xfrm>
              <a:custGeom>
                <a:avLst/>
                <a:gdLst/>
                <a:ahLst/>
                <a:cxnLst/>
                <a:rect l="l" t="t" r="r" b="b"/>
                <a:pathLst>
                  <a:path w="2859260" h="3884554" extrusionOk="0">
                    <a:moveTo>
                      <a:pt x="2790156" y="3876234"/>
                    </a:moveTo>
                    <a:lnTo>
                      <a:pt x="69105" y="2302037"/>
                    </a:lnTo>
                    <a:cubicBezTo>
                      <a:pt x="31083" y="2279939"/>
                      <a:pt x="0" y="2220694"/>
                      <a:pt x="0" y="2169735"/>
                    </a:cubicBezTo>
                    <a:lnTo>
                      <a:pt x="0" y="60614"/>
                    </a:lnTo>
                    <a:cubicBezTo>
                      <a:pt x="0" y="9655"/>
                      <a:pt x="30988" y="-13776"/>
                      <a:pt x="69105" y="8322"/>
                    </a:cubicBezTo>
                    <a:lnTo>
                      <a:pt x="2790156" y="1582995"/>
                    </a:lnTo>
                    <a:cubicBezTo>
                      <a:pt x="2828178" y="1604998"/>
                      <a:pt x="2859261" y="1664243"/>
                      <a:pt x="2859261" y="1715297"/>
                    </a:cubicBezTo>
                    <a:lnTo>
                      <a:pt x="2859261" y="3823847"/>
                    </a:lnTo>
                    <a:cubicBezTo>
                      <a:pt x="2859261" y="3874900"/>
                      <a:pt x="2828273" y="3898332"/>
                      <a:pt x="2790156" y="3876234"/>
                    </a:cubicBez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9" name="Google Shape;3838;p38"/>
              <p:cNvSpPr/>
              <p:nvPr/>
            </p:nvSpPr>
            <p:spPr>
              <a:xfrm>
                <a:off x="5568443" y="1110406"/>
                <a:ext cx="2788159" cy="3702480"/>
              </a:xfrm>
              <a:custGeom>
                <a:avLst/>
                <a:gdLst/>
                <a:ahLst/>
                <a:cxnLst/>
                <a:rect l="l" t="t" r="r" b="b"/>
                <a:pathLst>
                  <a:path w="2788159" h="3702480" extrusionOk="0">
                    <a:moveTo>
                      <a:pt x="2786734" y="3702481"/>
                    </a:moveTo>
                    <a:lnTo>
                      <a:pt x="0" y="2089993"/>
                    </a:lnTo>
                    <a:lnTo>
                      <a:pt x="951" y="23640"/>
                    </a:lnTo>
                    <a:cubicBezTo>
                      <a:pt x="951" y="2494"/>
                      <a:pt x="15779" y="-6078"/>
                      <a:pt x="34030" y="4590"/>
                    </a:cubicBezTo>
                    <a:lnTo>
                      <a:pt x="2755080" y="1578691"/>
                    </a:lnTo>
                    <a:cubicBezTo>
                      <a:pt x="2774529" y="1591407"/>
                      <a:pt x="2786800" y="1612610"/>
                      <a:pt x="2788160" y="163584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0" name="Google Shape;3839;p38"/>
              <p:cNvSpPr/>
              <p:nvPr/>
            </p:nvSpPr>
            <p:spPr>
              <a:xfrm>
                <a:off x="5762166" y="1403396"/>
                <a:ext cx="919754" cy="618313"/>
              </a:xfrm>
              <a:custGeom>
                <a:avLst/>
                <a:gdLst/>
                <a:ahLst/>
                <a:cxnLst/>
                <a:rect l="l" t="t" r="r" b="b"/>
                <a:pathLst>
                  <a:path w="919754" h="618313" extrusionOk="0">
                    <a:moveTo>
                      <a:pt x="906256" y="616665"/>
                    </a:moveTo>
                    <a:lnTo>
                      <a:pt x="13498" y="100220"/>
                    </a:lnTo>
                    <a:cubicBezTo>
                      <a:pt x="5142" y="94185"/>
                      <a:pt x="133" y="84538"/>
                      <a:pt x="0" y="74217"/>
                    </a:cubicBezTo>
                    <a:lnTo>
                      <a:pt x="0" y="11828"/>
                    </a:lnTo>
                    <a:cubicBezTo>
                      <a:pt x="0" y="2303"/>
                      <a:pt x="5988" y="-2745"/>
                      <a:pt x="13498" y="1541"/>
                    </a:cubicBezTo>
                    <a:lnTo>
                      <a:pt x="906256" y="517986"/>
                    </a:lnTo>
                    <a:cubicBezTo>
                      <a:pt x="914574" y="524052"/>
                      <a:pt x="919574" y="533680"/>
                      <a:pt x="919754" y="543990"/>
                    </a:cubicBezTo>
                    <a:lnTo>
                      <a:pt x="919754" y="606378"/>
                    </a:lnTo>
                    <a:cubicBezTo>
                      <a:pt x="919754" y="616380"/>
                      <a:pt x="913671" y="621047"/>
                      <a:pt x="906256" y="616665"/>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1" name="Google Shape;3840;p38"/>
              <p:cNvSpPr/>
              <p:nvPr/>
            </p:nvSpPr>
            <p:spPr>
              <a:xfrm>
                <a:off x="5766158" y="1584712"/>
                <a:ext cx="686298" cy="451951"/>
              </a:xfrm>
              <a:custGeom>
                <a:avLst/>
                <a:gdLst/>
                <a:ahLst/>
                <a:cxnLst/>
                <a:rect l="l" t="t" r="r" b="b"/>
                <a:pathLst>
                  <a:path w="686298" h="451951" extrusionOk="0">
                    <a:moveTo>
                      <a:pt x="672991" y="450304"/>
                    </a:moveTo>
                    <a:lnTo>
                      <a:pt x="13593" y="68827"/>
                    </a:lnTo>
                    <a:cubicBezTo>
                      <a:pt x="5199" y="62853"/>
                      <a:pt x="152" y="53231"/>
                      <a:pt x="0" y="42919"/>
                    </a:cubicBezTo>
                    <a:lnTo>
                      <a:pt x="0" y="11868"/>
                    </a:lnTo>
                    <a:cubicBezTo>
                      <a:pt x="0" y="2343"/>
                      <a:pt x="6084" y="-2801"/>
                      <a:pt x="13593" y="1581"/>
                    </a:cubicBezTo>
                    <a:lnTo>
                      <a:pt x="672991" y="383057"/>
                    </a:lnTo>
                    <a:cubicBezTo>
                      <a:pt x="681261" y="389103"/>
                      <a:pt x="686194" y="398708"/>
                      <a:pt x="686299" y="408965"/>
                    </a:cubicBezTo>
                    <a:lnTo>
                      <a:pt x="686299" y="440017"/>
                    </a:lnTo>
                    <a:cubicBezTo>
                      <a:pt x="686299" y="450018"/>
                      <a:pt x="680405" y="454685"/>
                      <a:pt x="672991" y="450304"/>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2" name="Google Shape;3841;p38"/>
              <p:cNvSpPr/>
              <p:nvPr/>
            </p:nvSpPr>
            <p:spPr>
              <a:xfrm>
                <a:off x="5766158" y="1702632"/>
                <a:ext cx="686488" cy="451759"/>
              </a:xfrm>
              <a:custGeom>
                <a:avLst/>
                <a:gdLst/>
                <a:ahLst/>
                <a:cxnLst/>
                <a:rect l="l" t="t" r="r" b="b"/>
                <a:pathLst>
                  <a:path w="686488" h="451759" extrusionOk="0">
                    <a:moveTo>
                      <a:pt x="672991" y="450018"/>
                    </a:moveTo>
                    <a:lnTo>
                      <a:pt x="13593" y="69018"/>
                    </a:lnTo>
                    <a:cubicBezTo>
                      <a:pt x="5199" y="63044"/>
                      <a:pt x="152" y="53422"/>
                      <a:pt x="0" y="43110"/>
                    </a:cubicBezTo>
                    <a:lnTo>
                      <a:pt x="0" y="11868"/>
                    </a:lnTo>
                    <a:cubicBezTo>
                      <a:pt x="0" y="2343"/>
                      <a:pt x="6084" y="-2801"/>
                      <a:pt x="13593" y="1581"/>
                    </a:cubicBezTo>
                    <a:lnTo>
                      <a:pt x="672991" y="383343"/>
                    </a:lnTo>
                    <a:cubicBezTo>
                      <a:pt x="681337" y="389344"/>
                      <a:pt x="686337" y="398964"/>
                      <a:pt x="686489" y="409251"/>
                    </a:cubicBezTo>
                    <a:lnTo>
                      <a:pt x="686489" y="440302"/>
                    </a:lnTo>
                    <a:cubicBezTo>
                      <a:pt x="686299" y="450018"/>
                      <a:pt x="680405" y="454495"/>
                      <a:pt x="672991" y="450018"/>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3" name="Google Shape;3842;p38"/>
              <p:cNvSpPr/>
              <p:nvPr/>
            </p:nvSpPr>
            <p:spPr>
              <a:xfrm>
                <a:off x="5766158" y="1820170"/>
                <a:ext cx="562156" cy="379997"/>
              </a:xfrm>
              <a:custGeom>
                <a:avLst/>
                <a:gdLst/>
                <a:ahLst/>
                <a:cxnLst/>
                <a:rect l="l" t="t" r="r" b="b"/>
                <a:pathLst>
                  <a:path w="562156" h="379997" extrusionOk="0">
                    <a:moveTo>
                      <a:pt x="548564" y="378390"/>
                    </a:moveTo>
                    <a:lnTo>
                      <a:pt x="13593" y="68827"/>
                    </a:lnTo>
                    <a:cubicBezTo>
                      <a:pt x="5199" y="62853"/>
                      <a:pt x="152" y="53231"/>
                      <a:pt x="0" y="42919"/>
                    </a:cubicBezTo>
                    <a:lnTo>
                      <a:pt x="0" y="11868"/>
                    </a:lnTo>
                    <a:cubicBezTo>
                      <a:pt x="0" y="2343"/>
                      <a:pt x="6084" y="-2801"/>
                      <a:pt x="13593" y="1581"/>
                    </a:cubicBezTo>
                    <a:lnTo>
                      <a:pt x="548564" y="311048"/>
                    </a:lnTo>
                    <a:cubicBezTo>
                      <a:pt x="556948" y="317077"/>
                      <a:pt x="561985" y="326717"/>
                      <a:pt x="562157" y="337051"/>
                    </a:cubicBezTo>
                    <a:lnTo>
                      <a:pt x="562157" y="368103"/>
                    </a:lnTo>
                    <a:cubicBezTo>
                      <a:pt x="562157" y="378104"/>
                      <a:pt x="556073" y="382676"/>
                      <a:pt x="548564" y="37839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4" name="Google Shape;3843;p38"/>
              <p:cNvSpPr/>
              <p:nvPr/>
            </p:nvSpPr>
            <p:spPr>
              <a:xfrm>
                <a:off x="5762166" y="2639293"/>
                <a:ext cx="919754" cy="618340"/>
              </a:xfrm>
              <a:custGeom>
                <a:avLst/>
                <a:gdLst/>
                <a:ahLst/>
                <a:cxnLst/>
                <a:rect l="l" t="t" r="r" b="b"/>
                <a:pathLst>
                  <a:path w="919754" h="618340" extrusionOk="0">
                    <a:moveTo>
                      <a:pt x="906256" y="616732"/>
                    </a:moveTo>
                    <a:lnTo>
                      <a:pt x="13498" y="100287"/>
                    </a:lnTo>
                    <a:cubicBezTo>
                      <a:pt x="5142" y="94248"/>
                      <a:pt x="133" y="84609"/>
                      <a:pt x="0" y="74284"/>
                    </a:cubicBezTo>
                    <a:lnTo>
                      <a:pt x="0" y="11895"/>
                    </a:lnTo>
                    <a:cubicBezTo>
                      <a:pt x="0" y="1894"/>
                      <a:pt x="5988" y="-2678"/>
                      <a:pt x="13498" y="1608"/>
                    </a:cubicBezTo>
                    <a:lnTo>
                      <a:pt x="906256" y="518053"/>
                    </a:lnTo>
                    <a:cubicBezTo>
                      <a:pt x="914574" y="524121"/>
                      <a:pt x="919574" y="533751"/>
                      <a:pt x="919754" y="544057"/>
                    </a:cubicBezTo>
                    <a:lnTo>
                      <a:pt x="919754" y="606445"/>
                    </a:lnTo>
                    <a:cubicBezTo>
                      <a:pt x="919754" y="616447"/>
                      <a:pt x="913671" y="621019"/>
                      <a:pt x="906256" y="616732"/>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5" name="Google Shape;3844;p38"/>
              <p:cNvSpPr/>
              <p:nvPr/>
            </p:nvSpPr>
            <p:spPr>
              <a:xfrm>
                <a:off x="5766158" y="2821069"/>
                <a:ext cx="686488" cy="451519"/>
              </a:xfrm>
              <a:custGeom>
                <a:avLst/>
                <a:gdLst/>
                <a:ahLst/>
                <a:cxnLst/>
                <a:rect l="l" t="t" r="r" b="b"/>
                <a:pathLst>
                  <a:path w="686488" h="451519" extrusionOk="0">
                    <a:moveTo>
                      <a:pt x="672991" y="449910"/>
                    </a:moveTo>
                    <a:lnTo>
                      <a:pt x="13593" y="68910"/>
                    </a:lnTo>
                    <a:cubicBezTo>
                      <a:pt x="5209" y="62881"/>
                      <a:pt x="171" y="53242"/>
                      <a:pt x="0" y="42907"/>
                    </a:cubicBezTo>
                    <a:lnTo>
                      <a:pt x="0" y="11856"/>
                    </a:lnTo>
                    <a:cubicBezTo>
                      <a:pt x="0" y="1854"/>
                      <a:pt x="6084" y="-2718"/>
                      <a:pt x="13593" y="1664"/>
                    </a:cubicBezTo>
                    <a:lnTo>
                      <a:pt x="672991" y="382664"/>
                    </a:lnTo>
                    <a:cubicBezTo>
                      <a:pt x="681308" y="388731"/>
                      <a:pt x="686308" y="398361"/>
                      <a:pt x="686489" y="408667"/>
                    </a:cubicBezTo>
                    <a:lnTo>
                      <a:pt x="686489" y="439719"/>
                    </a:lnTo>
                    <a:cubicBezTo>
                      <a:pt x="686299" y="449625"/>
                      <a:pt x="680405" y="454197"/>
                      <a:pt x="672991" y="449910"/>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6" name="Google Shape;3845;p38"/>
              <p:cNvSpPr/>
              <p:nvPr/>
            </p:nvSpPr>
            <p:spPr>
              <a:xfrm>
                <a:off x="5766158" y="2938486"/>
                <a:ext cx="686488" cy="451826"/>
              </a:xfrm>
              <a:custGeom>
                <a:avLst/>
                <a:gdLst/>
                <a:ahLst/>
                <a:cxnLst/>
                <a:rect l="l" t="t" r="r" b="b"/>
                <a:pathLst>
                  <a:path w="686488" h="451826" extrusionOk="0">
                    <a:moveTo>
                      <a:pt x="672991" y="450223"/>
                    </a:moveTo>
                    <a:lnTo>
                      <a:pt x="13593" y="68747"/>
                    </a:lnTo>
                    <a:cubicBezTo>
                      <a:pt x="5228" y="62756"/>
                      <a:pt x="190" y="53145"/>
                      <a:pt x="0" y="42839"/>
                    </a:cubicBezTo>
                    <a:lnTo>
                      <a:pt x="0" y="11787"/>
                    </a:lnTo>
                    <a:cubicBezTo>
                      <a:pt x="0" y="2262"/>
                      <a:pt x="6084" y="-2786"/>
                      <a:pt x="13593" y="1595"/>
                    </a:cubicBezTo>
                    <a:lnTo>
                      <a:pt x="672991" y="382595"/>
                    </a:lnTo>
                    <a:cubicBezTo>
                      <a:pt x="681308" y="388663"/>
                      <a:pt x="686308" y="398293"/>
                      <a:pt x="686489" y="408599"/>
                    </a:cubicBezTo>
                    <a:lnTo>
                      <a:pt x="686489" y="439650"/>
                    </a:lnTo>
                    <a:cubicBezTo>
                      <a:pt x="686299" y="449937"/>
                      <a:pt x="680405" y="454509"/>
                      <a:pt x="672991" y="450223"/>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7" name="Google Shape;3846;p38"/>
              <p:cNvSpPr/>
              <p:nvPr/>
            </p:nvSpPr>
            <p:spPr>
              <a:xfrm>
                <a:off x="5766158" y="3056051"/>
                <a:ext cx="562156" cy="379920"/>
              </a:xfrm>
              <a:custGeom>
                <a:avLst/>
                <a:gdLst/>
                <a:ahLst/>
                <a:cxnLst/>
                <a:rect l="l" t="t" r="r" b="b"/>
                <a:pathLst>
                  <a:path w="562156" h="379920" extrusionOk="0">
                    <a:moveTo>
                      <a:pt x="548564" y="378378"/>
                    </a:moveTo>
                    <a:lnTo>
                      <a:pt x="13593" y="68910"/>
                    </a:lnTo>
                    <a:cubicBezTo>
                      <a:pt x="5199" y="62900"/>
                      <a:pt x="152" y="53242"/>
                      <a:pt x="0" y="42907"/>
                    </a:cubicBezTo>
                    <a:lnTo>
                      <a:pt x="0" y="11856"/>
                    </a:lnTo>
                    <a:cubicBezTo>
                      <a:pt x="0" y="1854"/>
                      <a:pt x="6084" y="-2718"/>
                      <a:pt x="13593" y="1664"/>
                    </a:cubicBezTo>
                    <a:lnTo>
                      <a:pt x="548564" y="311131"/>
                    </a:lnTo>
                    <a:cubicBezTo>
                      <a:pt x="556948" y="317161"/>
                      <a:pt x="561985" y="326800"/>
                      <a:pt x="562157" y="337134"/>
                    </a:cubicBezTo>
                    <a:lnTo>
                      <a:pt x="562157" y="368186"/>
                    </a:lnTo>
                    <a:cubicBezTo>
                      <a:pt x="562157" y="378187"/>
                      <a:pt x="556073" y="382473"/>
                      <a:pt x="548564" y="378378"/>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8" name="Google Shape;3847;p38"/>
              <p:cNvSpPr/>
              <p:nvPr/>
            </p:nvSpPr>
            <p:spPr>
              <a:xfrm>
                <a:off x="6897600" y="3332192"/>
                <a:ext cx="1250451" cy="1162368"/>
              </a:xfrm>
              <a:custGeom>
                <a:avLst/>
                <a:gdLst/>
                <a:ahLst/>
                <a:cxnLst/>
                <a:rect l="l" t="t" r="r" b="b"/>
                <a:pathLst>
                  <a:path w="1250451" h="1162368" extrusionOk="0">
                    <a:moveTo>
                      <a:pt x="9696" y="77186"/>
                    </a:moveTo>
                    <a:cubicBezTo>
                      <a:pt x="9696" y="77186"/>
                      <a:pt x="108173" y="160053"/>
                      <a:pt x="250376" y="46896"/>
                    </a:cubicBezTo>
                    <a:cubicBezTo>
                      <a:pt x="351895" y="-36543"/>
                      <a:pt x="442672" y="11082"/>
                      <a:pt x="493242" y="39657"/>
                    </a:cubicBezTo>
                    <a:cubicBezTo>
                      <a:pt x="543811" y="68232"/>
                      <a:pt x="616813" y="85758"/>
                      <a:pt x="755879" y="337409"/>
                    </a:cubicBezTo>
                    <a:cubicBezTo>
                      <a:pt x="755879" y="337409"/>
                      <a:pt x="801125" y="416276"/>
                      <a:pt x="875839" y="459519"/>
                    </a:cubicBezTo>
                    <a:cubicBezTo>
                      <a:pt x="950552" y="502763"/>
                      <a:pt x="986483" y="481617"/>
                      <a:pt x="1045227" y="392844"/>
                    </a:cubicBezTo>
                    <a:cubicBezTo>
                      <a:pt x="1103971" y="304071"/>
                      <a:pt x="1142469" y="205773"/>
                      <a:pt x="1250452" y="269972"/>
                    </a:cubicBezTo>
                    <a:lnTo>
                      <a:pt x="1250452" y="1162369"/>
                    </a:lnTo>
                    <a:lnTo>
                      <a:pt x="0" y="439707"/>
                    </a:lnTo>
                    <a:lnTo>
                      <a:pt x="0" y="71375"/>
                    </a:lnTo>
                    <a:close/>
                  </a:path>
                </a:pathLst>
              </a:custGeom>
              <a:solidFill>
                <a:srgbClr val="F5F6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9" name="Google Shape;3848;p38"/>
              <p:cNvSpPr/>
              <p:nvPr/>
            </p:nvSpPr>
            <p:spPr>
              <a:xfrm>
                <a:off x="5766443" y="2003281"/>
                <a:ext cx="882682" cy="1029375"/>
              </a:xfrm>
              <a:custGeom>
                <a:avLst/>
                <a:gdLst/>
                <a:ahLst/>
                <a:cxnLst/>
                <a:rect l="l" t="t" r="r" b="b"/>
                <a:pathLst>
                  <a:path w="882682" h="1029375" extrusionOk="0">
                    <a:moveTo>
                      <a:pt x="869090" y="1027764"/>
                    </a:moveTo>
                    <a:lnTo>
                      <a:pt x="13593" y="532464"/>
                    </a:lnTo>
                    <a:cubicBezTo>
                      <a:pt x="5209" y="526435"/>
                      <a:pt x="171" y="516796"/>
                      <a:pt x="0" y="506461"/>
                    </a:cubicBezTo>
                    <a:lnTo>
                      <a:pt x="0" y="11828"/>
                    </a:lnTo>
                    <a:cubicBezTo>
                      <a:pt x="0" y="2303"/>
                      <a:pt x="6084" y="-2745"/>
                      <a:pt x="13593" y="1541"/>
                    </a:cubicBezTo>
                    <a:lnTo>
                      <a:pt x="869090" y="496841"/>
                    </a:lnTo>
                    <a:cubicBezTo>
                      <a:pt x="877474" y="502870"/>
                      <a:pt x="882512" y="512510"/>
                      <a:pt x="882683" y="522844"/>
                    </a:cubicBezTo>
                    <a:lnTo>
                      <a:pt x="882683" y="1017668"/>
                    </a:lnTo>
                    <a:cubicBezTo>
                      <a:pt x="882683" y="1027479"/>
                      <a:pt x="876599" y="1032051"/>
                      <a:pt x="869090" y="1027764"/>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0" name="Google Shape;3849;p38"/>
              <p:cNvSpPr/>
              <p:nvPr/>
            </p:nvSpPr>
            <p:spPr>
              <a:xfrm>
                <a:off x="6897600" y="3388613"/>
                <a:ext cx="1250451" cy="1106424"/>
              </a:xfrm>
              <a:custGeom>
                <a:avLst/>
                <a:gdLst/>
                <a:ahLst/>
                <a:cxnLst/>
                <a:rect l="l" t="t" r="r" b="b"/>
                <a:pathLst>
                  <a:path w="1250451" h="1106424" extrusionOk="0">
                    <a:moveTo>
                      <a:pt x="0" y="0"/>
                    </a:moveTo>
                    <a:lnTo>
                      <a:pt x="0" y="383096"/>
                    </a:lnTo>
                    <a:lnTo>
                      <a:pt x="1250452" y="1106424"/>
                    </a:lnTo>
                    <a:lnTo>
                      <a:pt x="1250452" y="214027"/>
                    </a:lnTo>
                  </a:path>
                </a:pathLst>
              </a:custGeom>
              <a:noFill/>
              <a:ln w="9525" cap="flat" cmpd="sng">
                <a:solidFill>
                  <a:srgbClr val="E9EAF2"/>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1" name="Google Shape;3850;p38"/>
              <p:cNvSpPr/>
              <p:nvPr/>
            </p:nvSpPr>
            <p:spPr>
              <a:xfrm>
                <a:off x="7389036" y="3376326"/>
                <a:ext cx="9505" cy="678751"/>
              </a:xfrm>
              <a:custGeom>
                <a:avLst/>
                <a:gdLst/>
                <a:ahLst/>
                <a:cxnLst/>
                <a:rect l="l" t="t" r="r" b="b"/>
                <a:pathLst>
                  <a:path w="9505" h="678751" extrusionOk="0">
                    <a:moveTo>
                      <a:pt x="0" y="0"/>
                    </a:moveTo>
                    <a:lnTo>
                      <a:pt x="0" y="678752"/>
                    </a:lnTo>
                  </a:path>
                </a:pathLst>
              </a:custGeom>
              <a:noFill/>
              <a:ln w="9525" cap="flat" cmpd="sng">
                <a:solidFill>
                  <a:srgbClr val="E9EAF2"/>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2" name="Google Shape;3851;p38"/>
              <p:cNvSpPr/>
              <p:nvPr/>
            </p:nvSpPr>
            <p:spPr>
              <a:xfrm>
                <a:off x="7771633" y="3805618"/>
                <a:ext cx="9505" cy="470725"/>
              </a:xfrm>
              <a:custGeom>
                <a:avLst/>
                <a:gdLst/>
                <a:ahLst/>
                <a:cxnLst/>
                <a:rect l="l" t="t" r="r" b="b"/>
                <a:pathLst>
                  <a:path w="9505" h="470725" extrusionOk="0">
                    <a:moveTo>
                      <a:pt x="0" y="0"/>
                    </a:moveTo>
                    <a:lnTo>
                      <a:pt x="0" y="470725"/>
                    </a:lnTo>
                  </a:path>
                </a:pathLst>
              </a:custGeom>
              <a:noFill/>
              <a:ln w="9525" cap="flat" cmpd="sng">
                <a:solidFill>
                  <a:srgbClr val="E9EAF2"/>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3" name="Google Shape;3852;p38"/>
              <p:cNvSpPr/>
              <p:nvPr/>
            </p:nvSpPr>
            <p:spPr>
              <a:xfrm>
                <a:off x="6897600" y="3332663"/>
                <a:ext cx="1250451" cy="479359"/>
              </a:xfrm>
              <a:custGeom>
                <a:avLst/>
                <a:gdLst/>
                <a:ahLst/>
                <a:cxnLst/>
                <a:rect l="l" t="t" r="r" b="b"/>
                <a:pathLst>
                  <a:path w="1250451" h="479359" extrusionOk="0">
                    <a:moveTo>
                      <a:pt x="0" y="70905"/>
                    </a:moveTo>
                    <a:cubicBezTo>
                      <a:pt x="221859" y="208732"/>
                      <a:pt x="253227" y="-102831"/>
                      <a:pt x="494953" y="36996"/>
                    </a:cubicBezTo>
                    <a:cubicBezTo>
                      <a:pt x="736678" y="176823"/>
                      <a:pt x="703314" y="359036"/>
                      <a:pt x="881732" y="462288"/>
                    </a:cubicBezTo>
                    <a:cubicBezTo>
                      <a:pt x="1060151" y="565538"/>
                      <a:pt x="1064333" y="162250"/>
                      <a:pt x="1250452" y="269978"/>
                    </a:cubicBezTo>
                  </a:path>
                </a:pathLst>
              </a:custGeom>
              <a:noFill/>
              <a:ln w="14525" cap="flat" cmpd="sng">
                <a:solidFill>
                  <a:srgbClr val="E9EAF2"/>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4" name="Google Shape;3853;p38"/>
              <p:cNvSpPr/>
              <p:nvPr/>
            </p:nvSpPr>
            <p:spPr>
              <a:xfrm rot="-1801764">
                <a:off x="7364922" y="3334621"/>
                <a:ext cx="48054" cy="83555"/>
              </a:xfrm>
              <a:custGeom>
                <a:avLst/>
                <a:gdLst/>
                <a:ahLst/>
                <a:cxnLst/>
                <a:rect l="l" t="t" r="r" b="b"/>
                <a:pathLst>
                  <a:path w="48097" h="83629" extrusionOk="0">
                    <a:moveTo>
                      <a:pt x="48098" y="41815"/>
                    </a:moveTo>
                    <a:cubicBezTo>
                      <a:pt x="48098" y="64908"/>
                      <a:pt x="37331" y="83629"/>
                      <a:pt x="24049" y="83629"/>
                    </a:cubicBezTo>
                    <a:cubicBezTo>
                      <a:pt x="10767" y="83629"/>
                      <a:pt x="0" y="64908"/>
                      <a:pt x="0" y="41815"/>
                    </a:cubicBezTo>
                    <a:cubicBezTo>
                      <a:pt x="0" y="18721"/>
                      <a:pt x="10767" y="0"/>
                      <a:pt x="24049" y="0"/>
                    </a:cubicBezTo>
                    <a:cubicBezTo>
                      <a:pt x="37331" y="0"/>
                      <a:pt x="48098" y="18721"/>
                      <a:pt x="48098" y="4181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5" name="Google Shape;3854;p38"/>
              <p:cNvSpPr/>
              <p:nvPr/>
            </p:nvSpPr>
            <p:spPr>
              <a:xfrm rot="-1790023">
                <a:off x="8141346" y="3571007"/>
                <a:ext cx="48265" cy="83920"/>
              </a:xfrm>
              <a:custGeom>
                <a:avLst/>
                <a:gdLst/>
                <a:ahLst/>
                <a:cxnLst/>
                <a:rect l="l" t="t" r="r" b="b"/>
                <a:pathLst>
                  <a:path w="48263" h="83917" extrusionOk="0">
                    <a:moveTo>
                      <a:pt x="48265" y="41960"/>
                    </a:moveTo>
                    <a:cubicBezTo>
                      <a:pt x="48265" y="65133"/>
                      <a:pt x="37461" y="83919"/>
                      <a:pt x="24134" y="83919"/>
                    </a:cubicBezTo>
                    <a:cubicBezTo>
                      <a:pt x="10806" y="83919"/>
                      <a:pt x="2" y="65133"/>
                      <a:pt x="2" y="41960"/>
                    </a:cubicBezTo>
                    <a:cubicBezTo>
                      <a:pt x="2" y="18787"/>
                      <a:pt x="10806" y="1"/>
                      <a:pt x="24134" y="1"/>
                    </a:cubicBezTo>
                    <a:cubicBezTo>
                      <a:pt x="37461" y="1"/>
                      <a:pt x="48265" y="18787"/>
                      <a:pt x="48265" y="4196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6" name="Google Shape;3855;p38"/>
              <p:cNvSpPr/>
              <p:nvPr/>
            </p:nvSpPr>
            <p:spPr>
              <a:xfrm rot="-1790023">
                <a:off x="7763340" y="3766404"/>
                <a:ext cx="48265" cy="83920"/>
              </a:xfrm>
              <a:custGeom>
                <a:avLst/>
                <a:gdLst/>
                <a:ahLst/>
                <a:cxnLst/>
                <a:rect l="l" t="t" r="r" b="b"/>
                <a:pathLst>
                  <a:path w="48263" h="83917" extrusionOk="0">
                    <a:moveTo>
                      <a:pt x="48265" y="41960"/>
                    </a:moveTo>
                    <a:cubicBezTo>
                      <a:pt x="48265" y="65133"/>
                      <a:pt x="37461" y="83919"/>
                      <a:pt x="24133" y="83919"/>
                    </a:cubicBezTo>
                    <a:cubicBezTo>
                      <a:pt x="10806" y="83919"/>
                      <a:pt x="2" y="65133"/>
                      <a:pt x="2" y="41960"/>
                    </a:cubicBezTo>
                    <a:cubicBezTo>
                      <a:pt x="2" y="18787"/>
                      <a:pt x="10806" y="1"/>
                      <a:pt x="24133" y="1"/>
                    </a:cubicBezTo>
                    <a:cubicBezTo>
                      <a:pt x="37461" y="1"/>
                      <a:pt x="48265" y="18787"/>
                      <a:pt x="48265" y="4196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7" name="Google Shape;3856;p38"/>
              <p:cNvSpPr/>
              <p:nvPr/>
            </p:nvSpPr>
            <p:spPr>
              <a:xfrm rot="-1801764">
                <a:off x="6873548" y="3361832"/>
                <a:ext cx="48054" cy="83555"/>
              </a:xfrm>
              <a:custGeom>
                <a:avLst/>
                <a:gdLst/>
                <a:ahLst/>
                <a:cxnLst/>
                <a:rect l="l" t="t" r="r" b="b"/>
                <a:pathLst>
                  <a:path w="48097" h="83629" extrusionOk="0">
                    <a:moveTo>
                      <a:pt x="48098" y="41815"/>
                    </a:moveTo>
                    <a:cubicBezTo>
                      <a:pt x="48098" y="64908"/>
                      <a:pt x="37331" y="83629"/>
                      <a:pt x="24049" y="83629"/>
                    </a:cubicBezTo>
                    <a:cubicBezTo>
                      <a:pt x="10767" y="83629"/>
                      <a:pt x="0" y="64908"/>
                      <a:pt x="0" y="41815"/>
                    </a:cubicBezTo>
                    <a:cubicBezTo>
                      <a:pt x="0" y="18721"/>
                      <a:pt x="10767" y="0"/>
                      <a:pt x="24049" y="0"/>
                    </a:cubicBezTo>
                    <a:cubicBezTo>
                      <a:pt x="37331" y="0"/>
                      <a:pt x="48098" y="18721"/>
                      <a:pt x="48098" y="4181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8" name="Google Shape;3857;p38"/>
              <p:cNvSpPr/>
              <p:nvPr/>
            </p:nvSpPr>
            <p:spPr>
              <a:xfrm>
                <a:off x="6868038" y="2430219"/>
                <a:ext cx="78705" cy="316778"/>
              </a:xfrm>
              <a:custGeom>
                <a:avLst/>
                <a:gdLst/>
                <a:ahLst/>
                <a:cxnLst/>
                <a:rect l="l" t="t" r="r" b="b"/>
                <a:pathLst>
                  <a:path w="78705" h="316778" extrusionOk="0">
                    <a:moveTo>
                      <a:pt x="64828" y="315171"/>
                    </a:moveTo>
                    <a:lnTo>
                      <a:pt x="13593" y="285548"/>
                    </a:lnTo>
                    <a:cubicBezTo>
                      <a:pt x="5209" y="279519"/>
                      <a:pt x="171" y="269880"/>
                      <a:pt x="0" y="259545"/>
                    </a:cubicBezTo>
                    <a:lnTo>
                      <a:pt x="0" y="11895"/>
                    </a:lnTo>
                    <a:cubicBezTo>
                      <a:pt x="0" y="1894"/>
                      <a:pt x="6083" y="-2678"/>
                      <a:pt x="13593" y="1608"/>
                    </a:cubicBezTo>
                    <a:lnTo>
                      <a:pt x="64828" y="31326"/>
                    </a:lnTo>
                    <a:cubicBezTo>
                      <a:pt x="73193" y="37136"/>
                      <a:pt x="78335" y="46566"/>
                      <a:pt x="78706" y="56758"/>
                    </a:cubicBezTo>
                    <a:lnTo>
                      <a:pt x="78706" y="304884"/>
                    </a:lnTo>
                    <a:cubicBezTo>
                      <a:pt x="78706" y="314885"/>
                      <a:pt x="72337" y="319457"/>
                      <a:pt x="64828" y="315171"/>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9" name="Google Shape;3858;p38"/>
              <p:cNvSpPr/>
              <p:nvPr/>
            </p:nvSpPr>
            <p:spPr>
              <a:xfrm>
                <a:off x="6986477" y="2241366"/>
                <a:ext cx="78420" cy="573928"/>
              </a:xfrm>
              <a:custGeom>
                <a:avLst/>
                <a:gdLst/>
                <a:ahLst/>
                <a:cxnLst/>
                <a:rect l="l" t="t" r="r" b="b"/>
                <a:pathLst>
                  <a:path w="78420" h="573928" extrusionOk="0">
                    <a:moveTo>
                      <a:pt x="64828" y="572319"/>
                    </a:moveTo>
                    <a:lnTo>
                      <a:pt x="13593" y="542601"/>
                    </a:lnTo>
                    <a:cubicBezTo>
                      <a:pt x="5199" y="536629"/>
                      <a:pt x="152" y="527009"/>
                      <a:pt x="0" y="516693"/>
                    </a:cubicBezTo>
                    <a:lnTo>
                      <a:pt x="0" y="11868"/>
                    </a:lnTo>
                    <a:cubicBezTo>
                      <a:pt x="0" y="2343"/>
                      <a:pt x="6084" y="-2801"/>
                      <a:pt x="13593" y="1581"/>
                    </a:cubicBezTo>
                    <a:lnTo>
                      <a:pt x="64828" y="31299"/>
                    </a:lnTo>
                    <a:cubicBezTo>
                      <a:pt x="73211" y="37328"/>
                      <a:pt x="78249" y="46967"/>
                      <a:pt x="78421" y="57302"/>
                    </a:cubicBezTo>
                    <a:lnTo>
                      <a:pt x="78421" y="562127"/>
                    </a:lnTo>
                    <a:cubicBezTo>
                      <a:pt x="78041" y="572033"/>
                      <a:pt x="71957" y="576605"/>
                      <a:pt x="64828" y="57231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0" name="Google Shape;3859;p38"/>
              <p:cNvSpPr/>
              <p:nvPr/>
            </p:nvSpPr>
            <p:spPr>
              <a:xfrm>
                <a:off x="7222119" y="2426981"/>
                <a:ext cx="78420" cy="524860"/>
              </a:xfrm>
              <a:custGeom>
                <a:avLst/>
                <a:gdLst/>
                <a:ahLst/>
                <a:cxnLst/>
                <a:rect l="l" t="t" r="r" b="b"/>
                <a:pathLst>
                  <a:path w="78420" h="524860" extrusionOk="0">
                    <a:moveTo>
                      <a:pt x="64828" y="523197"/>
                    </a:moveTo>
                    <a:lnTo>
                      <a:pt x="13593" y="493574"/>
                    </a:lnTo>
                    <a:cubicBezTo>
                      <a:pt x="5181" y="487583"/>
                      <a:pt x="124" y="477915"/>
                      <a:pt x="0" y="467571"/>
                    </a:cubicBezTo>
                    <a:lnTo>
                      <a:pt x="0" y="11895"/>
                    </a:lnTo>
                    <a:cubicBezTo>
                      <a:pt x="0" y="1894"/>
                      <a:pt x="6083" y="-2678"/>
                      <a:pt x="13593" y="1608"/>
                    </a:cubicBezTo>
                    <a:lnTo>
                      <a:pt x="64828" y="31231"/>
                    </a:lnTo>
                    <a:cubicBezTo>
                      <a:pt x="73211" y="37260"/>
                      <a:pt x="78249" y="46899"/>
                      <a:pt x="78421" y="57234"/>
                    </a:cubicBezTo>
                    <a:lnTo>
                      <a:pt x="78421" y="513005"/>
                    </a:lnTo>
                    <a:cubicBezTo>
                      <a:pt x="78421" y="523006"/>
                      <a:pt x="72337" y="527578"/>
                      <a:pt x="64828" y="523197"/>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1" name="Google Shape;3860;p38"/>
              <p:cNvSpPr/>
              <p:nvPr/>
            </p:nvSpPr>
            <p:spPr>
              <a:xfrm>
                <a:off x="7340177" y="2573447"/>
                <a:ext cx="78420" cy="446687"/>
              </a:xfrm>
              <a:custGeom>
                <a:avLst/>
                <a:gdLst/>
                <a:ahLst/>
                <a:cxnLst/>
                <a:rect l="l" t="t" r="r" b="b"/>
                <a:pathLst>
                  <a:path w="78420" h="446687" extrusionOk="0">
                    <a:moveTo>
                      <a:pt x="64827" y="445025"/>
                    </a:moveTo>
                    <a:lnTo>
                      <a:pt x="13593" y="415402"/>
                    </a:lnTo>
                    <a:cubicBezTo>
                      <a:pt x="5209" y="409373"/>
                      <a:pt x="171" y="399734"/>
                      <a:pt x="0" y="389399"/>
                    </a:cubicBezTo>
                    <a:lnTo>
                      <a:pt x="0" y="11828"/>
                    </a:lnTo>
                    <a:cubicBezTo>
                      <a:pt x="0" y="2303"/>
                      <a:pt x="6083" y="-2745"/>
                      <a:pt x="13593" y="1541"/>
                    </a:cubicBezTo>
                    <a:lnTo>
                      <a:pt x="64827" y="31259"/>
                    </a:lnTo>
                    <a:cubicBezTo>
                      <a:pt x="73221" y="37231"/>
                      <a:pt x="78268" y="46851"/>
                      <a:pt x="78421" y="57167"/>
                    </a:cubicBezTo>
                    <a:lnTo>
                      <a:pt x="78421" y="434738"/>
                    </a:lnTo>
                    <a:cubicBezTo>
                      <a:pt x="78421" y="444835"/>
                      <a:pt x="72337" y="449406"/>
                      <a:pt x="64827" y="44502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2" name="Google Shape;3861;p38"/>
              <p:cNvSpPr/>
              <p:nvPr/>
            </p:nvSpPr>
            <p:spPr>
              <a:xfrm>
                <a:off x="7575249" y="2900319"/>
                <a:ext cx="78325" cy="255777"/>
              </a:xfrm>
              <a:custGeom>
                <a:avLst/>
                <a:gdLst/>
                <a:ahLst/>
                <a:cxnLst/>
                <a:rect l="l" t="t" r="r" b="b"/>
                <a:pathLst>
                  <a:path w="78325" h="255777" extrusionOk="0">
                    <a:moveTo>
                      <a:pt x="64828" y="254170"/>
                    </a:moveTo>
                    <a:lnTo>
                      <a:pt x="13498" y="224547"/>
                    </a:lnTo>
                    <a:cubicBezTo>
                      <a:pt x="5143" y="218508"/>
                      <a:pt x="133" y="208869"/>
                      <a:pt x="0" y="198544"/>
                    </a:cubicBezTo>
                    <a:lnTo>
                      <a:pt x="0" y="11949"/>
                    </a:lnTo>
                    <a:cubicBezTo>
                      <a:pt x="0" y="1853"/>
                      <a:pt x="5989" y="-2719"/>
                      <a:pt x="13498" y="1662"/>
                    </a:cubicBezTo>
                    <a:lnTo>
                      <a:pt x="64828" y="31285"/>
                    </a:lnTo>
                    <a:cubicBezTo>
                      <a:pt x="73145" y="37352"/>
                      <a:pt x="78145" y="46982"/>
                      <a:pt x="78325" y="57288"/>
                    </a:cubicBezTo>
                    <a:lnTo>
                      <a:pt x="78325" y="243883"/>
                    </a:lnTo>
                    <a:cubicBezTo>
                      <a:pt x="78325" y="253884"/>
                      <a:pt x="72242" y="258456"/>
                      <a:pt x="64828" y="254170"/>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3" name="Google Shape;3862;p38"/>
              <p:cNvSpPr/>
              <p:nvPr/>
            </p:nvSpPr>
            <p:spPr>
              <a:xfrm>
                <a:off x="7693593" y="2520557"/>
                <a:ext cx="78420" cy="703833"/>
              </a:xfrm>
              <a:custGeom>
                <a:avLst/>
                <a:gdLst/>
                <a:ahLst/>
                <a:cxnLst/>
                <a:rect l="l" t="t" r="r" b="b"/>
                <a:pathLst>
                  <a:path w="78420" h="703833" extrusionOk="0">
                    <a:moveTo>
                      <a:pt x="64447" y="702226"/>
                    </a:moveTo>
                    <a:lnTo>
                      <a:pt x="13593" y="672508"/>
                    </a:lnTo>
                    <a:cubicBezTo>
                      <a:pt x="5199" y="666536"/>
                      <a:pt x="152" y="656916"/>
                      <a:pt x="0" y="646600"/>
                    </a:cubicBezTo>
                    <a:lnTo>
                      <a:pt x="0" y="11949"/>
                    </a:lnTo>
                    <a:cubicBezTo>
                      <a:pt x="0" y="1853"/>
                      <a:pt x="6083" y="-2719"/>
                      <a:pt x="13593" y="1662"/>
                    </a:cubicBezTo>
                    <a:lnTo>
                      <a:pt x="64828" y="31285"/>
                    </a:lnTo>
                    <a:cubicBezTo>
                      <a:pt x="73221" y="37305"/>
                      <a:pt x="78268" y="46954"/>
                      <a:pt x="78421" y="57288"/>
                    </a:cubicBezTo>
                    <a:lnTo>
                      <a:pt x="78421" y="691939"/>
                    </a:lnTo>
                    <a:cubicBezTo>
                      <a:pt x="78040" y="701940"/>
                      <a:pt x="71957" y="706512"/>
                      <a:pt x="64447" y="70222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4" name="Google Shape;3863;p38"/>
              <p:cNvSpPr/>
              <p:nvPr/>
            </p:nvSpPr>
            <p:spPr>
              <a:xfrm>
                <a:off x="7981135" y="3135165"/>
                <a:ext cx="78420" cy="255818"/>
              </a:xfrm>
              <a:custGeom>
                <a:avLst/>
                <a:gdLst/>
                <a:ahLst/>
                <a:cxnLst/>
                <a:rect l="l" t="t" r="r" b="b"/>
                <a:pathLst>
                  <a:path w="78420" h="255818" extrusionOk="0">
                    <a:moveTo>
                      <a:pt x="64828" y="254211"/>
                    </a:moveTo>
                    <a:lnTo>
                      <a:pt x="13593" y="224493"/>
                    </a:lnTo>
                    <a:cubicBezTo>
                      <a:pt x="5199" y="218521"/>
                      <a:pt x="152" y="208900"/>
                      <a:pt x="0" y="198585"/>
                    </a:cubicBezTo>
                    <a:lnTo>
                      <a:pt x="0" y="11895"/>
                    </a:lnTo>
                    <a:cubicBezTo>
                      <a:pt x="0" y="1894"/>
                      <a:pt x="6083" y="-2678"/>
                      <a:pt x="13593" y="1608"/>
                    </a:cubicBezTo>
                    <a:lnTo>
                      <a:pt x="64828" y="31326"/>
                    </a:lnTo>
                    <a:cubicBezTo>
                      <a:pt x="73240" y="37317"/>
                      <a:pt x="78297" y="46985"/>
                      <a:pt x="78421" y="57329"/>
                    </a:cubicBezTo>
                    <a:lnTo>
                      <a:pt x="78421" y="243924"/>
                    </a:lnTo>
                    <a:cubicBezTo>
                      <a:pt x="78421" y="253925"/>
                      <a:pt x="72337" y="258497"/>
                      <a:pt x="64828" y="254211"/>
                    </a:cubicBezTo>
                    <a:close/>
                  </a:path>
                </a:pathLst>
              </a:custGeom>
              <a:solidFill>
                <a:srgbClr val="E9EA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5" name="Google Shape;3864;p38"/>
              <p:cNvSpPr/>
              <p:nvPr/>
            </p:nvSpPr>
            <p:spPr>
              <a:xfrm>
                <a:off x="8099193" y="3142308"/>
                <a:ext cx="78420" cy="316963"/>
              </a:xfrm>
              <a:custGeom>
                <a:avLst/>
                <a:gdLst/>
                <a:ahLst/>
                <a:cxnLst/>
                <a:rect l="l" t="t" r="r" b="b"/>
                <a:pathLst>
                  <a:path w="78420" h="316963" extrusionOk="0">
                    <a:moveTo>
                      <a:pt x="64828" y="315266"/>
                    </a:moveTo>
                    <a:lnTo>
                      <a:pt x="13593" y="285548"/>
                    </a:lnTo>
                    <a:cubicBezTo>
                      <a:pt x="5181" y="279557"/>
                      <a:pt x="124" y="269889"/>
                      <a:pt x="0" y="259545"/>
                    </a:cubicBezTo>
                    <a:lnTo>
                      <a:pt x="0" y="11895"/>
                    </a:lnTo>
                    <a:cubicBezTo>
                      <a:pt x="0" y="1894"/>
                      <a:pt x="6084" y="-2678"/>
                      <a:pt x="13593" y="1608"/>
                    </a:cubicBezTo>
                    <a:lnTo>
                      <a:pt x="64828" y="31230"/>
                    </a:lnTo>
                    <a:cubicBezTo>
                      <a:pt x="73211" y="37260"/>
                      <a:pt x="78249" y="46899"/>
                      <a:pt x="78421" y="57234"/>
                    </a:cubicBezTo>
                    <a:lnTo>
                      <a:pt x="78421" y="305360"/>
                    </a:lnTo>
                    <a:cubicBezTo>
                      <a:pt x="78421" y="315266"/>
                      <a:pt x="72337" y="319648"/>
                      <a:pt x="64828" y="31526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73" name="Google Shape;3865;p38"/>
            <p:cNvSpPr/>
            <p:nvPr/>
          </p:nvSpPr>
          <p:spPr>
            <a:xfrm>
              <a:off x="2810939" y="4355647"/>
              <a:ext cx="905825" cy="524291"/>
            </a:xfrm>
            <a:custGeom>
              <a:avLst/>
              <a:gdLst/>
              <a:ahLst/>
              <a:cxnLst/>
              <a:rect l="l" t="t" r="r" b="b"/>
              <a:pathLst>
                <a:path w="905825" h="524291" extrusionOk="0">
                  <a:moveTo>
                    <a:pt x="456810" y="505052"/>
                  </a:moveTo>
                  <a:lnTo>
                    <a:pt x="32483" y="259879"/>
                  </a:lnTo>
                  <a:cubicBezTo>
                    <a:pt x="-15615" y="231970"/>
                    <a:pt x="-9626" y="183679"/>
                    <a:pt x="45981" y="151294"/>
                  </a:cubicBezTo>
                  <a:lnTo>
                    <a:pt x="261376" y="26611"/>
                  </a:lnTo>
                  <a:cubicBezTo>
                    <a:pt x="316889" y="-5488"/>
                    <a:pt x="400632" y="-9298"/>
                    <a:pt x="449015" y="19277"/>
                  </a:cubicBezTo>
                  <a:lnTo>
                    <a:pt x="873342" y="264832"/>
                  </a:lnTo>
                  <a:cubicBezTo>
                    <a:pt x="921440" y="292645"/>
                    <a:pt x="915451" y="341032"/>
                    <a:pt x="859844" y="373322"/>
                  </a:cubicBezTo>
                  <a:lnTo>
                    <a:pt x="644449" y="498004"/>
                  </a:lnTo>
                  <a:cubicBezTo>
                    <a:pt x="588937" y="529627"/>
                    <a:pt x="505193" y="533627"/>
                    <a:pt x="456810" y="505052"/>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4" name="Google Shape;3866;p38"/>
            <p:cNvSpPr/>
            <p:nvPr/>
          </p:nvSpPr>
          <p:spPr>
            <a:xfrm>
              <a:off x="2999385" y="3858955"/>
              <a:ext cx="906089" cy="910207"/>
            </a:xfrm>
            <a:custGeom>
              <a:avLst/>
              <a:gdLst/>
              <a:ahLst/>
              <a:cxnLst/>
              <a:rect l="l" t="t" r="r" b="b"/>
              <a:pathLst>
                <a:path w="906089" h="910207" extrusionOk="0">
                  <a:moveTo>
                    <a:pt x="906089" y="695706"/>
                  </a:moveTo>
                  <a:lnTo>
                    <a:pt x="906089" y="102203"/>
                  </a:lnTo>
                  <a:lnTo>
                    <a:pt x="23" y="0"/>
                  </a:lnTo>
                  <a:lnTo>
                    <a:pt x="23" y="597218"/>
                  </a:lnTo>
                  <a:lnTo>
                    <a:pt x="23" y="597218"/>
                  </a:lnTo>
                  <a:cubicBezTo>
                    <a:pt x="-547" y="615506"/>
                    <a:pt x="9528" y="632936"/>
                    <a:pt x="32342" y="645891"/>
                  </a:cubicBezTo>
                  <a:lnTo>
                    <a:pt x="456668" y="891445"/>
                  </a:lnTo>
                  <a:cubicBezTo>
                    <a:pt x="504766" y="919258"/>
                    <a:pt x="588795" y="915734"/>
                    <a:pt x="644307" y="883634"/>
                  </a:cubicBezTo>
                  <a:lnTo>
                    <a:pt x="859702" y="758952"/>
                  </a:lnTo>
                  <a:cubicBezTo>
                    <a:pt x="890975" y="740855"/>
                    <a:pt x="906565" y="717518"/>
                    <a:pt x="905614" y="695706"/>
                  </a:cubicBezTo>
                  <a:close/>
                </a:path>
              </a:pathLst>
            </a:custGeom>
            <a:solidFill>
              <a:srgbClr val="D6D8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5" name="Google Shape;3867;p38"/>
            <p:cNvSpPr/>
            <p:nvPr/>
          </p:nvSpPr>
          <p:spPr>
            <a:xfrm>
              <a:off x="2999385" y="3718383"/>
              <a:ext cx="905566" cy="524522"/>
            </a:xfrm>
            <a:custGeom>
              <a:avLst/>
              <a:gdLst/>
              <a:ahLst/>
              <a:cxnLst/>
              <a:rect l="l" t="t" r="r" b="b"/>
              <a:pathLst>
                <a:path w="905566" h="524522" extrusionOk="0">
                  <a:moveTo>
                    <a:pt x="905519" y="307545"/>
                  </a:moveTo>
                  <a:lnTo>
                    <a:pt x="905519" y="242775"/>
                  </a:lnTo>
                  <a:lnTo>
                    <a:pt x="835843" y="242775"/>
                  </a:lnTo>
                  <a:lnTo>
                    <a:pt x="448874" y="18842"/>
                  </a:lnTo>
                  <a:cubicBezTo>
                    <a:pt x="400776" y="-9066"/>
                    <a:pt x="316747" y="-5542"/>
                    <a:pt x="261235" y="26557"/>
                  </a:cubicBezTo>
                  <a:lnTo>
                    <a:pt x="45839" y="151716"/>
                  </a:lnTo>
                  <a:cubicBezTo>
                    <a:pt x="42009" y="153897"/>
                    <a:pt x="38296" y="156279"/>
                    <a:pt x="34718" y="158860"/>
                  </a:cubicBezTo>
                  <a:lnTo>
                    <a:pt x="23" y="141048"/>
                  </a:lnTo>
                  <a:cubicBezTo>
                    <a:pt x="23" y="141048"/>
                    <a:pt x="23" y="209533"/>
                    <a:pt x="23" y="211819"/>
                  </a:cubicBezTo>
                  <a:lnTo>
                    <a:pt x="23" y="211819"/>
                  </a:lnTo>
                  <a:cubicBezTo>
                    <a:pt x="-547" y="229916"/>
                    <a:pt x="9528" y="247347"/>
                    <a:pt x="32342" y="260301"/>
                  </a:cubicBezTo>
                  <a:lnTo>
                    <a:pt x="456668" y="505760"/>
                  </a:lnTo>
                  <a:cubicBezTo>
                    <a:pt x="504766" y="533573"/>
                    <a:pt x="588795" y="530049"/>
                    <a:pt x="644307" y="497950"/>
                  </a:cubicBezTo>
                  <a:lnTo>
                    <a:pt x="859702" y="373363"/>
                  </a:lnTo>
                  <a:cubicBezTo>
                    <a:pt x="891926" y="354313"/>
                    <a:pt x="907230" y="330500"/>
                    <a:pt x="905424" y="308021"/>
                  </a:cubicBezTo>
                  <a:close/>
                </a:path>
              </a:pathLst>
            </a:custGeom>
            <a:solidFill>
              <a:srgbClr val="EDF0F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6" name="Google Shape;3868;p38"/>
            <p:cNvSpPr/>
            <p:nvPr/>
          </p:nvSpPr>
          <p:spPr>
            <a:xfrm>
              <a:off x="2999243" y="3647851"/>
              <a:ext cx="905825" cy="524031"/>
            </a:xfrm>
            <a:custGeom>
              <a:avLst/>
              <a:gdLst/>
              <a:ahLst/>
              <a:cxnLst/>
              <a:rect l="l" t="t" r="r" b="b"/>
              <a:pathLst>
                <a:path w="905825" h="524031" extrusionOk="0">
                  <a:moveTo>
                    <a:pt x="456810" y="505236"/>
                  </a:moveTo>
                  <a:lnTo>
                    <a:pt x="32483" y="259777"/>
                  </a:lnTo>
                  <a:cubicBezTo>
                    <a:pt x="-15615" y="231964"/>
                    <a:pt x="-9626" y="183577"/>
                    <a:pt x="45981" y="151192"/>
                  </a:cubicBezTo>
                  <a:lnTo>
                    <a:pt x="261376" y="26605"/>
                  </a:lnTo>
                  <a:cubicBezTo>
                    <a:pt x="316889" y="-5589"/>
                    <a:pt x="400917" y="-9018"/>
                    <a:pt x="449015" y="18795"/>
                  </a:cubicBezTo>
                  <a:lnTo>
                    <a:pt x="873342" y="264254"/>
                  </a:lnTo>
                  <a:cubicBezTo>
                    <a:pt x="921440" y="292067"/>
                    <a:pt x="915451" y="340454"/>
                    <a:pt x="859844" y="372839"/>
                  </a:cubicBezTo>
                  <a:lnTo>
                    <a:pt x="644449" y="497426"/>
                  </a:lnTo>
                  <a:cubicBezTo>
                    <a:pt x="588937" y="529620"/>
                    <a:pt x="504908" y="533050"/>
                    <a:pt x="456810" y="505236"/>
                  </a:cubicBezTo>
                  <a:close/>
                </a:path>
              </a:pathLst>
            </a:custGeom>
            <a:solidFill>
              <a:srgbClr val="E2E5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7" name="Google Shape;3869;p38"/>
            <p:cNvSpPr/>
            <p:nvPr/>
          </p:nvSpPr>
          <p:spPr>
            <a:xfrm>
              <a:off x="3230772" y="3780524"/>
              <a:ext cx="129655" cy="75042"/>
            </a:xfrm>
            <a:custGeom>
              <a:avLst/>
              <a:gdLst/>
              <a:ahLst/>
              <a:cxnLst/>
              <a:rect l="l" t="t" r="r" b="b"/>
              <a:pathLst>
                <a:path w="129655" h="75042" extrusionOk="0">
                  <a:moveTo>
                    <a:pt x="129655" y="37474"/>
                  </a:moveTo>
                  <a:lnTo>
                    <a:pt x="129655" y="13852"/>
                  </a:lnTo>
                  <a:lnTo>
                    <a:pt x="115207" y="13852"/>
                  </a:lnTo>
                  <a:lnTo>
                    <a:pt x="110739" y="10994"/>
                  </a:lnTo>
                  <a:cubicBezTo>
                    <a:pt x="81909" y="-3665"/>
                    <a:pt x="47841" y="-3665"/>
                    <a:pt x="19011" y="10994"/>
                  </a:cubicBezTo>
                  <a:cubicBezTo>
                    <a:pt x="16293" y="12575"/>
                    <a:pt x="13716" y="14395"/>
                    <a:pt x="11312" y="16424"/>
                  </a:cubicBezTo>
                  <a:lnTo>
                    <a:pt x="0" y="13852"/>
                  </a:lnTo>
                  <a:lnTo>
                    <a:pt x="0" y="37474"/>
                  </a:lnTo>
                  <a:cubicBezTo>
                    <a:pt x="1084" y="49123"/>
                    <a:pt x="8346" y="59286"/>
                    <a:pt x="19011" y="64049"/>
                  </a:cubicBezTo>
                  <a:cubicBezTo>
                    <a:pt x="47841" y="78708"/>
                    <a:pt x="81909" y="78708"/>
                    <a:pt x="110739" y="64049"/>
                  </a:cubicBezTo>
                  <a:cubicBezTo>
                    <a:pt x="121405" y="59305"/>
                    <a:pt x="128648" y="49123"/>
                    <a:pt x="129655" y="3747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8" name="Google Shape;3870;p38"/>
            <p:cNvSpPr/>
            <p:nvPr/>
          </p:nvSpPr>
          <p:spPr>
            <a:xfrm>
              <a:off x="3230772" y="3756847"/>
              <a:ext cx="129655" cy="75056"/>
            </a:xfrm>
            <a:custGeom>
              <a:avLst/>
              <a:gdLst/>
              <a:ahLst/>
              <a:cxnLst/>
              <a:rect l="l" t="t" r="r" b="b"/>
              <a:pathLst>
                <a:path w="129655" h="75056" extrusionOk="0">
                  <a:moveTo>
                    <a:pt x="129655" y="37528"/>
                  </a:moveTo>
                  <a:cubicBezTo>
                    <a:pt x="129655" y="58255"/>
                    <a:pt x="100631" y="75057"/>
                    <a:pt x="64828" y="75057"/>
                  </a:cubicBezTo>
                  <a:cubicBezTo>
                    <a:pt x="29024" y="75057"/>
                    <a:pt x="0" y="58255"/>
                    <a:pt x="0" y="37528"/>
                  </a:cubicBezTo>
                  <a:cubicBezTo>
                    <a:pt x="0" y="16802"/>
                    <a:pt x="29024" y="0"/>
                    <a:pt x="64828" y="0"/>
                  </a:cubicBezTo>
                  <a:cubicBezTo>
                    <a:pt x="100631" y="0"/>
                    <a:pt x="129655" y="16802"/>
                    <a:pt x="129655" y="37528"/>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9" name="Google Shape;3871;p38"/>
            <p:cNvSpPr/>
            <p:nvPr/>
          </p:nvSpPr>
          <p:spPr>
            <a:xfrm>
              <a:off x="3393243" y="3872036"/>
              <a:ext cx="129623" cy="74995"/>
            </a:xfrm>
            <a:custGeom>
              <a:avLst/>
              <a:gdLst/>
              <a:ahLst/>
              <a:cxnLst/>
              <a:rect l="l" t="t" r="r" b="b"/>
              <a:pathLst>
                <a:path w="129623" h="74995" extrusionOk="0">
                  <a:moveTo>
                    <a:pt x="128018" y="45689"/>
                  </a:moveTo>
                  <a:cubicBezTo>
                    <a:pt x="124482" y="53623"/>
                    <a:pt x="118341" y="60110"/>
                    <a:pt x="110623" y="64072"/>
                  </a:cubicBezTo>
                  <a:cubicBezTo>
                    <a:pt x="81812" y="78636"/>
                    <a:pt x="47801" y="78636"/>
                    <a:pt x="18990" y="64072"/>
                  </a:cubicBezTo>
                  <a:cubicBezTo>
                    <a:pt x="11271" y="60110"/>
                    <a:pt x="5131" y="53623"/>
                    <a:pt x="1595" y="45689"/>
                  </a:cubicBezTo>
                  <a:cubicBezTo>
                    <a:pt x="-3158" y="33497"/>
                    <a:pt x="2735" y="20448"/>
                    <a:pt x="18990" y="10923"/>
                  </a:cubicBezTo>
                  <a:cubicBezTo>
                    <a:pt x="47801" y="-3641"/>
                    <a:pt x="81812" y="-3641"/>
                    <a:pt x="110623" y="10923"/>
                  </a:cubicBezTo>
                  <a:cubicBezTo>
                    <a:pt x="126972" y="19971"/>
                    <a:pt x="132771" y="33021"/>
                    <a:pt x="128018" y="456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0" name="Google Shape;3872;p38"/>
            <p:cNvSpPr/>
            <p:nvPr/>
          </p:nvSpPr>
          <p:spPr>
            <a:xfrm>
              <a:off x="3395112" y="3888323"/>
              <a:ext cx="126148" cy="58707"/>
            </a:xfrm>
            <a:custGeom>
              <a:avLst/>
              <a:gdLst/>
              <a:ahLst/>
              <a:cxnLst/>
              <a:rect l="l" t="t" r="r" b="b"/>
              <a:pathLst>
                <a:path w="126148" h="58707" extrusionOk="0">
                  <a:moveTo>
                    <a:pt x="126149" y="29401"/>
                  </a:moveTo>
                  <a:cubicBezTo>
                    <a:pt x="122613" y="37336"/>
                    <a:pt x="116472" y="43822"/>
                    <a:pt x="108754" y="47784"/>
                  </a:cubicBezTo>
                  <a:cubicBezTo>
                    <a:pt x="79942" y="62348"/>
                    <a:pt x="45932" y="62348"/>
                    <a:pt x="17120" y="47784"/>
                  </a:cubicBezTo>
                  <a:cubicBezTo>
                    <a:pt x="6959" y="47051"/>
                    <a:pt x="-683" y="38202"/>
                    <a:pt x="48" y="28030"/>
                  </a:cubicBezTo>
                  <a:cubicBezTo>
                    <a:pt x="704" y="18867"/>
                    <a:pt x="7976" y="11580"/>
                    <a:pt x="17120" y="10923"/>
                  </a:cubicBezTo>
                  <a:cubicBezTo>
                    <a:pt x="45932" y="-3641"/>
                    <a:pt x="79942" y="-3641"/>
                    <a:pt x="108754" y="10923"/>
                  </a:cubicBezTo>
                  <a:cubicBezTo>
                    <a:pt x="116491" y="14904"/>
                    <a:pt x="122632" y="21429"/>
                    <a:pt x="126149" y="29401"/>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1" name="Google Shape;3873;p38"/>
            <p:cNvSpPr/>
            <p:nvPr/>
          </p:nvSpPr>
          <p:spPr>
            <a:xfrm>
              <a:off x="3543979" y="3964737"/>
              <a:ext cx="129655" cy="75042"/>
            </a:xfrm>
            <a:custGeom>
              <a:avLst/>
              <a:gdLst/>
              <a:ahLst/>
              <a:cxnLst/>
              <a:rect l="l" t="t" r="r" b="b"/>
              <a:pathLst>
                <a:path w="129655" h="75042" extrusionOk="0">
                  <a:moveTo>
                    <a:pt x="129655" y="37474"/>
                  </a:moveTo>
                  <a:lnTo>
                    <a:pt x="129655" y="13852"/>
                  </a:lnTo>
                  <a:lnTo>
                    <a:pt x="115207" y="13852"/>
                  </a:lnTo>
                  <a:lnTo>
                    <a:pt x="110739" y="10994"/>
                  </a:lnTo>
                  <a:cubicBezTo>
                    <a:pt x="81909" y="-3665"/>
                    <a:pt x="47841" y="-3665"/>
                    <a:pt x="19011" y="10994"/>
                  </a:cubicBezTo>
                  <a:cubicBezTo>
                    <a:pt x="16321" y="12585"/>
                    <a:pt x="13745" y="14366"/>
                    <a:pt x="11312" y="16328"/>
                  </a:cubicBezTo>
                  <a:lnTo>
                    <a:pt x="0" y="13852"/>
                  </a:lnTo>
                  <a:lnTo>
                    <a:pt x="0" y="37474"/>
                  </a:lnTo>
                  <a:cubicBezTo>
                    <a:pt x="1084" y="49123"/>
                    <a:pt x="8346" y="59286"/>
                    <a:pt x="19011" y="64049"/>
                  </a:cubicBezTo>
                  <a:cubicBezTo>
                    <a:pt x="47841" y="78708"/>
                    <a:pt x="81909" y="78708"/>
                    <a:pt x="110739" y="64049"/>
                  </a:cubicBezTo>
                  <a:cubicBezTo>
                    <a:pt x="121405" y="59305"/>
                    <a:pt x="128648" y="49123"/>
                    <a:pt x="129655" y="3747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2" name="Google Shape;3874;p38"/>
            <p:cNvSpPr/>
            <p:nvPr/>
          </p:nvSpPr>
          <p:spPr>
            <a:xfrm>
              <a:off x="3543979" y="3941061"/>
              <a:ext cx="129655" cy="75056"/>
            </a:xfrm>
            <a:custGeom>
              <a:avLst/>
              <a:gdLst/>
              <a:ahLst/>
              <a:cxnLst/>
              <a:rect l="l" t="t" r="r" b="b"/>
              <a:pathLst>
                <a:path w="129655" h="75056" extrusionOk="0">
                  <a:moveTo>
                    <a:pt x="129655" y="37529"/>
                  </a:moveTo>
                  <a:cubicBezTo>
                    <a:pt x="129655" y="58255"/>
                    <a:pt x="100631" y="75057"/>
                    <a:pt x="64828" y="75057"/>
                  </a:cubicBezTo>
                  <a:cubicBezTo>
                    <a:pt x="29024" y="75057"/>
                    <a:pt x="0" y="58255"/>
                    <a:pt x="0" y="37529"/>
                  </a:cubicBezTo>
                  <a:cubicBezTo>
                    <a:pt x="0" y="16802"/>
                    <a:pt x="29024" y="0"/>
                    <a:pt x="64828" y="0"/>
                  </a:cubicBezTo>
                  <a:cubicBezTo>
                    <a:pt x="100631" y="0"/>
                    <a:pt x="129655" y="16802"/>
                    <a:pt x="129655" y="3752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3" name="Google Shape;3875;p38"/>
            <p:cNvSpPr/>
            <p:nvPr/>
          </p:nvSpPr>
          <p:spPr>
            <a:xfrm>
              <a:off x="5673026" y="4464079"/>
              <a:ext cx="468241" cy="270891"/>
            </a:xfrm>
            <a:custGeom>
              <a:avLst/>
              <a:gdLst/>
              <a:ahLst/>
              <a:cxnLst/>
              <a:rect l="l" t="t" r="r" b="b"/>
              <a:pathLst>
                <a:path w="468241" h="270891" extrusionOk="0">
                  <a:moveTo>
                    <a:pt x="468242" y="135445"/>
                  </a:moveTo>
                  <a:cubicBezTo>
                    <a:pt x="468242" y="210250"/>
                    <a:pt x="363422" y="270891"/>
                    <a:pt x="234121" y="270891"/>
                  </a:cubicBezTo>
                  <a:cubicBezTo>
                    <a:pt x="104819" y="270891"/>
                    <a:pt x="0" y="210250"/>
                    <a:pt x="0" y="135445"/>
                  </a:cubicBezTo>
                  <a:cubicBezTo>
                    <a:pt x="0" y="60641"/>
                    <a:pt x="104819" y="0"/>
                    <a:pt x="234121" y="0"/>
                  </a:cubicBezTo>
                  <a:cubicBezTo>
                    <a:pt x="363422" y="0"/>
                    <a:pt x="468242" y="60641"/>
                    <a:pt x="468242" y="135445"/>
                  </a:cubicBezTo>
                  <a:close/>
                </a:path>
              </a:pathLst>
            </a:custGeom>
            <a:solidFill>
              <a:srgbClr val="D6D8E5">
                <a:alpha val="400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4" name="Google Shape;3876;p38"/>
            <p:cNvSpPr/>
            <p:nvPr/>
          </p:nvSpPr>
          <p:spPr>
            <a:xfrm>
              <a:off x="5819482" y="3280817"/>
              <a:ext cx="243195" cy="356577"/>
            </a:xfrm>
            <a:custGeom>
              <a:avLst/>
              <a:gdLst/>
              <a:ahLst/>
              <a:cxnLst/>
              <a:rect l="l" t="t" r="r" b="b"/>
              <a:pathLst>
                <a:path w="243195" h="356577" extrusionOk="0">
                  <a:moveTo>
                    <a:pt x="85669" y="11781"/>
                  </a:moveTo>
                  <a:cubicBezTo>
                    <a:pt x="95174" y="-3744"/>
                    <a:pt x="169318" y="-14031"/>
                    <a:pt x="193652" y="48738"/>
                  </a:cubicBezTo>
                  <a:cubicBezTo>
                    <a:pt x="203157" y="72551"/>
                    <a:pt x="201446" y="133416"/>
                    <a:pt x="209145" y="171611"/>
                  </a:cubicBezTo>
                  <a:cubicBezTo>
                    <a:pt x="216845" y="209806"/>
                    <a:pt x="235000" y="231523"/>
                    <a:pt x="241559" y="262479"/>
                  </a:cubicBezTo>
                  <a:cubicBezTo>
                    <a:pt x="248118" y="293436"/>
                    <a:pt x="237472" y="345442"/>
                    <a:pt x="162854" y="354681"/>
                  </a:cubicBezTo>
                  <a:cubicBezTo>
                    <a:pt x="88236" y="363921"/>
                    <a:pt x="30917" y="337632"/>
                    <a:pt x="13332" y="313819"/>
                  </a:cubicBezTo>
                  <a:cubicBezTo>
                    <a:pt x="-4253" y="290007"/>
                    <a:pt x="-4634" y="239334"/>
                    <a:pt x="13332" y="212092"/>
                  </a:cubicBezTo>
                  <a:cubicBezTo>
                    <a:pt x="31297" y="184851"/>
                    <a:pt x="45556" y="162848"/>
                    <a:pt x="45080" y="127415"/>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5" name="Google Shape;3877;p38"/>
            <p:cNvSpPr/>
            <p:nvPr/>
          </p:nvSpPr>
          <p:spPr>
            <a:xfrm>
              <a:off x="5837923" y="3277536"/>
              <a:ext cx="116085" cy="143945"/>
            </a:xfrm>
            <a:custGeom>
              <a:avLst/>
              <a:gdLst/>
              <a:ahLst/>
              <a:cxnLst/>
              <a:rect l="l" t="t" r="r" b="b"/>
              <a:pathLst>
                <a:path w="116085" h="143945" extrusionOk="0">
                  <a:moveTo>
                    <a:pt x="116086" y="4300"/>
                  </a:moveTo>
                  <a:cubicBezTo>
                    <a:pt x="116086" y="4300"/>
                    <a:pt x="60383" y="-11798"/>
                    <a:pt x="26639" y="18301"/>
                  </a:cubicBezTo>
                  <a:cubicBezTo>
                    <a:pt x="3978" y="39285"/>
                    <a:pt x="-5176" y="71137"/>
                    <a:pt x="2875" y="100979"/>
                  </a:cubicBezTo>
                  <a:cubicBezTo>
                    <a:pt x="7343" y="118600"/>
                    <a:pt x="16373" y="142603"/>
                    <a:pt x="30346" y="143936"/>
                  </a:cubicBezTo>
                  <a:cubicBezTo>
                    <a:pt x="44319" y="145270"/>
                    <a:pt x="116086" y="4300"/>
                    <a:pt x="116086" y="4300"/>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6" name="Google Shape;3878;p38"/>
            <p:cNvSpPr/>
            <p:nvPr/>
          </p:nvSpPr>
          <p:spPr>
            <a:xfrm>
              <a:off x="5860663" y="3433950"/>
              <a:ext cx="143677" cy="161015"/>
            </a:xfrm>
            <a:custGeom>
              <a:avLst/>
              <a:gdLst/>
              <a:ahLst/>
              <a:cxnLst/>
              <a:rect l="l" t="t" r="r" b="b"/>
              <a:pathLst>
                <a:path w="143677" h="161015" extrusionOk="0">
                  <a:moveTo>
                    <a:pt x="114638" y="0"/>
                  </a:moveTo>
                  <a:cubicBezTo>
                    <a:pt x="114638" y="0"/>
                    <a:pt x="110931" y="62103"/>
                    <a:pt x="112072" y="66675"/>
                  </a:cubicBezTo>
                  <a:cubicBezTo>
                    <a:pt x="113212" y="71247"/>
                    <a:pt x="136406" y="76200"/>
                    <a:pt x="142965" y="81153"/>
                  </a:cubicBezTo>
                  <a:cubicBezTo>
                    <a:pt x="149524" y="86106"/>
                    <a:pt x="109220" y="149638"/>
                    <a:pt x="88783" y="158972"/>
                  </a:cubicBezTo>
                  <a:cubicBezTo>
                    <a:pt x="68346" y="168307"/>
                    <a:pt x="4944" y="144399"/>
                    <a:pt x="477" y="112871"/>
                  </a:cubicBezTo>
                  <a:cubicBezTo>
                    <a:pt x="-3515" y="83725"/>
                    <a:pt x="18632" y="61151"/>
                    <a:pt x="27187" y="53245"/>
                  </a:cubicBezTo>
                  <a:cubicBezTo>
                    <a:pt x="32995" y="52692"/>
                    <a:pt x="38841" y="52531"/>
                    <a:pt x="44678" y="52769"/>
                  </a:cubicBezTo>
                  <a:lnTo>
                    <a:pt x="46579" y="22670"/>
                  </a:lnTo>
                  <a:cubicBezTo>
                    <a:pt x="74335" y="13811"/>
                    <a:pt x="114638" y="0"/>
                    <a:pt x="114638" y="0"/>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7" name="Google Shape;3879;p38"/>
            <p:cNvSpPr/>
            <p:nvPr/>
          </p:nvSpPr>
          <p:spPr>
            <a:xfrm>
              <a:off x="5729287" y="3551002"/>
              <a:ext cx="121787" cy="284211"/>
            </a:xfrm>
            <a:custGeom>
              <a:avLst/>
              <a:gdLst/>
              <a:ahLst/>
              <a:cxnLst/>
              <a:rect l="l" t="t" r="r" b="b"/>
              <a:pathLst>
                <a:path w="121787" h="284211" extrusionOk="0">
                  <a:moveTo>
                    <a:pt x="96303" y="391"/>
                  </a:moveTo>
                  <a:cubicBezTo>
                    <a:pt x="96303" y="-1418"/>
                    <a:pt x="86797" y="3630"/>
                    <a:pt x="86797" y="3725"/>
                  </a:cubicBezTo>
                  <a:cubicBezTo>
                    <a:pt x="86797" y="3820"/>
                    <a:pt x="82330" y="163269"/>
                    <a:pt x="74535" y="177747"/>
                  </a:cubicBezTo>
                  <a:lnTo>
                    <a:pt x="74535" y="177747"/>
                  </a:lnTo>
                  <a:cubicBezTo>
                    <a:pt x="54669" y="211560"/>
                    <a:pt x="2103" y="268901"/>
                    <a:pt x="772" y="275283"/>
                  </a:cubicBezTo>
                  <a:cubicBezTo>
                    <a:pt x="-3125" y="294333"/>
                    <a:pt x="8092" y="277283"/>
                    <a:pt x="26152" y="275283"/>
                  </a:cubicBezTo>
                  <a:cubicBezTo>
                    <a:pt x="36323" y="274044"/>
                    <a:pt x="96113" y="213466"/>
                    <a:pt x="109516" y="199654"/>
                  </a:cubicBezTo>
                  <a:lnTo>
                    <a:pt x="110371" y="200131"/>
                  </a:lnTo>
                  <a:lnTo>
                    <a:pt x="110371" y="198607"/>
                  </a:lnTo>
                  <a:lnTo>
                    <a:pt x="112082" y="196797"/>
                  </a:lnTo>
                  <a:cubicBezTo>
                    <a:pt x="112424" y="192482"/>
                    <a:pt x="112424" y="188158"/>
                    <a:pt x="112082" y="183843"/>
                  </a:cubicBezTo>
                  <a:cubicBezTo>
                    <a:pt x="137272" y="10583"/>
                    <a:pt x="106664" y="-942"/>
                    <a:pt x="96303" y="391"/>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8" name="Google Shape;3880;p38"/>
            <p:cNvSpPr/>
            <p:nvPr/>
          </p:nvSpPr>
          <p:spPr>
            <a:xfrm>
              <a:off x="5818929" y="3486611"/>
              <a:ext cx="209320" cy="241045"/>
            </a:xfrm>
            <a:custGeom>
              <a:avLst/>
              <a:gdLst/>
              <a:ahLst/>
              <a:cxnLst/>
              <a:rect l="l" t="t" r="r" b="b"/>
              <a:pathLst>
                <a:path w="209320" h="241045" extrusionOk="0">
                  <a:moveTo>
                    <a:pt x="164832" y="20110"/>
                  </a:moveTo>
                  <a:cubicBezTo>
                    <a:pt x="182322" y="22777"/>
                    <a:pt x="202189" y="32111"/>
                    <a:pt x="204945" y="41636"/>
                  </a:cubicBezTo>
                  <a:cubicBezTo>
                    <a:pt x="212141" y="76098"/>
                    <a:pt x="210439" y="111835"/>
                    <a:pt x="200002" y="145459"/>
                  </a:cubicBezTo>
                  <a:cubicBezTo>
                    <a:pt x="184889" y="185464"/>
                    <a:pt x="174718" y="210895"/>
                    <a:pt x="165973" y="228136"/>
                  </a:cubicBezTo>
                  <a:cubicBezTo>
                    <a:pt x="165973" y="228136"/>
                    <a:pt x="90594" y="260521"/>
                    <a:pt x="29758" y="222706"/>
                  </a:cubicBezTo>
                  <a:cubicBezTo>
                    <a:pt x="29758" y="222706"/>
                    <a:pt x="25576" y="179844"/>
                    <a:pt x="25291" y="156889"/>
                  </a:cubicBezTo>
                  <a:cubicBezTo>
                    <a:pt x="-30792" y="107835"/>
                    <a:pt x="17211" y="47351"/>
                    <a:pt x="64739" y="393"/>
                  </a:cubicBezTo>
                  <a:cubicBezTo>
                    <a:pt x="70433" y="-131"/>
                    <a:pt x="76155" y="-131"/>
                    <a:pt x="81849" y="393"/>
                  </a:cubicBezTo>
                  <a:cubicBezTo>
                    <a:pt x="81849" y="393"/>
                    <a:pt x="39454" y="50685"/>
                    <a:pt x="68921" y="79260"/>
                  </a:cubicBezTo>
                  <a:cubicBezTo>
                    <a:pt x="132133" y="59638"/>
                    <a:pt x="144680" y="31063"/>
                    <a:pt x="164832" y="20110"/>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9" name="Google Shape;3881;p38"/>
            <p:cNvSpPr/>
            <p:nvPr/>
          </p:nvSpPr>
          <p:spPr>
            <a:xfrm>
              <a:off x="5856166" y="3289038"/>
              <a:ext cx="154042" cy="190250"/>
            </a:xfrm>
            <a:custGeom>
              <a:avLst/>
              <a:gdLst/>
              <a:ahLst/>
              <a:cxnLst/>
              <a:rect l="l" t="t" r="r" b="b"/>
              <a:pathLst>
                <a:path w="154042" h="190250" extrusionOk="0">
                  <a:moveTo>
                    <a:pt x="3263" y="67854"/>
                  </a:moveTo>
                  <a:lnTo>
                    <a:pt x="3263" y="67854"/>
                  </a:lnTo>
                  <a:cubicBezTo>
                    <a:pt x="9442" y="27945"/>
                    <a:pt x="38244" y="-2250"/>
                    <a:pt x="79308" y="132"/>
                  </a:cubicBezTo>
                  <a:cubicBezTo>
                    <a:pt x="122872" y="2484"/>
                    <a:pt x="156274" y="39784"/>
                    <a:pt x="153926" y="83437"/>
                  </a:cubicBezTo>
                  <a:cubicBezTo>
                    <a:pt x="152586" y="108288"/>
                    <a:pt x="139668" y="131053"/>
                    <a:pt x="119041" y="144912"/>
                  </a:cubicBezTo>
                  <a:cubicBezTo>
                    <a:pt x="117624" y="150960"/>
                    <a:pt x="115486" y="156808"/>
                    <a:pt x="112672" y="162342"/>
                  </a:cubicBezTo>
                  <a:cubicBezTo>
                    <a:pt x="98129" y="179297"/>
                    <a:pt x="59441" y="190060"/>
                    <a:pt x="46704" y="190251"/>
                  </a:cubicBezTo>
                  <a:cubicBezTo>
                    <a:pt x="35677" y="190251"/>
                    <a:pt x="26172" y="180059"/>
                    <a:pt x="15811" y="162914"/>
                  </a:cubicBezTo>
                  <a:cubicBezTo>
                    <a:pt x="-5672" y="127195"/>
                    <a:pt x="-158" y="87571"/>
                    <a:pt x="3263" y="67854"/>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0" name="Google Shape;3882;p38"/>
            <p:cNvSpPr/>
            <p:nvPr/>
          </p:nvSpPr>
          <p:spPr>
            <a:xfrm>
              <a:off x="5862376" y="3287995"/>
              <a:ext cx="154704" cy="145954"/>
            </a:xfrm>
            <a:custGeom>
              <a:avLst/>
              <a:gdLst/>
              <a:ahLst/>
              <a:cxnLst/>
              <a:rect l="l" t="t" r="r" b="b"/>
              <a:pathLst>
                <a:path w="154704" h="145954" extrusionOk="0">
                  <a:moveTo>
                    <a:pt x="85930" y="1937"/>
                  </a:moveTo>
                  <a:cubicBezTo>
                    <a:pt x="114447" y="7557"/>
                    <a:pt x="138400" y="15748"/>
                    <a:pt x="146290" y="44038"/>
                  </a:cubicBezTo>
                  <a:cubicBezTo>
                    <a:pt x="151613" y="63659"/>
                    <a:pt x="158647" y="101188"/>
                    <a:pt x="151993" y="116523"/>
                  </a:cubicBezTo>
                  <a:lnTo>
                    <a:pt x="147811" y="127857"/>
                  </a:lnTo>
                  <a:lnTo>
                    <a:pt x="112926" y="145955"/>
                  </a:lnTo>
                  <a:cubicBezTo>
                    <a:pt x="112926" y="145955"/>
                    <a:pt x="96576" y="132334"/>
                    <a:pt x="101709" y="92424"/>
                  </a:cubicBezTo>
                  <a:cubicBezTo>
                    <a:pt x="101510" y="87043"/>
                    <a:pt x="99798" y="81823"/>
                    <a:pt x="96766" y="77375"/>
                  </a:cubicBezTo>
                  <a:cubicBezTo>
                    <a:pt x="94580" y="73594"/>
                    <a:pt x="92954" y="69517"/>
                    <a:pt x="91919" y="65278"/>
                  </a:cubicBezTo>
                  <a:cubicBezTo>
                    <a:pt x="87774" y="54496"/>
                    <a:pt x="79685" y="45704"/>
                    <a:pt x="69295" y="40704"/>
                  </a:cubicBezTo>
                  <a:cubicBezTo>
                    <a:pt x="43345" y="26130"/>
                    <a:pt x="5323" y="38704"/>
                    <a:pt x="0" y="44038"/>
                  </a:cubicBezTo>
                  <a:cubicBezTo>
                    <a:pt x="15142" y="11452"/>
                    <a:pt x="50959" y="-6102"/>
                    <a:pt x="85930" y="1937"/>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1" name="Google Shape;3883;p38"/>
            <p:cNvSpPr/>
            <p:nvPr/>
          </p:nvSpPr>
          <p:spPr>
            <a:xfrm>
              <a:off x="5888298" y="4552945"/>
              <a:ext cx="121626" cy="93085"/>
            </a:xfrm>
            <a:custGeom>
              <a:avLst/>
              <a:gdLst/>
              <a:ahLst/>
              <a:cxnLst/>
              <a:rect l="l" t="t" r="r" b="b"/>
              <a:pathLst>
                <a:path w="121626" h="93085" extrusionOk="0">
                  <a:moveTo>
                    <a:pt x="112478" y="2"/>
                  </a:moveTo>
                  <a:cubicBezTo>
                    <a:pt x="97840" y="11908"/>
                    <a:pt x="75121" y="3717"/>
                    <a:pt x="74456" y="4765"/>
                  </a:cubicBezTo>
                  <a:cubicBezTo>
                    <a:pt x="57422" y="19395"/>
                    <a:pt x="39590" y="33073"/>
                    <a:pt x="21035" y="45722"/>
                  </a:cubicBezTo>
                  <a:cubicBezTo>
                    <a:pt x="11529" y="52866"/>
                    <a:pt x="-2254" y="62486"/>
                    <a:pt x="313" y="76202"/>
                  </a:cubicBezTo>
                  <a:cubicBezTo>
                    <a:pt x="4875" y="100872"/>
                    <a:pt x="44228" y="93347"/>
                    <a:pt x="59057" y="85727"/>
                  </a:cubicBezTo>
                  <a:cubicBezTo>
                    <a:pt x="73886" y="78107"/>
                    <a:pt x="86053" y="65725"/>
                    <a:pt x="100121" y="57152"/>
                  </a:cubicBezTo>
                  <a:cubicBezTo>
                    <a:pt x="110102" y="50961"/>
                    <a:pt x="119987" y="47627"/>
                    <a:pt x="121604" y="35054"/>
                  </a:cubicBezTo>
                  <a:cubicBezTo>
                    <a:pt x="122079" y="27149"/>
                    <a:pt x="115045" y="-284"/>
                    <a:pt x="112478" y="2"/>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2" name="Google Shape;3884;p38"/>
            <p:cNvSpPr/>
            <p:nvPr/>
          </p:nvSpPr>
          <p:spPr>
            <a:xfrm>
              <a:off x="5888421" y="4582665"/>
              <a:ext cx="121131" cy="63346"/>
            </a:xfrm>
            <a:custGeom>
              <a:avLst/>
              <a:gdLst/>
              <a:ahLst/>
              <a:cxnLst/>
              <a:rect l="l" t="t" r="r" b="b"/>
              <a:pathLst>
                <a:path w="121131" h="63346" extrusionOk="0">
                  <a:moveTo>
                    <a:pt x="120910" y="0"/>
                  </a:moveTo>
                  <a:cubicBezTo>
                    <a:pt x="118914" y="12192"/>
                    <a:pt x="109219" y="15526"/>
                    <a:pt x="99238" y="21717"/>
                  </a:cubicBezTo>
                  <a:cubicBezTo>
                    <a:pt x="84979" y="30575"/>
                    <a:pt x="72432" y="43434"/>
                    <a:pt x="57604" y="50959"/>
                  </a:cubicBezTo>
                  <a:cubicBezTo>
                    <a:pt x="42775" y="58484"/>
                    <a:pt x="9601" y="64770"/>
                    <a:pt x="0" y="47244"/>
                  </a:cubicBezTo>
                  <a:cubicBezTo>
                    <a:pt x="5228" y="70961"/>
                    <a:pt x="43916" y="63532"/>
                    <a:pt x="58554" y="56007"/>
                  </a:cubicBezTo>
                  <a:cubicBezTo>
                    <a:pt x="73193" y="48482"/>
                    <a:pt x="85550" y="36004"/>
                    <a:pt x="99618" y="27432"/>
                  </a:cubicBezTo>
                  <a:cubicBezTo>
                    <a:pt x="109599" y="21241"/>
                    <a:pt x="119484" y="17907"/>
                    <a:pt x="121101" y="5334"/>
                  </a:cubicBezTo>
                  <a:cubicBezTo>
                    <a:pt x="121177" y="3553"/>
                    <a:pt x="121110" y="1772"/>
                    <a:pt x="120910"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3" name="Google Shape;3885;p38"/>
            <p:cNvSpPr/>
            <p:nvPr/>
          </p:nvSpPr>
          <p:spPr>
            <a:xfrm>
              <a:off x="5795742" y="4532466"/>
              <a:ext cx="111395" cy="86487"/>
            </a:xfrm>
            <a:custGeom>
              <a:avLst/>
              <a:gdLst/>
              <a:ahLst/>
              <a:cxnLst/>
              <a:rect l="l" t="t" r="r" b="b"/>
              <a:pathLst>
                <a:path w="111395" h="86487" extrusionOk="0">
                  <a:moveTo>
                    <a:pt x="102659" y="2"/>
                  </a:moveTo>
                  <a:cubicBezTo>
                    <a:pt x="89257" y="10956"/>
                    <a:pt x="69105" y="4765"/>
                    <a:pt x="68154" y="5812"/>
                  </a:cubicBezTo>
                  <a:cubicBezTo>
                    <a:pt x="52537" y="19109"/>
                    <a:pt x="36225" y="31578"/>
                    <a:pt x="19296" y="43151"/>
                  </a:cubicBezTo>
                  <a:cubicBezTo>
                    <a:pt x="10931" y="49723"/>
                    <a:pt x="-2091" y="58486"/>
                    <a:pt x="285" y="71059"/>
                  </a:cubicBezTo>
                  <a:cubicBezTo>
                    <a:pt x="4467" y="93633"/>
                    <a:pt x="40493" y="86680"/>
                    <a:pt x="54181" y="79822"/>
                  </a:cubicBezTo>
                  <a:cubicBezTo>
                    <a:pt x="67869" y="72964"/>
                    <a:pt x="78800" y="61438"/>
                    <a:pt x="91728" y="53437"/>
                  </a:cubicBezTo>
                  <a:cubicBezTo>
                    <a:pt x="101234" y="47722"/>
                    <a:pt x="109884" y="44770"/>
                    <a:pt x="111309" y="33149"/>
                  </a:cubicBezTo>
                  <a:cubicBezTo>
                    <a:pt x="112260" y="26101"/>
                    <a:pt x="105036" y="-283"/>
                    <a:pt x="102659" y="2"/>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4" name="Google Shape;3886;p38"/>
            <p:cNvSpPr/>
            <p:nvPr/>
          </p:nvSpPr>
          <p:spPr>
            <a:xfrm>
              <a:off x="5796313" y="4560948"/>
              <a:ext cx="110894" cy="58013"/>
            </a:xfrm>
            <a:custGeom>
              <a:avLst/>
              <a:gdLst/>
              <a:ahLst/>
              <a:cxnLst/>
              <a:rect l="l" t="t" r="r" b="b"/>
              <a:pathLst>
                <a:path w="110894" h="58013" extrusionOk="0">
                  <a:moveTo>
                    <a:pt x="110644" y="0"/>
                  </a:moveTo>
                  <a:cubicBezTo>
                    <a:pt x="108838" y="11144"/>
                    <a:pt x="99903" y="14192"/>
                    <a:pt x="90778" y="19812"/>
                  </a:cubicBezTo>
                  <a:cubicBezTo>
                    <a:pt x="77755" y="28004"/>
                    <a:pt x="66254" y="39719"/>
                    <a:pt x="52756" y="46672"/>
                  </a:cubicBezTo>
                  <a:cubicBezTo>
                    <a:pt x="39258" y="53626"/>
                    <a:pt x="8840" y="59341"/>
                    <a:pt x="0" y="43244"/>
                  </a:cubicBezTo>
                  <a:cubicBezTo>
                    <a:pt x="4753" y="64961"/>
                    <a:pt x="40208" y="58198"/>
                    <a:pt x="53706" y="51340"/>
                  </a:cubicBezTo>
                  <a:cubicBezTo>
                    <a:pt x="67204" y="44482"/>
                    <a:pt x="78325" y="32956"/>
                    <a:pt x="91253" y="24955"/>
                  </a:cubicBezTo>
                  <a:cubicBezTo>
                    <a:pt x="100758" y="19240"/>
                    <a:pt x="109408" y="16288"/>
                    <a:pt x="110834" y="4667"/>
                  </a:cubicBezTo>
                  <a:cubicBezTo>
                    <a:pt x="110958" y="3105"/>
                    <a:pt x="110891" y="1543"/>
                    <a:pt x="110644"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5" name="Google Shape;3887;p38"/>
            <p:cNvSpPr/>
            <p:nvPr/>
          </p:nvSpPr>
          <p:spPr>
            <a:xfrm>
              <a:off x="5813683" y="3728558"/>
              <a:ext cx="237954" cy="833275"/>
            </a:xfrm>
            <a:custGeom>
              <a:avLst/>
              <a:gdLst/>
              <a:ahLst/>
              <a:cxnLst/>
              <a:rect l="l" t="t" r="r" b="b"/>
              <a:pathLst>
                <a:path w="237954" h="833275" extrusionOk="0">
                  <a:moveTo>
                    <a:pt x="6013" y="123825"/>
                  </a:moveTo>
                  <a:cubicBezTo>
                    <a:pt x="12477" y="73342"/>
                    <a:pt x="31013" y="0"/>
                    <a:pt x="31013" y="0"/>
                  </a:cubicBezTo>
                  <a:cubicBezTo>
                    <a:pt x="48541" y="8201"/>
                    <a:pt x="67495" y="12897"/>
                    <a:pt x="86810" y="13811"/>
                  </a:cubicBezTo>
                  <a:cubicBezTo>
                    <a:pt x="115136" y="13716"/>
                    <a:pt x="143396" y="10973"/>
                    <a:pt x="171219" y="5620"/>
                  </a:cubicBezTo>
                  <a:cubicBezTo>
                    <a:pt x="180287" y="21517"/>
                    <a:pt x="190220" y="36909"/>
                    <a:pt x="200971" y="51721"/>
                  </a:cubicBezTo>
                  <a:cubicBezTo>
                    <a:pt x="215515" y="71914"/>
                    <a:pt x="243746" y="116109"/>
                    <a:pt x="236902" y="193357"/>
                  </a:cubicBezTo>
                  <a:cubicBezTo>
                    <a:pt x="232435" y="243840"/>
                    <a:pt x="204203" y="458248"/>
                    <a:pt x="204203" y="458248"/>
                  </a:cubicBezTo>
                  <a:cubicBezTo>
                    <a:pt x="215201" y="494290"/>
                    <a:pt x="221056" y="531714"/>
                    <a:pt x="221598" y="569405"/>
                  </a:cubicBezTo>
                  <a:cubicBezTo>
                    <a:pt x="218937" y="614229"/>
                    <a:pt x="213024" y="658796"/>
                    <a:pt x="203918" y="702755"/>
                  </a:cubicBezTo>
                  <a:lnTo>
                    <a:pt x="187093" y="824389"/>
                  </a:lnTo>
                  <a:cubicBezTo>
                    <a:pt x="187093" y="824389"/>
                    <a:pt x="164660" y="840676"/>
                    <a:pt x="149071" y="829151"/>
                  </a:cubicBezTo>
                  <a:lnTo>
                    <a:pt x="151067" y="710089"/>
                  </a:lnTo>
                  <a:cubicBezTo>
                    <a:pt x="149166" y="680942"/>
                    <a:pt x="146219" y="637984"/>
                    <a:pt x="144413" y="610552"/>
                  </a:cubicBezTo>
                  <a:cubicBezTo>
                    <a:pt x="141371" y="565785"/>
                    <a:pt x="133387" y="494824"/>
                    <a:pt x="131106" y="477202"/>
                  </a:cubicBezTo>
                  <a:cubicBezTo>
                    <a:pt x="128824" y="459581"/>
                    <a:pt x="123121" y="428434"/>
                    <a:pt x="120364" y="393763"/>
                  </a:cubicBezTo>
                  <a:cubicBezTo>
                    <a:pt x="117608" y="359092"/>
                    <a:pt x="104680" y="182594"/>
                    <a:pt x="104680" y="182594"/>
                  </a:cubicBezTo>
                  <a:lnTo>
                    <a:pt x="102874" y="215646"/>
                  </a:lnTo>
                  <a:cubicBezTo>
                    <a:pt x="102874" y="215646"/>
                    <a:pt x="101068" y="269272"/>
                    <a:pt x="93369" y="335470"/>
                  </a:cubicBezTo>
                  <a:cubicBezTo>
                    <a:pt x="85669" y="401669"/>
                    <a:pt x="83008" y="430720"/>
                    <a:pt x="83008" y="430720"/>
                  </a:cubicBezTo>
                  <a:cubicBezTo>
                    <a:pt x="90308" y="444074"/>
                    <a:pt x="95412" y="458514"/>
                    <a:pt x="98121" y="473488"/>
                  </a:cubicBezTo>
                  <a:cubicBezTo>
                    <a:pt x="99452" y="487775"/>
                    <a:pt x="115707" y="600932"/>
                    <a:pt x="106011" y="658463"/>
                  </a:cubicBezTo>
                  <a:lnTo>
                    <a:pt x="85954" y="804863"/>
                  </a:lnTo>
                  <a:cubicBezTo>
                    <a:pt x="75869" y="811882"/>
                    <a:pt x="63018" y="813587"/>
                    <a:pt x="51449" y="809434"/>
                  </a:cubicBezTo>
                  <a:lnTo>
                    <a:pt x="39663" y="661892"/>
                  </a:lnTo>
                  <a:cubicBezTo>
                    <a:pt x="31773" y="605790"/>
                    <a:pt x="15043" y="486823"/>
                    <a:pt x="12477" y="471392"/>
                  </a:cubicBezTo>
                  <a:cubicBezTo>
                    <a:pt x="6773" y="440226"/>
                    <a:pt x="3408" y="408670"/>
                    <a:pt x="2401" y="376999"/>
                  </a:cubicBezTo>
                  <a:cubicBezTo>
                    <a:pt x="-1782" y="312991"/>
                    <a:pt x="-451" y="174212"/>
                    <a:pt x="6013" y="123825"/>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6" name="Google Shape;3888;p38"/>
            <p:cNvSpPr/>
            <p:nvPr/>
          </p:nvSpPr>
          <p:spPr>
            <a:xfrm>
              <a:off x="5803516" y="3708175"/>
              <a:ext cx="253612" cy="553963"/>
            </a:xfrm>
            <a:custGeom>
              <a:avLst/>
              <a:gdLst/>
              <a:ahLst/>
              <a:cxnLst/>
              <a:rect l="l" t="t" r="r" b="b"/>
              <a:pathLst>
                <a:path w="253612" h="553963" extrusionOk="0">
                  <a:moveTo>
                    <a:pt x="181386" y="6572"/>
                  </a:moveTo>
                  <a:lnTo>
                    <a:pt x="224731" y="93726"/>
                  </a:lnTo>
                  <a:cubicBezTo>
                    <a:pt x="224731" y="93726"/>
                    <a:pt x="291270" y="190690"/>
                    <a:pt x="222355" y="439960"/>
                  </a:cubicBezTo>
                  <a:lnTo>
                    <a:pt x="235187" y="516922"/>
                  </a:lnTo>
                  <a:cubicBezTo>
                    <a:pt x="235187" y="516922"/>
                    <a:pt x="105532" y="600265"/>
                    <a:pt x="18746" y="516922"/>
                  </a:cubicBezTo>
                  <a:cubicBezTo>
                    <a:pt x="18746" y="516922"/>
                    <a:pt x="-11291" y="286512"/>
                    <a:pt x="4678" y="180308"/>
                  </a:cubicBezTo>
                  <a:cubicBezTo>
                    <a:pt x="13613" y="119272"/>
                    <a:pt x="27121" y="59007"/>
                    <a:pt x="45077" y="0"/>
                  </a:cubicBezTo>
                  <a:cubicBezTo>
                    <a:pt x="45077" y="0"/>
                    <a:pt x="66369" y="23527"/>
                    <a:pt x="175683" y="8001"/>
                  </a:cubicBezTo>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7" name="Google Shape;3889;p38"/>
            <p:cNvSpPr/>
            <p:nvPr/>
          </p:nvSpPr>
          <p:spPr>
            <a:xfrm>
              <a:off x="5812662" y="3486508"/>
              <a:ext cx="71005" cy="74600"/>
            </a:xfrm>
            <a:custGeom>
              <a:avLst/>
              <a:gdLst/>
              <a:ahLst/>
              <a:cxnLst/>
              <a:rect l="l" t="t" r="r" b="b"/>
              <a:pathLst>
                <a:path w="71005" h="74600" extrusionOk="0">
                  <a:moveTo>
                    <a:pt x="71006" y="496"/>
                  </a:moveTo>
                  <a:cubicBezTo>
                    <a:pt x="71006" y="496"/>
                    <a:pt x="36596" y="-10077"/>
                    <a:pt x="0" y="66409"/>
                  </a:cubicBezTo>
                  <a:lnTo>
                    <a:pt x="13688" y="74600"/>
                  </a:lnTo>
                  <a:cubicBezTo>
                    <a:pt x="13688" y="74600"/>
                    <a:pt x="49714" y="20117"/>
                    <a:pt x="71006" y="496"/>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8" name="Google Shape;3890;p38"/>
            <p:cNvSpPr/>
            <p:nvPr/>
          </p:nvSpPr>
          <p:spPr>
            <a:xfrm>
              <a:off x="5614947" y="3815235"/>
              <a:ext cx="254367" cy="147732"/>
            </a:xfrm>
            <a:custGeom>
              <a:avLst/>
              <a:gdLst/>
              <a:ahLst/>
              <a:cxnLst/>
              <a:rect l="l" t="t" r="r" b="b"/>
              <a:pathLst>
                <a:path w="254367" h="147732" extrusionOk="0">
                  <a:moveTo>
                    <a:pt x="0" y="86201"/>
                  </a:moveTo>
                  <a:lnTo>
                    <a:pt x="148096" y="0"/>
                  </a:lnTo>
                  <a:lnTo>
                    <a:pt x="254368" y="61436"/>
                  </a:lnTo>
                  <a:lnTo>
                    <a:pt x="106272" y="147733"/>
                  </a:lnTo>
                  <a:lnTo>
                    <a:pt x="0" y="86201"/>
                  </a:ln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9" name="Google Shape;3891;p38"/>
            <p:cNvSpPr/>
            <p:nvPr/>
          </p:nvSpPr>
          <p:spPr>
            <a:xfrm>
              <a:off x="5694413" y="3821487"/>
              <a:ext cx="53706" cy="44771"/>
            </a:xfrm>
            <a:custGeom>
              <a:avLst/>
              <a:gdLst/>
              <a:ahLst/>
              <a:cxnLst/>
              <a:rect l="l" t="t" r="r" b="b"/>
              <a:pathLst>
                <a:path w="53706" h="44771" extrusionOk="0">
                  <a:moveTo>
                    <a:pt x="49524" y="35"/>
                  </a:moveTo>
                  <a:cubicBezTo>
                    <a:pt x="40237" y="968"/>
                    <a:pt x="31254" y="3892"/>
                    <a:pt x="23194" y="8607"/>
                  </a:cubicBezTo>
                  <a:cubicBezTo>
                    <a:pt x="20228" y="11198"/>
                    <a:pt x="17053" y="13522"/>
                    <a:pt x="13688" y="15561"/>
                  </a:cubicBezTo>
                  <a:cubicBezTo>
                    <a:pt x="12262" y="16227"/>
                    <a:pt x="10836" y="17180"/>
                    <a:pt x="9315" y="17846"/>
                  </a:cubicBezTo>
                  <a:cubicBezTo>
                    <a:pt x="7053" y="18675"/>
                    <a:pt x="5000" y="20009"/>
                    <a:pt x="3327" y="21752"/>
                  </a:cubicBezTo>
                  <a:cubicBezTo>
                    <a:pt x="1673" y="24200"/>
                    <a:pt x="780" y="27086"/>
                    <a:pt x="760" y="30038"/>
                  </a:cubicBezTo>
                  <a:cubicBezTo>
                    <a:pt x="0" y="33572"/>
                    <a:pt x="-190" y="37211"/>
                    <a:pt x="190" y="40802"/>
                  </a:cubicBezTo>
                  <a:cubicBezTo>
                    <a:pt x="1521" y="46136"/>
                    <a:pt x="7034" y="45660"/>
                    <a:pt x="9696" y="41945"/>
                  </a:cubicBezTo>
                  <a:cubicBezTo>
                    <a:pt x="11141" y="40088"/>
                    <a:pt x="11968" y="37821"/>
                    <a:pt x="12072" y="35468"/>
                  </a:cubicBezTo>
                  <a:cubicBezTo>
                    <a:pt x="12234" y="30905"/>
                    <a:pt x="14562" y="26686"/>
                    <a:pt x="18346" y="24133"/>
                  </a:cubicBezTo>
                  <a:lnTo>
                    <a:pt x="53706" y="2130"/>
                  </a:lnTo>
                  <a:cubicBezTo>
                    <a:pt x="52870" y="644"/>
                    <a:pt x="51216" y="-184"/>
                    <a:pt x="49524" y="35"/>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0" name="Google Shape;3892;p38"/>
            <p:cNvSpPr/>
            <p:nvPr/>
          </p:nvSpPr>
          <p:spPr>
            <a:xfrm>
              <a:off x="5775008" y="3530248"/>
              <a:ext cx="253611" cy="322722"/>
            </a:xfrm>
            <a:custGeom>
              <a:avLst/>
              <a:gdLst/>
              <a:ahLst/>
              <a:cxnLst/>
              <a:rect l="l" t="t" r="r" b="b"/>
              <a:pathLst>
                <a:path w="253611" h="322722" extrusionOk="0">
                  <a:moveTo>
                    <a:pt x="250673" y="25527"/>
                  </a:moveTo>
                  <a:cubicBezTo>
                    <a:pt x="245826" y="5334"/>
                    <a:pt x="230046" y="11811"/>
                    <a:pt x="216453" y="0"/>
                  </a:cubicBezTo>
                  <a:cubicBezTo>
                    <a:pt x="184990" y="44672"/>
                    <a:pt x="205902" y="165449"/>
                    <a:pt x="210180" y="178308"/>
                  </a:cubicBezTo>
                  <a:lnTo>
                    <a:pt x="89270" y="255556"/>
                  </a:lnTo>
                  <a:lnTo>
                    <a:pt x="89270" y="255556"/>
                  </a:lnTo>
                  <a:lnTo>
                    <a:pt x="81095" y="260604"/>
                  </a:lnTo>
                  <a:cubicBezTo>
                    <a:pt x="67331" y="269662"/>
                    <a:pt x="52131" y="276301"/>
                    <a:pt x="36134" y="280225"/>
                  </a:cubicBezTo>
                  <a:cubicBezTo>
                    <a:pt x="24062" y="281654"/>
                    <a:pt x="17788" y="298704"/>
                    <a:pt x="4860" y="300228"/>
                  </a:cubicBezTo>
                  <a:cubicBezTo>
                    <a:pt x="2075" y="300333"/>
                    <a:pt x="-92" y="302666"/>
                    <a:pt x="3" y="305457"/>
                  </a:cubicBezTo>
                  <a:cubicBezTo>
                    <a:pt x="51" y="306753"/>
                    <a:pt x="602" y="307991"/>
                    <a:pt x="1533" y="308896"/>
                  </a:cubicBezTo>
                  <a:cubicBezTo>
                    <a:pt x="6667" y="313849"/>
                    <a:pt x="20545" y="309753"/>
                    <a:pt x="30050" y="298704"/>
                  </a:cubicBezTo>
                  <a:cubicBezTo>
                    <a:pt x="30002" y="298952"/>
                    <a:pt x="30002" y="299218"/>
                    <a:pt x="30050" y="299466"/>
                  </a:cubicBezTo>
                  <a:cubicBezTo>
                    <a:pt x="30202" y="303057"/>
                    <a:pt x="32227" y="306314"/>
                    <a:pt x="35373" y="308038"/>
                  </a:cubicBezTo>
                  <a:cubicBezTo>
                    <a:pt x="36067" y="308458"/>
                    <a:pt x="36846" y="308724"/>
                    <a:pt x="37655" y="308800"/>
                  </a:cubicBezTo>
                  <a:cubicBezTo>
                    <a:pt x="37655" y="309610"/>
                    <a:pt x="37883" y="310401"/>
                    <a:pt x="38320" y="311087"/>
                  </a:cubicBezTo>
                  <a:cubicBezTo>
                    <a:pt x="39708" y="313925"/>
                    <a:pt x="42417" y="315887"/>
                    <a:pt x="45544" y="316325"/>
                  </a:cubicBezTo>
                  <a:lnTo>
                    <a:pt x="45544" y="316325"/>
                  </a:lnTo>
                  <a:cubicBezTo>
                    <a:pt x="46941" y="320335"/>
                    <a:pt x="50820" y="322945"/>
                    <a:pt x="55050" y="322707"/>
                  </a:cubicBezTo>
                  <a:cubicBezTo>
                    <a:pt x="57825" y="322564"/>
                    <a:pt x="60439" y="321373"/>
                    <a:pt x="62369" y="319373"/>
                  </a:cubicBezTo>
                  <a:cubicBezTo>
                    <a:pt x="72682" y="315430"/>
                    <a:pt x="81789" y="308867"/>
                    <a:pt x="88794" y="300323"/>
                  </a:cubicBezTo>
                  <a:cubicBezTo>
                    <a:pt x="94982" y="293875"/>
                    <a:pt x="101522" y="287769"/>
                    <a:pt x="108375" y="282035"/>
                  </a:cubicBezTo>
                  <a:cubicBezTo>
                    <a:pt x="141170" y="267843"/>
                    <a:pt x="239552" y="225742"/>
                    <a:pt x="243924" y="219742"/>
                  </a:cubicBezTo>
                  <a:cubicBezTo>
                    <a:pt x="250768" y="210693"/>
                    <a:pt x="257707" y="54102"/>
                    <a:pt x="250673" y="25527"/>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1" name="Google Shape;3893;p38"/>
            <p:cNvSpPr/>
            <p:nvPr/>
          </p:nvSpPr>
          <p:spPr>
            <a:xfrm>
              <a:off x="5965891" y="3514431"/>
              <a:ext cx="72720" cy="103595"/>
            </a:xfrm>
            <a:custGeom>
              <a:avLst/>
              <a:gdLst/>
              <a:ahLst/>
              <a:cxnLst/>
              <a:rect l="l" t="t" r="r" b="b"/>
              <a:pathLst>
                <a:path w="72720" h="103595" extrusionOk="0">
                  <a:moveTo>
                    <a:pt x="70816" y="95541"/>
                  </a:moveTo>
                  <a:cubicBezTo>
                    <a:pt x="70816" y="95541"/>
                    <a:pt x="32129" y="112876"/>
                    <a:pt x="0" y="96684"/>
                  </a:cubicBezTo>
                  <a:lnTo>
                    <a:pt x="4658" y="36009"/>
                  </a:lnTo>
                  <a:cubicBezTo>
                    <a:pt x="4658" y="36009"/>
                    <a:pt x="5133" y="3434"/>
                    <a:pt x="34125" y="195"/>
                  </a:cubicBezTo>
                  <a:cubicBezTo>
                    <a:pt x="63117" y="-3043"/>
                    <a:pt x="78325" y="34200"/>
                    <a:pt x="70816" y="95541"/>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202" name="Google Shape;3894;p38"/>
            <p:cNvGrpSpPr/>
            <p:nvPr/>
          </p:nvGrpSpPr>
          <p:grpSpPr>
            <a:xfrm flipH="1">
              <a:off x="2865273" y="3434801"/>
              <a:ext cx="598186" cy="1340314"/>
              <a:chOff x="4210728" y="4525714"/>
              <a:chExt cx="546438" cy="1224366"/>
            </a:xfrm>
          </p:grpSpPr>
          <p:sp>
            <p:nvSpPr>
              <p:cNvPr id="203" name="Google Shape;3895;p38"/>
              <p:cNvSpPr/>
              <p:nvPr/>
            </p:nvSpPr>
            <p:spPr>
              <a:xfrm>
                <a:off x="4672107" y="4726590"/>
                <a:ext cx="85002" cy="305847"/>
              </a:xfrm>
              <a:custGeom>
                <a:avLst/>
                <a:gdLst/>
                <a:ahLst/>
                <a:cxnLst/>
                <a:rect l="l" t="t" r="r" b="b"/>
                <a:pathLst>
                  <a:path w="85002" h="305847" extrusionOk="0">
                    <a:moveTo>
                      <a:pt x="18764" y="0"/>
                    </a:moveTo>
                    <a:cubicBezTo>
                      <a:pt x="37814" y="5429"/>
                      <a:pt x="48482" y="26289"/>
                      <a:pt x="65056" y="70961"/>
                    </a:cubicBezTo>
                    <a:cubicBezTo>
                      <a:pt x="78848" y="111490"/>
                      <a:pt x="85582" y="154076"/>
                      <a:pt x="84963" y="196882"/>
                    </a:cubicBezTo>
                    <a:cubicBezTo>
                      <a:pt x="79629" y="238982"/>
                      <a:pt x="62198" y="271748"/>
                      <a:pt x="20098" y="305848"/>
                    </a:cubicBezTo>
                    <a:lnTo>
                      <a:pt x="0" y="268986"/>
                    </a:lnTo>
                    <a:cubicBezTo>
                      <a:pt x="0" y="268986"/>
                      <a:pt x="41243" y="232600"/>
                      <a:pt x="45434" y="190500"/>
                    </a:cubicBezTo>
                    <a:cubicBezTo>
                      <a:pt x="47815" y="166878"/>
                      <a:pt x="20098" y="87249"/>
                      <a:pt x="20098" y="85058"/>
                    </a:cubicBezTo>
                    <a:cubicBezTo>
                      <a:pt x="20098" y="82867"/>
                      <a:pt x="18764" y="0"/>
                      <a:pt x="18764" y="0"/>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4" name="Google Shape;3896;p38"/>
              <p:cNvSpPr/>
              <p:nvPr/>
            </p:nvSpPr>
            <p:spPr>
              <a:xfrm>
                <a:off x="4408366" y="5679962"/>
                <a:ext cx="123900" cy="70118"/>
              </a:xfrm>
              <a:custGeom>
                <a:avLst/>
                <a:gdLst/>
                <a:ahLst/>
                <a:cxnLst/>
                <a:rect l="l" t="t" r="r" b="b"/>
                <a:pathLst>
                  <a:path w="123900" h="70118" extrusionOk="0">
                    <a:moveTo>
                      <a:pt x="117628" y="16845"/>
                    </a:moveTo>
                    <a:cubicBezTo>
                      <a:pt x="104783" y="20750"/>
                      <a:pt x="90877" y="18874"/>
                      <a:pt x="79528" y="11701"/>
                    </a:cubicBezTo>
                    <a:cubicBezTo>
                      <a:pt x="69241" y="11701"/>
                      <a:pt x="8757" y="-12016"/>
                      <a:pt x="1137" y="8082"/>
                    </a:cubicBezTo>
                    <a:cubicBezTo>
                      <a:pt x="-5531" y="25703"/>
                      <a:pt x="18758" y="42086"/>
                      <a:pt x="31617" y="45229"/>
                    </a:cubicBezTo>
                    <a:cubicBezTo>
                      <a:pt x="60192" y="51992"/>
                      <a:pt x="80766" y="66089"/>
                      <a:pt x="92196" y="68470"/>
                    </a:cubicBezTo>
                    <a:cubicBezTo>
                      <a:pt x="100966" y="71585"/>
                      <a:pt x="110703" y="70232"/>
                      <a:pt x="118294" y="64851"/>
                    </a:cubicBezTo>
                    <a:cubicBezTo>
                      <a:pt x="126200" y="56850"/>
                      <a:pt x="125533" y="27322"/>
                      <a:pt x="117628" y="16845"/>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5" name="Google Shape;3897;p38"/>
              <p:cNvSpPr/>
              <p:nvPr/>
            </p:nvSpPr>
            <p:spPr>
              <a:xfrm>
                <a:off x="4408245" y="5691663"/>
                <a:ext cx="121939" cy="58416"/>
              </a:xfrm>
              <a:custGeom>
                <a:avLst/>
                <a:gdLst/>
                <a:ahLst/>
                <a:cxnLst/>
                <a:rect l="l" t="t" r="r" b="b"/>
                <a:pathLst>
                  <a:path w="121939" h="58416" extrusionOk="0">
                    <a:moveTo>
                      <a:pt x="92127" y="51911"/>
                    </a:moveTo>
                    <a:cubicBezTo>
                      <a:pt x="80697" y="49530"/>
                      <a:pt x="59837" y="35433"/>
                      <a:pt x="31548" y="28575"/>
                    </a:cubicBezTo>
                    <a:cubicBezTo>
                      <a:pt x="20784" y="26003"/>
                      <a:pt x="2020" y="14097"/>
                      <a:pt x="210" y="0"/>
                    </a:cubicBezTo>
                    <a:cubicBezTo>
                      <a:pt x="-2361" y="16193"/>
                      <a:pt x="19260" y="30575"/>
                      <a:pt x="31548" y="33528"/>
                    </a:cubicBezTo>
                    <a:cubicBezTo>
                      <a:pt x="60123" y="40291"/>
                      <a:pt x="80697" y="54388"/>
                      <a:pt x="92127" y="56769"/>
                    </a:cubicBezTo>
                    <a:cubicBezTo>
                      <a:pt x="100896" y="59884"/>
                      <a:pt x="110634" y="58531"/>
                      <a:pt x="118225" y="53150"/>
                    </a:cubicBezTo>
                    <a:cubicBezTo>
                      <a:pt x="119933" y="51188"/>
                      <a:pt x="121200" y="48882"/>
                      <a:pt x="121940" y="46387"/>
                    </a:cubicBezTo>
                    <a:cubicBezTo>
                      <a:pt x="113425" y="52816"/>
                      <a:pt x="102380" y="54864"/>
                      <a:pt x="92127" y="51911"/>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6" name="Google Shape;3898;p38"/>
              <p:cNvSpPr/>
              <p:nvPr/>
            </p:nvSpPr>
            <p:spPr>
              <a:xfrm>
                <a:off x="4566152" y="5600798"/>
                <a:ext cx="119416" cy="67472"/>
              </a:xfrm>
              <a:custGeom>
                <a:avLst/>
                <a:gdLst/>
                <a:ahLst/>
                <a:cxnLst/>
                <a:rect l="l" t="t" r="r" b="b"/>
                <a:pathLst>
                  <a:path w="119416" h="67472" extrusionOk="0">
                    <a:moveTo>
                      <a:pt x="113384" y="16189"/>
                    </a:moveTo>
                    <a:cubicBezTo>
                      <a:pt x="102146" y="20047"/>
                      <a:pt x="89728" y="18161"/>
                      <a:pt x="80142" y="11141"/>
                    </a:cubicBezTo>
                    <a:cubicBezTo>
                      <a:pt x="70617" y="11141"/>
                      <a:pt x="8419" y="-11529"/>
                      <a:pt x="1085" y="7807"/>
                    </a:cubicBezTo>
                    <a:cubicBezTo>
                      <a:pt x="-5297" y="24762"/>
                      <a:pt x="18039" y="40383"/>
                      <a:pt x="30422" y="43431"/>
                    </a:cubicBezTo>
                    <a:cubicBezTo>
                      <a:pt x="57663" y="50003"/>
                      <a:pt x="78047" y="63624"/>
                      <a:pt x="88715" y="65910"/>
                    </a:cubicBezTo>
                    <a:cubicBezTo>
                      <a:pt x="97172" y="68882"/>
                      <a:pt x="106547" y="67567"/>
                      <a:pt x="113861" y="62385"/>
                    </a:cubicBezTo>
                    <a:cubicBezTo>
                      <a:pt x="121671" y="54670"/>
                      <a:pt x="121004" y="26286"/>
                      <a:pt x="113384" y="16189"/>
                    </a:cubicBezTo>
                    <a:close/>
                  </a:path>
                </a:pathLst>
              </a:custGeom>
              <a:solidFill>
                <a:srgbClr val="3822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 name="Google Shape;3899;p38"/>
              <p:cNvSpPr/>
              <p:nvPr/>
            </p:nvSpPr>
            <p:spPr>
              <a:xfrm>
                <a:off x="4566197" y="5611939"/>
                <a:ext cx="117340" cy="56332"/>
              </a:xfrm>
              <a:custGeom>
                <a:avLst/>
                <a:gdLst/>
                <a:ahLst/>
                <a:cxnLst/>
                <a:rect l="l" t="t" r="r" b="b"/>
                <a:pathLst>
                  <a:path w="117340" h="56332" extrusionOk="0">
                    <a:moveTo>
                      <a:pt x="88670" y="50102"/>
                    </a:moveTo>
                    <a:cubicBezTo>
                      <a:pt x="77717" y="47720"/>
                      <a:pt x="57619" y="34195"/>
                      <a:pt x="30377" y="27622"/>
                    </a:cubicBezTo>
                    <a:cubicBezTo>
                      <a:pt x="19995" y="25051"/>
                      <a:pt x="1802" y="13621"/>
                      <a:pt x="183" y="0"/>
                    </a:cubicBezTo>
                    <a:cubicBezTo>
                      <a:pt x="-2198" y="15621"/>
                      <a:pt x="19233" y="29528"/>
                      <a:pt x="30377" y="32290"/>
                    </a:cubicBezTo>
                    <a:cubicBezTo>
                      <a:pt x="57619" y="38862"/>
                      <a:pt x="78002" y="52483"/>
                      <a:pt x="88670" y="54769"/>
                    </a:cubicBezTo>
                    <a:cubicBezTo>
                      <a:pt x="97128" y="57741"/>
                      <a:pt x="106503" y="56426"/>
                      <a:pt x="113816" y="51245"/>
                    </a:cubicBezTo>
                    <a:cubicBezTo>
                      <a:pt x="115496" y="49368"/>
                      <a:pt x="116703" y="47111"/>
                      <a:pt x="117341" y="44672"/>
                    </a:cubicBezTo>
                    <a:cubicBezTo>
                      <a:pt x="109187" y="50930"/>
                      <a:pt x="98547" y="52940"/>
                      <a:pt x="88670" y="50102"/>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 name="Google Shape;3900;p38"/>
              <p:cNvSpPr/>
              <p:nvPr/>
            </p:nvSpPr>
            <p:spPr>
              <a:xfrm>
                <a:off x="4483409" y="4968525"/>
                <a:ext cx="238054" cy="732926"/>
              </a:xfrm>
              <a:custGeom>
                <a:avLst/>
                <a:gdLst/>
                <a:ahLst/>
                <a:cxnLst/>
                <a:rect l="l" t="t" r="r" b="b"/>
                <a:pathLst>
                  <a:path w="238054" h="732926" extrusionOk="0">
                    <a:moveTo>
                      <a:pt x="216416" y="495014"/>
                    </a:moveTo>
                    <a:cubicBezTo>
                      <a:pt x="216443" y="471802"/>
                      <a:pt x="212447" y="448761"/>
                      <a:pt x="204605" y="426911"/>
                    </a:cubicBezTo>
                    <a:cubicBezTo>
                      <a:pt x="204605" y="426911"/>
                      <a:pt x="212415" y="333661"/>
                      <a:pt x="218416" y="272415"/>
                    </a:cubicBezTo>
                    <a:cubicBezTo>
                      <a:pt x="227179" y="182118"/>
                      <a:pt x="241086" y="173164"/>
                      <a:pt x="237466" y="118300"/>
                    </a:cubicBezTo>
                    <a:cubicBezTo>
                      <a:pt x="233847" y="67437"/>
                      <a:pt x="204891" y="34480"/>
                      <a:pt x="197366" y="0"/>
                    </a:cubicBezTo>
                    <a:lnTo>
                      <a:pt x="50014" y="11621"/>
                    </a:lnTo>
                    <a:cubicBezTo>
                      <a:pt x="50014" y="11621"/>
                      <a:pt x="37155" y="53435"/>
                      <a:pt x="20582" y="136684"/>
                    </a:cubicBezTo>
                    <a:cubicBezTo>
                      <a:pt x="4008" y="219932"/>
                      <a:pt x="2865" y="318897"/>
                      <a:pt x="4199" y="449961"/>
                    </a:cubicBezTo>
                    <a:cubicBezTo>
                      <a:pt x="4199" y="483775"/>
                      <a:pt x="-1516" y="513112"/>
                      <a:pt x="389" y="597313"/>
                    </a:cubicBezTo>
                    <a:cubicBezTo>
                      <a:pt x="1722" y="653891"/>
                      <a:pt x="4961" y="723233"/>
                      <a:pt x="4961" y="723233"/>
                    </a:cubicBezTo>
                    <a:cubicBezTo>
                      <a:pt x="26487" y="741712"/>
                      <a:pt x="41442" y="728091"/>
                      <a:pt x="41442" y="728091"/>
                    </a:cubicBezTo>
                    <a:cubicBezTo>
                      <a:pt x="41442" y="728091"/>
                      <a:pt x="79542" y="560451"/>
                      <a:pt x="84780" y="521970"/>
                    </a:cubicBezTo>
                    <a:cubicBezTo>
                      <a:pt x="88780" y="500682"/>
                      <a:pt x="87003" y="478707"/>
                      <a:pt x="79637" y="458343"/>
                    </a:cubicBezTo>
                    <a:cubicBezTo>
                      <a:pt x="79637" y="458343"/>
                      <a:pt x="90686" y="405670"/>
                      <a:pt x="98687" y="364236"/>
                    </a:cubicBezTo>
                    <a:cubicBezTo>
                      <a:pt x="108212" y="313658"/>
                      <a:pt x="133453" y="204502"/>
                      <a:pt x="133453" y="204502"/>
                    </a:cubicBezTo>
                    <a:cubicBezTo>
                      <a:pt x="133453" y="204502"/>
                      <a:pt x="129167" y="372237"/>
                      <a:pt x="136501" y="405289"/>
                    </a:cubicBezTo>
                    <a:cubicBezTo>
                      <a:pt x="143835" y="438340"/>
                      <a:pt x="145074" y="467106"/>
                      <a:pt x="151360" y="512064"/>
                    </a:cubicBezTo>
                    <a:cubicBezTo>
                      <a:pt x="158885" y="566356"/>
                      <a:pt x="162314" y="645890"/>
                      <a:pt x="162314" y="645890"/>
                    </a:cubicBezTo>
                    <a:cubicBezTo>
                      <a:pt x="184793" y="660178"/>
                      <a:pt x="194794" y="649224"/>
                      <a:pt x="194794" y="649224"/>
                    </a:cubicBezTo>
                    <a:cubicBezTo>
                      <a:pt x="194794" y="649224"/>
                      <a:pt x="216416" y="542544"/>
                      <a:pt x="216416" y="495014"/>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 name="Google Shape;3901;p38"/>
              <p:cNvSpPr/>
              <p:nvPr/>
            </p:nvSpPr>
            <p:spPr>
              <a:xfrm>
                <a:off x="4484426" y="4968525"/>
                <a:ext cx="236925" cy="409866"/>
              </a:xfrm>
              <a:custGeom>
                <a:avLst/>
                <a:gdLst/>
                <a:ahLst/>
                <a:cxnLst/>
                <a:rect l="l" t="t" r="r" b="b"/>
                <a:pathLst>
                  <a:path w="236925" h="409866" extrusionOk="0">
                    <a:moveTo>
                      <a:pt x="195968" y="0"/>
                    </a:moveTo>
                    <a:cubicBezTo>
                      <a:pt x="211399" y="15812"/>
                      <a:pt x="236926" y="63913"/>
                      <a:pt x="236926" y="136684"/>
                    </a:cubicBezTo>
                    <a:cubicBezTo>
                      <a:pt x="236926" y="218599"/>
                      <a:pt x="225020" y="202025"/>
                      <a:pt x="219305" y="292227"/>
                    </a:cubicBezTo>
                    <a:lnTo>
                      <a:pt x="213590" y="382429"/>
                    </a:lnTo>
                    <a:cubicBezTo>
                      <a:pt x="213590" y="382429"/>
                      <a:pt x="90431" y="441198"/>
                      <a:pt x="2611" y="386715"/>
                    </a:cubicBezTo>
                    <a:cubicBezTo>
                      <a:pt x="-5200" y="369665"/>
                      <a:pt x="5564" y="179927"/>
                      <a:pt x="20994" y="112490"/>
                    </a:cubicBezTo>
                    <a:cubicBezTo>
                      <a:pt x="36425" y="45053"/>
                      <a:pt x="46997" y="12002"/>
                      <a:pt x="46997" y="12002"/>
                    </a:cubicBezTo>
                    <a:cubicBezTo>
                      <a:pt x="46997" y="12002"/>
                      <a:pt x="160250" y="42577"/>
                      <a:pt x="195968"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0" name="Google Shape;3902;p38"/>
              <p:cNvSpPr/>
              <p:nvPr/>
            </p:nvSpPr>
            <p:spPr>
              <a:xfrm>
                <a:off x="4531702" y="4525767"/>
                <a:ext cx="160521" cy="258577"/>
              </a:xfrm>
              <a:custGeom>
                <a:avLst/>
                <a:gdLst/>
                <a:ahLst/>
                <a:cxnLst/>
                <a:rect l="l" t="t" r="r" b="b"/>
                <a:pathLst>
                  <a:path w="160521" h="258577" extrusionOk="0">
                    <a:moveTo>
                      <a:pt x="150502" y="199966"/>
                    </a:moveTo>
                    <a:cubicBezTo>
                      <a:pt x="119070" y="198061"/>
                      <a:pt x="116022" y="203299"/>
                      <a:pt x="113545" y="192155"/>
                    </a:cubicBezTo>
                    <a:cubicBezTo>
                      <a:pt x="112688" y="188155"/>
                      <a:pt x="110878" y="160532"/>
                      <a:pt x="110878" y="160532"/>
                    </a:cubicBezTo>
                    <a:cubicBezTo>
                      <a:pt x="113780" y="156846"/>
                      <a:pt x="116422" y="152960"/>
                      <a:pt x="118784" y="148912"/>
                    </a:cubicBezTo>
                    <a:cubicBezTo>
                      <a:pt x="140167" y="136015"/>
                      <a:pt x="154268" y="113831"/>
                      <a:pt x="156884" y="88999"/>
                    </a:cubicBezTo>
                    <a:cubicBezTo>
                      <a:pt x="161490" y="44708"/>
                      <a:pt x="129348" y="5065"/>
                      <a:pt x="85065" y="417"/>
                    </a:cubicBezTo>
                    <a:cubicBezTo>
                      <a:pt x="43441" y="-3869"/>
                      <a:pt x="12771" y="25373"/>
                      <a:pt x="4579" y="65568"/>
                    </a:cubicBezTo>
                    <a:cubicBezTo>
                      <a:pt x="198" y="85380"/>
                      <a:pt x="-4374" y="125861"/>
                      <a:pt x="8008" y="158341"/>
                    </a:cubicBezTo>
                    <a:cubicBezTo>
                      <a:pt x="14961" y="176725"/>
                      <a:pt x="21438" y="189583"/>
                      <a:pt x="38012" y="188917"/>
                    </a:cubicBezTo>
                    <a:cubicBezTo>
                      <a:pt x="43543" y="188422"/>
                      <a:pt x="49023" y="187469"/>
                      <a:pt x="54395" y="186059"/>
                    </a:cubicBezTo>
                    <a:cubicBezTo>
                      <a:pt x="55283" y="193679"/>
                      <a:pt x="55602" y="201347"/>
                      <a:pt x="55347" y="209015"/>
                    </a:cubicBezTo>
                    <a:cubicBezTo>
                      <a:pt x="55347" y="217111"/>
                      <a:pt x="56300" y="221111"/>
                      <a:pt x="40488" y="230827"/>
                    </a:cubicBezTo>
                    <a:cubicBezTo>
                      <a:pt x="24677" y="240542"/>
                      <a:pt x="64301" y="260354"/>
                      <a:pt x="90114" y="258449"/>
                    </a:cubicBezTo>
                    <a:cubicBezTo>
                      <a:pt x="115927" y="256544"/>
                      <a:pt x="144883" y="240923"/>
                      <a:pt x="152883" y="224255"/>
                    </a:cubicBezTo>
                    <a:cubicBezTo>
                      <a:pt x="161646" y="205586"/>
                      <a:pt x="165266" y="200823"/>
                      <a:pt x="150502" y="199966"/>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1" name="Google Shape;3903;p38"/>
              <p:cNvSpPr/>
              <p:nvPr/>
            </p:nvSpPr>
            <p:spPr>
              <a:xfrm>
                <a:off x="4695825" y="4756088"/>
                <a:ext cx="61341" cy="108805"/>
              </a:xfrm>
              <a:custGeom>
                <a:avLst/>
                <a:gdLst/>
                <a:ahLst/>
                <a:cxnLst/>
                <a:rect l="l" t="t" r="r" b="b"/>
                <a:pathLst>
                  <a:path w="61341" h="108805" extrusionOk="0">
                    <a:moveTo>
                      <a:pt x="9525" y="108806"/>
                    </a:moveTo>
                    <a:cubicBezTo>
                      <a:pt x="9525" y="108806"/>
                      <a:pt x="45053" y="100805"/>
                      <a:pt x="61341" y="84993"/>
                    </a:cubicBezTo>
                    <a:cubicBezTo>
                      <a:pt x="61341" y="84993"/>
                      <a:pt x="40196" y="18318"/>
                      <a:pt x="26670" y="1745"/>
                    </a:cubicBezTo>
                    <a:cubicBezTo>
                      <a:pt x="13144" y="-14829"/>
                      <a:pt x="0" y="92137"/>
                      <a:pt x="0" y="92137"/>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2" name="Google Shape;3904;p38"/>
              <p:cNvSpPr/>
              <p:nvPr/>
            </p:nvSpPr>
            <p:spPr>
              <a:xfrm>
                <a:off x="4523612" y="4724507"/>
                <a:ext cx="191546" cy="273865"/>
              </a:xfrm>
              <a:custGeom>
                <a:avLst/>
                <a:gdLst/>
                <a:ahLst/>
                <a:cxnLst/>
                <a:rect l="l" t="t" r="r" b="b"/>
                <a:pathLst>
                  <a:path w="191546" h="273865" extrusionOk="0">
                    <a:moveTo>
                      <a:pt x="127349" y="560"/>
                    </a:moveTo>
                    <a:cubicBezTo>
                      <a:pt x="133160" y="7799"/>
                      <a:pt x="133826" y="16847"/>
                      <a:pt x="111443" y="22562"/>
                    </a:cubicBezTo>
                    <a:cubicBezTo>
                      <a:pt x="95161" y="27192"/>
                      <a:pt x="77760" y="25839"/>
                      <a:pt x="62389" y="18753"/>
                    </a:cubicBezTo>
                    <a:cubicBezTo>
                      <a:pt x="44747" y="26210"/>
                      <a:pt x="27792" y="35202"/>
                      <a:pt x="11716" y="45613"/>
                    </a:cubicBezTo>
                    <a:cubicBezTo>
                      <a:pt x="-7334" y="108478"/>
                      <a:pt x="8001" y="116574"/>
                      <a:pt x="0" y="161628"/>
                    </a:cubicBezTo>
                    <a:cubicBezTo>
                      <a:pt x="3143" y="184297"/>
                      <a:pt x="6858" y="242780"/>
                      <a:pt x="7810" y="256020"/>
                    </a:cubicBezTo>
                    <a:cubicBezTo>
                      <a:pt x="50578" y="285929"/>
                      <a:pt x="137350" y="275737"/>
                      <a:pt x="156781" y="244019"/>
                    </a:cubicBezTo>
                    <a:cubicBezTo>
                      <a:pt x="157130" y="233455"/>
                      <a:pt x="158116" y="222930"/>
                      <a:pt x="159734" y="212491"/>
                    </a:cubicBezTo>
                    <a:cubicBezTo>
                      <a:pt x="180118" y="136862"/>
                      <a:pt x="196025" y="117241"/>
                      <a:pt x="190405" y="60091"/>
                    </a:cubicBezTo>
                    <a:cubicBezTo>
                      <a:pt x="187166" y="27515"/>
                      <a:pt x="184595" y="11132"/>
                      <a:pt x="167259" y="2369"/>
                    </a:cubicBezTo>
                    <a:cubicBezTo>
                      <a:pt x="154092" y="26"/>
                      <a:pt x="140675" y="-583"/>
                      <a:pt x="127349" y="560"/>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3" name="Google Shape;3905;p38"/>
              <p:cNvSpPr/>
              <p:nvPr/>
            </p:nvSpPr>
            <p:spPr>
              <a:xfrm>
                <a:off x="4210728" y="4780936"/>
                <a:ext cx="368747" cy="265455"/>
              </a:xfrm>
              <a:custGeom>
                <a:avLst/>
                <a:gdLst/>
                <a:ahLst/>
                <a:cxnLst/>
                <a:rect l="l" t="t" r="r" b="b"/>
                <a:pathLst>
                  <a:path w="368747" h="265455" extrusionOk="0">
                    <a:moveTo>
                      <a:pt x="47613" y="190066"/>
                    </a:moveTo>
                    <a:cubicBezTo>
                      <a:pt x="57313" y="192152"/>
                      <a:pt x="66860" y="194885"/>
                      <a:pt x="76188" y="198257"/>
                    </a:cubicBezTo>
                    <a:cubicBezTo>
                      <a:pt x="84940" y="202858"/>
                      <a:pt x="94355" y="206077"/>
                      <a:pt x="104097" y="207782"/>
                    </a:cubicBezTo>
                    <a:cubicBezTo>
                      <a:pt x="114574" y="209402"/>
                      <a:pt x="130957" y="203972"/>
                      <a:pt x="159246" y="190637"/>
                    </a:cubicBezTo>
                    <a:cubicBezTo>
                      <a:pt x="190224" y="174759"/>
                      <a:pt x="218251" y="153690"/>
                      <a:pt x="242114" y="128344"/>
                    </a:cubicBezTo>
                    <a:cubicBezTo>
                      <a:pt x="269228" y="96083"/>
                      <a:pt x="293451" y="61507"/>
                      <a:pt x="314504" y="24998"/>
                    </a:cubicBezTo>
                    <a:cubicBezTo>
                      <a:pt x="326791" y="2614"/>
                      <a:pt x="342317" y="-3006"/>
                      <a:pt x="355842" y="1375"/>
                    </a:cubicBezTo>
                    <a:cubicBezTo>
                      <a:pt x="372035" y="6710"/>
                      <a:pt x="374035" y="22807"/>
                      <a:pt x="355842" y="52906"/>
                    </a:cubicBezTo>
                    <a:cubicBezTo>
                      <a:pt x="332617" y="92225"/>
                      <a:pt x="304799" y="128639"/>
                      <a:pt x="272975" y="161396"/>
                    </a:cubicBezTo>
                    <a:cubicBezTo>
                      <a:pt x="247871" y="186503"/>
                      <a:pt x="218651" y="207115"/>
                      <a:pt x="186583" y="222356"/>
                    </a:cubicBezTo>
                    <a:cubicBezTo>
                      <a:pt x="163712" y="234252"/>
                      <a:pt x="139230" y="242758"/>
                      <a:pt x="113907" y="247597"/>
                    </a:cubicBezTo>
                    <a:cubicBezTo>
                      <a:pt x="105049" y="249502"/>
                      <a:pt x="99048" y="253216"/>
                      <a:pt x="82665" y="258932"/>
                    </a:cubicBezTo>
                    <a:cubicBezTo>
                      <a:pt x="66375" y="264856"/>
                      <a:pt x="48897" y="266790"/>
                      <a:pt x="31707" y="264551"/>
                    </a:cubicBezTo>
                    <a:cubicBezTo>
                      <a:pt x="17514" y="261789"/>
                      <a:pt x="12657" y="258550"/>
                      <a:pt x="12085" y="255026"/>
                    </a:cubicBezTo>
                    <a:cubicBezTo>
                      <a:pt x="11514" y="251502"/>
                      <a:pt x="14371" y="249025"/>
                      <a:pt x="21039" y="249502"/>
                    </a:cubicBezTo>
                    <a:cubicBezTo>
                      <a:pt x="31538" y="251169"/>
                      <a:pt x="42255" y="250912"/>
                      <a:pt x="52662" y="248740"/>
                    </a:cubicBezTo>
                    <a:cubicBezTo>
                      <a:pt x="52662" y="248740"/>
                      <a:pt x="37993" y="248264"/>
                      <a:pt x="29325" y="247216"/>
                    </a:cubicBezTo>
                    <a:cubicBezTo>
                      <a:pt x="21541" y="246368"/>
                      <a:pt x="13911" y="244444"/>
                      <a:pt x="6656" y="241501"/>
                    </a:cubicBezTo>
                    <a:cubicBezTo>
                      <a:pt x="-297" y="238548"/>
                      <a:pt x="-2869" y="227594"/>
                      <a:pt x="4179" y="227975"/>
                    </a:cubicBezTo>
                    <a:cubicBezTo>
                      <a:pt x="11228" y="228356"/>
                      <a:pt x="15990" y="230452"/>
                      <a:pt x="28944" y="231785"/>
                    </a:cubicBezTo>
                    <a:cubicBezTo>
                      <a:pt x="35778" y="232614"/>
                      <a:pt x="42685" y="232614"/>
                      <a:pt x="49518" y="231785"/>
                    </a:cubicBezTo>
                    <a:cubicBezTo>
                      <a:pt x="40949" y="230376"/>
                      <a:pt x="32508" y="228271"/>
                      <a:pt x="24277" y="225499"/>
                    </a:cubicBezTo>
                    <a:cubicBezTo>
                      <a:pt x="17463" y="223689"/>
                      <a:pt x="11333" y="219917"/>
                      <a:pt x="6656" y="214640"/>
                    </a:cubicBezTo>
                    <a:cubicBezTo>
                      <a:pt x="4275" y="211878"/>
                      <a:pt x="4941" y="205115"/>
                      <a:pt x="13228" y="206830"/>
                    </a:cubicBezTo>
                    <a:cubicBezTo>
                      <a:pt x="23208" y="210307"/>
                      <a:pt x="33569" y="212583"/>
                      <a:pt x="44089" y="213592"/>
                    </a:cubicBezTo>
                    <a:cubicBezTo>
                      <a:pt x="54662" y="213592"/>
                      <a:pt x="62187" y="212735"/>
                      <a:pt x="60853" y="211116"/>
                    </a:cubicBezTo>
                    <a:cubicBezTo>
                      <a:pt x="59520" y="209497"/>
                      <a:pt x="53233" y="209687"/>
                      <a:pt x="45232" y="205211"/>
                    </a:cubicBezTo>
                    <a:cubicBezTo>
                      <a:pt x="37231" y="200734"/>
                      <a:pt x="32469" y="192066"/>
                      <a:pt x="35707" y="187875"/>
                    </a:cubicBezTo>
                    <a:cubicBezTo>
                      <a:pt x="38946" y="183684"/>
                      <a:pt x="38946" y="186827"/>
                      <a:pt x="47613" y="190066"/>
                    </a:cubicBezTo>
                    <a:close/>
                  </a:path>
                </a:pathLst>
              </a:custGeom>
              <a:solidFill>
                <a:srgbClr val="9C64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4" name="Google Shape;3906;p38"/>
              <p:cNvSpPr/>
              <p:nvPr/>
            </p:nvSpPr>
            <p:spPr>
              <a:xfrm>
                <a:off x="4484370" y="4765472"/>
                <a:ext cx="100785" cy="104755"/>
              </a:xfrm>
              <a:custGeom>
                <a:avLst/>
                <a:gdLst/>
                <a:ahLst/>
                <a:cxnLst/>
                <a:rect l="l" t="t" r="r" b="b"/>
                <a:pathLst>
                  <a:path w="100785" h="104755" extrusionOk="0">
                    <a:moveTo>
                      <a:pt x="65151" y="104756"/>
                    </a:moveTo>
                    <a:cubicBezTo>
                      <a:pt x="40403" y="101165"/>
                      <a:pt x="17516" y="89554"/>
                      <a:pt x="0" y="71704"/>
                    </a:cubicBezTo>
                    <a:lnTo>
                      <a:pt x="39433" y="17030"/>
                    </a:lnTo>
                    <a:cubicBezTo>
                      <a:pt x="39433" y="17030"/>
                      <a:pt x="61627" y="-10973"/>
                      <a:pt x="90964" y="4838"/>
                    </a:cubicBezTo>
                    <a:cubicBezTo>
                      <a:pt x="90964" y="4838"/>
                      <a:pt x="113062" y="7220"/>
                      <a:pt x="90964" y="53511"/>
                    </a:cubicBezTo>
                    <a:cubicBezTo>
                      <a:pt x="83445" y="71113"/>
                      <a:pt x="74824" y="88230"/>
                      <a:pt x="65151" y="104756"/>
                    </a:cubicBezTo>
                    <a:close/>
                  </a:path>
                </a:pathLst>
              </a:custGeom>
              <a:solidFill>
                <a:srgbClr val="EDEDE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5" name="Google Shape;3907;p38"/>
              <p:cNvSpPr/>
              <p:nvPr/>
            </p:nvSpPr>
            <p:spPr>
              <a:xfrm>
                <a:off x="4524935" y="4525714"/>
                <a:ext cx="201012" cy="328692"/>
              </a:xfrm>
              <a:custGeom>
                <a:avLst/>
                <a:gdLst/>
                <a:ahLst/>
                <a:cxnLst/>
                <a:rect l="l" t="t" r="r" b="b"/>
                <a:pathLst>
                  <a:path w="201012" h="328692" extrusionOk="0">
                    <a:moveTo>
                      <a:pt x="3726" y="41904"/>
                    </a:moveTo>
                    <a:cubicBezTo>
                      <a:pt x="6992" y="22359"/>
                      <a:pt x="25260" y="8995"/>
                      <a:pt x="44874" y="11805"/>
                    </a:cubicBezTo>
                    <a:cubicBezTo>
                      <a:pt x="58646" y="2566"/>
                      <a:pt x="75264" y="-1454"/>
                      <a:pt x="91737" y="470"/>
                    </a:cubicBezTo>
                    <a:cubicBezTo>
                      <a:pt x="129170" y="4376"/>
                      <a:pt x="153649" y="29045"/>
                      <a:pt x="164984" y="66193"/>
                    </a:cubicBezTo>
                    <a:cubicBezTo>
                      <a:pt x="170544" y="84833"/>
                      <a:pt x="174245" y="103978"/>
                      <a:pt x="176033" y="123343"/>
                    </a:cubicBezTo>
                    <a:cubicBezTo>
                      <a:pt x="187272" y="206686"/>
                      <a:pt x="217562" y="272790"/>
                      <a:pt x="189273" y="297555"/>
                    </a:cubicBezTo>
                    <a:cubicBezTo>
                      <a:pt x="160983" y="322320"/>
                      <a:pt x="83450" y="338036"/>
                      <a:pt x="51065" y="322510"/>
                    </a:cubicBezTo>
                    <a:cubicBezTo>
                      <a:pt x="18680" y="306985"/>
                      <a:pt x="77735" y="163348"/>
                      <a:pt x="13632" y="83528"/>
                    </a:cubicBezTo>
                    <a:cubicBezTo>
                      <a:pt x="-1418" y="64574"/>
                      <a:pt x="-2847" y="51334"/>
                      <a:pt x="3726" y="41904"/>
                    </a:cubicBezTo>
                    <a:close/>
                  </a:path>
                </a:pathLst>
              </a:custGeom>
              <a:solidFill>
                <a:srgbClr val="3A2C6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spTree>
    <p:extLst>
      <p:ext uri="{BB962C8B-B14F-4D97-AF65-F5344CB8AC3E}">
        <p14:creationId xmlns:p14="http://schemas.microsoft.com/office/powerpoint/2010/main" xmlns="" val="3847772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Keywords of research project</a:t>
            </a:r>
            <a:endParaRPr lang="en-US" dirty="0"/>
          </a:p>
        </p:txBody>
      </p:sp>
      <p:sp>
        <p:nvSpPr>
          <p:cNvPr id="3" name="Content Placeholder 2"/>
          <p:cNvSpPr>
            <a:spLocks noGrp="1"/>
          </p:cNvSpPr>
          <p:nvPr>
            <p:ph idx="1"/>
          </p:nvPr>
        </p:nvSpPr>
        <p:spPr/>
        <p:txBody>
          <a:bodyPr/>
          <a:lstStyle/>
          <a:p>
            <a:r>
              <a:rPr lang="en-US" dirty="0" smtClean="0"/>
              <a:t>Choose 4-5 keywords that capture the main points of your paper, suggesting what the topic is about as well as terms that are closely related. Keywords should be phrases that many readers might be searching for. </a:t>
            </a:r>
            <a:endParaRPr lang="en-US" dirty="0"/>
          </a:p>
        </p:txBody>
      </p:sp>
    </p:spTree>
    <p:extLst>
      <p:ext uri="{BB962C8B-B14F-4D97-AF65-F5344CB8AC3E}">
        <p14:creationId xmlns:p14="http://schemas.microsoft.com/office/powerpoint/2010/main" xmlns="" val="1413175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TM10001103[[fn=Headlines]]</Template>
  <TotalTime>54</TotalTime>
  <Words>1038</Words>
  <Application>Microsoft Office PowerPoint</Application>
  <PresentationFormat>Custom</PresentationFormat>
  <Paragraphs>49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Headlines</vt:lpstr>
      <vt:lpstr>Research Project Preparation Steps</vt:lpstr>
      <vt:lpstr>Consideration for preparation of research project</vt:lpstr>
      <vt:lpstr>Particulars of the project and investigator(s)</vt:lpstr>
      <vt:lpstr>Investigator(S) of Project</vt:lpstr>
      <vt:lpstr>Investigator(S) of Project</vt:lpstr>
      <vt:lpstr>Title of research project</vt:lpstr>
      <vt:lpstr> Create a title page </vt:lpstr>
      <vt:lpstr>Project Summary</vt:lpstr>
      <vt:lpstr>Keywords of research project</vt:lpstr>
      <vt:lpstr>Table of contents</vt:lpstr>
      <vt:lpstr>Introduction</vt:lpstr>
      <vt:lpstr> Introduction                                                                Continue…</vt:lpstr>
      <vt:lpstr>Literature Review </vt:lpstr>
      <vt:lpstr> Describe the proposed research. </vt:lpstr>
      <vt:lpstr> Describe relevant institutional resources. </vt:lpstr>
      <vt:lpstr>References</vt:lpstr>
      <vt:lpstr> Include appendices, if necessary </vt:lpstr>
      <vt:lpstr> Project  budget and duration of project </vt:lpstr>
      <vt:lpstr>Slide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a research Project?</dc:title>
  <dc:creator>Dell</dc:creator>
  <cp:lastModifiedBy>hp</cp:lastModifiedBy>
  <cp:revision>43</cp:revision>
  <dcterms:created xsi:type="dcterms:W3CDTF">2020-05-05T10:08:32Z</dcterms:created>
  <dcterms:modified xsi:type="dcterms:W3CDTF">2020-05-13T13:06:15Z</dcterms:modified>
</cp:coreProperties>
</file>