
<file path=[Content_Types].xml><?xml version="1.0" encoding="utf-8"?>
<Types xmlns="http://schemas.openxmlformats.org/package/2006/content-types">
  <Default Extension="png" ContentType="image/png"/>
  <Default Extension="jpeg" ContentType="image/jpeg"/>
  <Default Extension="png&amp;ehk=khdnxtF"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211" r:id="rId1"/>
  </p:sldMasterIdLst>
  <p:sldIdLst>
    <p:sldId id="286" r:id="rId2"/>
    <p:sldId id="283" r:id="rId3"/>
    <p:sldId id="287" r:id="rId4"/>
    <p:sldId id="288" r:id="rId5"/>
    <p:sldId id="269" r:id="rId6"/>
    <p:sldId id="318" r:id="rId7"/>
    <p:sldId id="290" r:id="rId8"/>
    <p:sldId id="291" r:id="rId9"/>
    <p:sldId id="292" r:id="rId10"/>
    <p:sldId id="295" r:id="rId11"/>
    <p:sldId id="296" r:id="rId12"/>
    <p:sldId id="274" r:id="rId13"/>
    <p:sldId id="298" r:id="rId14"/>
    <p:sldId id="297" r:id="rId15"/>
    <p:sldId id="299" r:id="rId16"/>
    <p:sldId id="300" r:id="rId17"/>
    <p:sldId id="301" r:id="rId18"/>
    <p:sldId id="279" r:id="rId19"/>
    <p:sldId id="302" r:id="rId20"/>
    <p:sldId id="303" r:id="rId21"/>
    <p:sldId id="304" r:id="rId22"/>
    <p:sldId id="305" r:id="rId23"/>
    <p:sldId id="257" r:id="rId24"/>
    <p:sldId id="306" r:id="rId25"/>
    <p:sldId id="307" r:id="rId26"/>
    <p:sldId id="308" r:id="rId27"/>
    <p:sldId id="309" r:id="rId28"/>
    <p:sldId id="261" r:id="rId29"/>
    <p:sldId id="310" r:id="rId30"/>
    <p:sldId id="311" r:id="rId31"/>
    <p:sldId id="312" r:id="rId32"/>
    <p:sldId id="313" r:id="rId33"/>
    <p:sldId id="265" r:id="rId34"/>
    <p:sldId id="314" r:id="rId35"/>
    <p:sldId id="315" r:id="rId36"/>
    <p:sldId id="316" r:id="rId37"/>
    <p:sldId id="317" r:id="rId38"/>
    <p:sldId id="31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6B"/>
    <a:srgbClr val="5203A1"/>
    <a:srgbClr val="A400A4"/>
    <a:srgbClr val="660066"/>
    <a:srgbClr val="040129"/>
    <a:srgbClr val="0A0547"/>
    <a:srgbClr val="5C0000"/>
    <a:srgbClr val="680000"/>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1" d="100"/>
          <a:sy n="71" d="100"/>
        </p:scale>
        <p:origin x="7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46BDE-9B6E-4C5C-B28C-665B2B64BCE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288494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46BDE-9B6E-4C5C-B28C-665B2B64BCE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249218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46BDE-9B6E-4C5C-B28C-665B2B64BCE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200533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46BDE-9B6E-4C5C-B28C-665B2B64BCE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85640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46BDE-9B6E-4C5C-B28C-665B2B64BCE6}"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25428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46BDE-9B6E-4C5C-B28C-665B2B64BCE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10717443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46BDE-9B6E-4C5C-B28C-665B2B64BCE6}"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12076480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46BDE-9B6E-4C5C-B28C-665B2B64BCE6}"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194781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46BDE-9B6E-4C5C-B28C-665B2B64BCE6}"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316812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46BDE-9B6E-4C5C-B28C-665B2B64BCE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35591067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46BDE-9B6E-4C5C-B28C-665B2B64BCE6}"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C7987-F15E-40F5-804B-04E2F49E15BA}" type="slidenum">
              <a:rPr lang="en-US" smtClean="0"/>
              <a:t>‹#›</a:t>
            </a:fld>
            <a:endParaRPr lang="en-US"/>
          </a:p>
        </p:txBody>
      </p:sp>
    </p:spTree>
    <p:extLst>
      <p:ext uri="{BB962C8B-B14F-4D97-AF65-F5344CB8AC3E}">
        <p14:creationId xmlns:p14="http://schemas.microsoft.com/office/powerpoint/2010/main" val="67601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46BDE-9B6E-4C5C-B28C-665B2B64BCE6}"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C7987-F15E-40F5-804B-04E2F49E15BA}" type="slidenum">
              <a:rPr lang="en-US" smtClean="0"/>
              <a:t>‹#›</a:t>
            </a:fld>
            <a:endParaRPr lang="en-US"/>
          </a:p>
        </p:txBody>
      </p:sp>
    </p:spTree>
    <p:extLst>
      <p:ext uri="{BB962C8B-B14F-4D97-AF65-F5344CB8AC3E}">
        <p14:creationId xmlns:p14="http://schemas.microsoft.com/office/powerpoint/2010/main" val="1356125059"/>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amp;ehk=khdnxt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amp;ehk=khdnxt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amp;ehk=khdnxt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amp;ehk=khdnxt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amp;ehk=khdnxt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amp;ehk=khdnxt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amp;ehk=khdnxt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3A148C-7AA0-4CAD-97B2-FFA2E140E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812"/>
            <a:ext cx="12191999" cy="6778751"/>
          </a:xfrm>
          <a:prstGeom prst="rect">
            <a:avLst/>
          </a:prstGeom>
        </p:spPr>
      </p:pic>
      <p:sp>
        <p:nvSpPr>
          <p:cNvPr id="17" name="Parallelogram 16"/>
          <p:cNvSpPr/>
          <p:nvPr/>
        </p:nvSpPr>
        <p:spPr>
          <a:xfrm>
            <a:off x="1958848" y="38812"/>
            <a:ext cx="8857397" cy="6858000"/>
          </a:xfrm>
          <a:prstGeom prst="parallelogram">
            <a:avLst/>
          </a:prstGeom>
          <a:solidFill>
            <a:schemeClr val="tx1">
              <a:lumMod val="85000"/>
              <a:lumOff val="1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p:cNvSpPr/>
          <p:nvPr/>
        </p:nvSpPr>
        <p:spPr>
          <a:xfrm flipH="1" flipV="1">
            <a:off x="7294728" y="1445768"/>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735240" y="1146698"/>
            <a:ext cx="5743823" cy="2800767"/>
          </a:xfrm>
          <a:prstGeom prst="rect">
            <a:avLst/>
          </a:prstGeom>
        </p:spPr>
        <p:txBody>
          <a:bodyPr wrap="square">
            <a:spAutoFit/>
          </a:bodyPr>
          <a:lstStyle/>
          <a:p>
            <a:pPr lvl="0">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POLLUTION:             </a:t>
            </a:r>
          </a:p>
          <a:p>
            <a:pPr lvl="0">
              <a:defRPr/>
            </a:pPr>
            <a:r>
              <a:rPr lang="en-US" sz="4400" dirty="0" smtClean="0">
                <a:solidFill>
                  <a:schemeClr val="bg1"/>
                </a:solidFill>
                <a:latin typeface="Times New Roman" panose="02020603050405020304" pitchFamily="18" charset="0"/>
                <a:cs typeface="Times New Roman" panose="02020603050405020304" pitchFamily="18" charset="0"/>
              </a:rPr>
              <a:t>air</a:t>
            </a:r>
            <a:r>
              <a:rPr lang="en-US" sz="4400" dirty="0">
                <a:solidFill>
                  <a:schemeClr val="bg1"/>
                </a:solidFill>
                <a:latin typeface="Times New Roman" panose="02020603050405020304" pitchFamily="18" charset="0"/>
                <a:cs typeface="Times New Roman" panose="02020603050405020304" pitchFamily="18" charset="0"/>
              </a:rPr>
              <a:t>, water, land, </a:t>
            </a:r>
            <a:r>
              <a:rPr lang="en-US" sz="4400" dirty="0" smtClean="0">
                <a:solidFill>
                  <a:schemeClr val="bg1"/>
                </a:solidFill>
                <a:latin typeface="Times New Roman" panose="02020603050405020304" pitchFamily="18" charset="0"/>
                <a:cs typeface="Times New Roman" panose="02020603050405020304" pitchFamily="18" charset="0"/>
              </a:rPr>
              <a:t> thermal</a:t>
            </a:r>
            <a:r>
              <a:rPr lang="en-US" sz="4400" dirty="0">
                <a:solidFill>
                  <a:schemeClr val="bg1"/>
                </a:solidFill>
                <a:latin typeface="Times New Roman" panose="02020603050405020304" pitchFamily="18" charset="0"/>
                <a:cs typeface="Times New Roman" panose="02020603050405020304" pitchFamily="18" charset="0"/>
              </a:rPr>
              <a:t>, radiation and noise</a:t>
            </a:r>
            <a:r>
              <a:rPr kumimoji="0" lang="en-IN" sz="4400" b="0" i="0" u="none" strike="noStrike" kern="1200" cap="none" spc="300" normalizeH="0" noProof="0" dirty="0" smtClean="0">
                <a:ln>
                  <a:noFill/>
                </a:ln>
                <a:solidFill>
                  <a:schemeClr val="bg1"/>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endParaRPr kumimoji="0" lang="en-IN" sz="4400" b="0" i="0" u="none" strike="noStrike" kern="1200" cap="none" spc="300" normalizeH="0" baseline="0" noProof="0" dirty="0">
              <a:ln>
                <a:noFill/>
              </a:ln>
              <a:solidFill>
                <a:schemeClr val="bg1"/>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3" name="Freeform: Shape 42"/>
          <p:cNvSpPr/>
          <p:nvPr/>
        </p:nvSpPr>
        <p:spPr>
          <a:xfrm>
            <a:off x="4735240" y="793241"/>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341194" y="1552432"/>
            <a:ext cx="3766782" cy="3766782"/>
            <a:chOff x="341194" y="1552432"/>
            <a:chExt cx="3766782" cy="3766782"/>
          </a:xfrm>
          <a:blipFill dpi="0" rotWithShape="1">
            <a:blip r:embed="rId3">
              <a:extLst>
                <a:ext uri="{28A0092B-C50C-407E-A947-70E740481C1C}">
                  <a14:useLocalDpi xmlns:a14="http://schemas.microsoft.com/office/drawing/2010/main" val="0"/>
                </a:ext>
              </a:extLst>
            </a:blip>
            <a:srcRect/>
            <a:stretch>
              <a:fillRect/>
            </a:stretch>
          </a:blipFill>
        </p:grpSpPr>
        <p:sp>
          <p:nvSpPr>
            <p:cNvPr id="20" name="Oval 19"/>
            <p:cNvSpPr/>
            <p:nvPr/>
          </p:nvSpPr>
          <p:spPr>
            <a:xfrm>
              <a:off x="341194" y="1552432"/>
              <a:ext cx="3766782" cy="37667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ircle: Hollow 23"/>
            <p:cNvSpPr/>
            <p:nvPr/>
          </p:nvSpPr>
          <p:spPr>
            <a:xfrm>
              <a:off x="570930" y="1798091"/>
              <a:ext cx="3275463" cy="3275463"/>
            </a:xfrm>
            <a:prstGeom prst="donut">
              <a:avLst>
                <a:gd name="adj" fmla="val 1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7924" y="2712547"/>
              <a:ext cx="2552131" cy="144655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88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Tree>
    <p:extLst>
      <p:ext uri="{BB962C8B-B14F-4D97-AF65-F5344CB8AC3E}">
        <p14:creationId xmlns:p14="http://schemas.microsoft.com/office/powerpoint/2010/main" val="59641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15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1500"/>
                                        <p:tgtEl>
                                          <p:spTgt spid="3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strips(downLeft)">
                                      <p:cBhvr>
                                        <p:cTn id="13" dur="1500"/>
                                        <p:tgtEl>
                                          <p:spTgt spid="4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strips(downLeft)">
                                      <p:cBhvr>
                                        <p:cTn id="16" dur="1500"/>
                                        <p:tgtEl>
                                          <p:spTgt spid="43"/>
                                        </p:tgtEl>
                                      </p:cBhvr>
                                    </p:animEffect>
                                  </p:childTnLst>
                                </p:cTn>
                              </p:par>
                              <p:par>
                                <p:cTn id="17" presetID="18" presetClass="entr" presetSubtype="12"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strips(downLeft)">
                                      <p:cBhvr>
                                        <p:cTn id="19" dur="1500"/>
                                        <p:tgtEl>
                                          <p:spTgt spid="45"/>
                                        </p:tgtEl>
                                      </p:cBhvr>
                                    </p:animEffect>
                                  </p:childTnLst>
                                </p:cTn>
                              </p:par>
                              <p:par>
                                <p:cTn id="20" presetID="6" presetClass="emph" presetSubtype="0" repeatCount="indefinite" decel="17000" autoRev="1" fill="hold" nodeType="withEffect">
                                  <p:stCondLst>
                                    <p:cond delay="0"/>
                                  </p:stCondLst>
                                  <p:childTnLst>
                                    <p:animScale>
                                      <p:cBhvr>
                                        <p:cTn id="21" dur="5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P spid="42" grpId="0"/>
      <p:bldP spid="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203189" y="2962392"/>
            <a:ext cx="3634343" cy="707886"/>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USE PUBLIC MODE OF </a:t>
            </a:r>
            <a:r>
              <a:rPr lang="en-US" sz="2000" dirty="0" smtClean="0">
                <a:solidFill>
                  <a:srgbClr val="03A1A4"/>
                </a:solidFill>
                <a:latin typeface="Century Gothic" panose="020B0502020202020204" pitchFamily="34" charset="0"/>
              </a:rPr>
              <a:t>TRANSPORTATION</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194487" y="5757935"/>
            <a:ext cx="3558919" cy="338554"/>
          </a:xfrm>
          <a:prstGeom prst="rect">
            <a:avLst/>
          </a:prstGeom>
          <a:noFill/>
        </p:spPr>
        <p:txBody>
          <a:bodyPr wrap="square" rtlCol="0">
            <a:spAutoFit/>
          </a:bodyPr>
          <a:lstStyle/>
          <a:p>
            <a:r>
              <a:rPr lang="en-US" sz="1600" dirty="0" smtClean="0">
                <a:solidFill>
                  <a:schemeClr val="bg2">
                    <a:lumMod val="50000"/>
                  </a:schemeClr>
                </a:solidFill>
                <a:latin typeface="Century Gothic" panose="020B0502020202020204" pitchFamily="34" charset="0"/>
              </a:rPr>
              <a:t>Try </a:t>
            </a:r>
            <a:r>
              <a:rPr lang="en-US" sz="1600" dirty="0">
                <a:solidFill>
                  <a:schemeClr val="bg2">
                    <a:lumMod val="50000"/>
                  </a:schemeClr>
                </a:solidFill>
                <a:latin typeface="Century Gothic" panose="020B0502020202020204" pitchFamily="34" charset="0"/>
              </a:rPr>
              <a:t>to make use of carpooling</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96672" y="4395782"/>
            <a:ext cx="2091966" cy="707886"/>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CONSERVE </a:t>
            </a:r>
            <a:r>
              <a:rPr lang="en-US" sz="2000" dirty="0" smtClean="0">
                <a:solidFill>
                  <a:srgbClr val="EE9524"/>
                </a:solidFill>
                <a:latin typeface="Century Gothic" panose="020B0502020202020204" pitchFamily="34" charset="0"/>
              </a:rPr>
              <a:t>ENERGY</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422366" y="1796307"/>
            <a:ext cx="3201043" cy="738664"/>
          </a:xfrm>
          <a:prstGeom prst="rect">
            <a:avLst/>
          </a:prstGeom>
          <a:noFill/>
        </p:spPr>
        <p:txBody>
          <a:bodyPr wrap="square" rtlCol="0">
            <a:spAutoFit/>
          </a:bodyPr>
          <a:lstStyle/>
          <a:p>
            <a:r>
              <a:rPr lang="en-US" sz="1400" dirty="0" smtClean="0">
                <a:solidFill>
                  <a:schemeClr val="bg2">
                    <a:lumMod val="50000"/>
                  </a:schemeClr>
                </a:solidFill>
                <a:latin typeface="Century Gothic" panose="020B0502020202020204" pitchFamily="34" charset="0"/>
              </a:rPr>
              <a:t>Save </a:t>
            </a:r>
            <a:r>
              <a:rPr lang="en-US" sz="1400" dirty="0">
                <a:solidFill>
                  <a:schemeClr val="bg2">
                    <a:lumMod val="50000"/>
                  </a:schemeClr>
                </a:solidFill>
                <a:latin typeface="Century Gothic" panose="020B0502020202020204" pitchFamily="34" charset="0"/>
              </a:rPr>
              <a:t>the environment from degradation by reducing the number of fossil fuels to be burned.</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45978" y="2716202"/>
            <a:ext cx="2719931" cy="1015663"/>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CONCEPT OF REDUCE, REUSE AND RECYCLE</a:t>
            </a: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372912" y="5593162"/>
            <a:ext cx="3533345" cy="523220"/>
          </a:xfrm>
          <a:prstGeom prst="rect">
            <a:avLst/>
          </a:prstGeom>
          <a:noFill/>
        </p:spPr>
        <p:txBody>
          <a:bodyPr wrap="square" rtlCol="0">
            <a:spAutoFit/>
          </a:bodyPr>
          <a:lstStyle/>
          <a:p>
            <a:r>
              <a:rPr lang="en-US" sz="1400" dirty="0" smtClean="0">
                <a:solidFill>
                  <a:schemeClr val="bg2">
                    <a:lumMod val="50000"/>
                  </a:schemeClr>
                </a:solidFill>
                <a:latin typeface="Century Gothic" panose="020B0502020202020204" pitchFamily="34" charset="0"/>
              </a:rPr>
              <a:t>You </a:t>
            </a:r>
            <a:r>
              <a:rPr lang="en-US" sz="1400" dirty="0">
                <a:solidFill>
                  <a:schemeClr val="bg2">
                    <a:lumMod val="50000"/>
                  </a:schemeClr>
                </a:solidFill>
                <a:latin typeface="Century Gothic" panose="020B0502020202020204" pitchFamily="34" charset="0"/>
              </a:rPr>
              <a:t>can use old jars to store cereals or pulses.</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73993" y="4381797"/>
            <a:ext cx="2383690" cy="707886"/>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CLEAN ENERGY RESOURCES</a:t>
            </a: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860566" y="1816510"/>
            <a:ext cx="3201043" cy="523220"/>
          </a:xfrm>
          <a:prstGeom prst="rect">
            <a:avLst/>
          </a:prstGeom>
          <a:noFill/>
        </p:spPr>
        <p:txBody>
          <a:bodyPr wrap="square" rtlCol="0">
            <a:spAutoFit/>
          </a:bodyPr>
          <a:lstStyle/>
          <a:p>
            <a:r>
              <a:rPr lang="en-US" sz="1400" dirty="0" smtClean="0">
                <a:solidFill>
                  <a:schemeClr val="bg2">
                    <a:lumMod val="50000"/>
                  </a:schemeClr>
                </a:solidFill>
                <a:latin typeface="Century Gothic" panose="020B0502020202020204" pitchFamily="34" charset="0"/>
              </a:rPr>
              <a:t>Use Clean </a:t>
            </a:r>
            <a:r>
              <a:rPr lang="en-US" sz="1400" dirty="0">
                <a:solidFill>
                  <a:schemeClr val="bg2">
                    <a:lumMod val="50000"/>
                  </a:schemeClr>
                </a:solidFill>
                <a:latin typeface="Century Gothic" panose="020B0502020202020204" pitchFamily="34" charset="0"/>
              </a:rPr>
              <a:t>energy technologies like solar, wind and geothermal </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30573" y="2995795"/>
            <a:ext cx="2518203" cy="707886"/>
          </a:xfrm>
          <a:prstGeom prst="rect">
            <a:avLst/>
          </a:prstGeom>
          <a:noFill/>
        </p:spPr>
        <p:txBody>
          <a:bodyPr wrap="square" rtlCol="0">
            <a:spAutoFit/>
          </a:bodyPr>
          <a:lstStyle/>
          <a:p>
            <a:pPr algn="ctr"/>
            <a:r>
              <a:rPr lang="en-US" sz="2000" dirty="0">
                <a:solidFill>
                  <a:schemeClr val="accent6">
                    <a:lumMod val="50000"/>
                  </a:schemeClr>
                </a:solidFill>
                <a:latin typeface="Century Gothic" panose="020B0502020202020204" pitchFamily="34" charset="0"/>
              </a:rPr>
              <a:t>ENERGY EFFICIENT DEVICES</a:t>
            </a: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797840" y="5689799"/>
            <a:ext cx="3611849" cy="307777"/>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CFL lights consume less electricity </a:t>
            </a:r>
          </a:p>
        </p:txBody>
      </p:sp>
      <p:cxnSp>
        <p:nvCxnSpPr>
          <p:cNvPr id="64" name="Straight Connector 63">
            <a:extLst>
              <a:ext uri="{FF2B5EF4-FFF2-40B4-BE49-F238E27FC236}">
                <a16:creationId xmlns:a16="http://schemas.microsoft.com/office/drawing/2014/main" xmlns="" id="{5CE23E97-80CA-4DCE-905B-0371552128FB}"/>
              </a:ext>
            </a:extLst>
          </p:cNvPr>
          <p:cNvCxnSpPr>
            <a:cxnSpLocks/>
          </p:cNvCxnSpPr>
          <p:nvPr/>
        </p:nvCxnSpPr>
        <p:spPr>
          <a:xfrm>
            <a:off x="651657" y="6212376"/>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AF9195-D1C7-4EAB-9766-CBBD5AC04E3E}"/>
              </a:ext>
            </a:extLst>
          </p:cNvPr>
          <p:cNvCxnSpPr>
            <a:cxnSpLocks/>
          </p:cNvCxnSpPr>
          <p:nvPr/>
        </p:nvCxnSpPr>
        <p:spPr>
          <a:xfrm>
            <a:off x="5287045" y="6212376"/>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7FD0854-B613-4503-8F9F-7EBA21977DB6}"/>
              </a:ext>
            </a:extLst>
          </p:cNvPr>
          <p:cNvCxnSpPr>
            <a:cxnSpLocks/>
          </p:cNvCxnSpPr>
          <p:nvPr/>
        </p:nvCxnSpPr>
        <p:spPr>
          <a:xfrm>
            <a:off x="965510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67D5D77-7183-46A2-913A-91854EB46B5B}"/>
              </a:ext>
            </a:extLst>
          </p:cNvPr>
          <p:cNvCxnSpPr>
            <a:cxnSpLocks/>
          </p:cNvCxnSpPr>
          <p:nvPr/>
        </p:nvCxnSpPr>
        <p:spPr>
          <a:xfrm>
            <a:off x="2807969" y="1835312"/>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FE4C8AC-856E-47A1-86C3-D3143F6DF56B}"/>
              </a:ext>
            </a:extLst>
          </p:cNvPr>
          <p:cNvCxnSpPr>
            <a:cxnSpLocks/>
          </p:cNvCxnSpPr>
          <p:nvPr/>
        </p:nvCxnSpPr>
        <p:spPr>
          <a:xfrm>
            <a:off x="7328027"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latin typeface="Tw Cen MT" panose="020B0602020104020603" pitchFamily="34" charset="0"/>
              </a:rPr>
              <a:t>HOW TO OVERCOME AIR POLLUTION</a:t>
            </a:r>
            <a:endParaRPr lang="en-US" sz="4000" dirty="0">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585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6000"/>
                            </p:stCondLst>
                            <p:childTnLst>
                              <p:par>
                                <p:cTn id="79" presetID="22" presetClass="entr" presetSubtype="4"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500"/>
                                        <p:tgtEl>
                                          <p:spTgt spid="2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anim calcmode="lin" valueType="num">
                                      <p:cBhvr>
                                        <p:cTn id="99" dur="500" fill="hold"/>
                                        <p:tgtEl>
                                          <p:spTgt spid="25"/>
                                        </p:tgtEl>
                                        <p:attrNameLst>
                                          <p:attrName>ppt_x</p:attrName>
                                        </p:attrNameLst>
                                      </p:cBhvr>
                                      <p:tavLst>
                                        <p:tav tm="0">
                                          <p:val>
                                            <p:strVal val="#ppt_x"/>
                                          </p:val>
                                        </p:tav>
                                        <p:tav tm="100000">
                                          <p:val>
                                            <p:strVal val="#ppt_x"/>
                                          </p:val>
                                        </p:tav>
                                      </p:tavLst>
                                    </p:anim>
                                    <p:anim calcmode="lin" valueType="num">
                                      <p:cBhvr>
                                        <p:cTn id="100" dur="500" fill="hold"/>
                                        <p:tgtEl>
                                          <p:spTgt spid="25"/>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anim calcmode="lin" valueType="num">
                                      <p:cBhvr>
                                        <p:cTn id="104" dur="500" fill="hold"/>
                                        <p:tgtEl>
                                          <p:spTgt spid="26"/>
                                        </p:tgtEl>
                                        <p:attrNameLst>
                                          <p:attrName>ppt_x</p:attrName>
                                        </p:attrNameLst>
                                      </p:cBhvr>
                                      <p:tavLst>
                                        <p:tav tm="0">
                                          <p:val>
                                            <p:strVal val="#ppt_x"/>
                                          </p:val>
                                        </p:tav>
                                        <p:tav tm="100000">
                                          <p:val>
                                            <p:strVal val="#ppt_x"/>
                                          </p:val>
                                        </p:tav>
                                      </p:tavLst>
                                    </p:anim>
                                    <p:anim calcmode="lin" valueType="num">
                                      <p:cBhvr>
                                        <p:cTn id="105" dur="500" fill="hold"/>
                                        <p:tgtEl>
                                          <p:spTgt spid="26"/>
                                        </p:tgtEl>
                                        <p:attrNameLst>
                                          <p:attrName>ppt_y</p:attrName>
                                        </p:attrNameLst>
                                      </p:cBhvr>
                                      <p:tavLst>
                                        <p:tav tm="0">
                                          <p:val>
                                            <p:strVal val="#ppt_y-.1"/>
                                          </p:val>
                                        </p:tav>
                                        <p:tav tm="100000">
                                          <p:val>
                                            <p:strVal val="#ppt_y"/>
                                          </p:val>
                                        </p:tav>
                                      </p:tavLst>
                                    </p:anim>
                                  </p:childTnLst>
                                </p:cTn>
                              </p:par>
                            </p:childTnLst>
                          </p:cTn>
                        </p:par>
                        <p:par>
                          <p:cTn id="106" fill="hold">
                            <p:stCondLst>
                              <p:cond delay="500"/>
                            </p:stCondLst>
                            <p:childTnLst>
                              <p:par>
                                <p:cTn id="107" presetID="22" presetClass="entr" presetSubtype="8" fill="hold" nodeType="after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wipe(left)">
                                      <p:cBhvr>
                                        <p:cTn id="109" dur="500"/>
                                        <p:tgtEl>
                                          <p:spTgt spid="68"/>
                                        </p:tgtEl>
                                      </p:cBhvr>
                                    </p:animEffect>
                                  </p:childTnLst>
                                </p:cTn>
                              </p:par>
                            </p:childTnLst>
                          </p:cTn>
                        </p:par>
                        <p:par>
                          <p:cTn id="110" fill="hold">
                            <p:stCondLst>
                              <p:cond delay="1000"/>
                            </p:stCondLst>
                            <p:childTnLst>
                              <p:par>
                                <p:cTn id="111" presetID="22" presetClass="entr" presetSubtype="8" fill="hold"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left)">
                                      <p:cBhvr>
                                        <p:cTn id="113" dur="500"/>
                                        <p:tgtEl>
                                          <p:spTgt spid="28"/>
                                        </p:tgtEl>
                                      </p:cBhvr>
                                    </p:animEffect>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childTnLst>
                          </p:cTn>
                        </p:par>
                        <p:par>
                          <p:cTn id="120" fill="hold">
                            <p:stCondLst>
                              <p:cond delay="2000"/>
                            </p:stCondLst>
                            <p:childTnLst>
                              <p:par>
                                <p:cTn id="121" presetID="53" presetClass="entr" presetSubtype="16"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fltVal val="0"/>
                                          </p:val>
                                        </p:tav>
                                        <p:tav tm="100000">
                                          <p:val>
                                            <p:strVal val="#ppt_w"/>
                                          </p:val>
                                        </p:tav>
                                      </p:tavLst>
                                    </p:anim>
                                    <p:anim calcmode="lin" valueType="num">
                                      <p:cBhvr>
                                        <p:cTn id="124" dur="500" fill="hold"/>
                                        <p:tgtEl>
                                          <p:spTgt spid="30"/>
                                        </p:tgtEl>
                                        <p:attrNameLst>
                                          <p:attrName>ppt_h</p:attrName>
                                        </p:attrNameLst>
                                      </p:cBhvr>
                                      <p:tavLst>
                                        <p:tav tm="0">
                                          <p:val>
                                            <p:fltVal val="0"/>
                                          </p:val>
                                        </p:tav>
                                        <p:tav tm="100000">
                                          <p:val>
                                            <p:strVal val="#ppt_h"/>
                                          </p:val>
                                        </p:tav>
                                      </p:tavLst>
                                    </p:anim>
                                    <p:animEffect transition="in" filter="fade">
                                      <p:cBhvr>
                                        <p:cTn id="125" dur="500"/>
                                        <p:tgtEl>
                                          <p:spTgt spid="30"/>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childTnLst>
                          </p:cTn>
                        </p:par>
                        <p:par>
                          <p:cTn id="132" fill="hold">
                            <p:stCondLst>
                              <p:cond delay="3000"/>
                            </p:stCondLst>
                            <p:childTnLst>
                              <p:par>
                                <p:cTn id="133" presetID="22" presetClass="entr" presetSubtype="1"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wipe(up)">
                                      <p:cBhvr>
                                        <p:cTn id="135" dur="500"/>
                                        <p:tgtEl>
                                          <p:spTgt spid="32"/>
                                        </p:tgtEl>
                                      </p:cBhvr>
                                    </p:animEffect>
                                  </p:childTnLst>
                                </p:cTn>
                              </p:par>
                            </p:childTnLst>
                          </p:cTn>
                        </p:par>
                        <p:par>
                          <p:cTn id="136" fill="hold">
                            <p:stCondLst>
                              <p:cond delay="3500"/>
                            </p:stCondLst>
                            <p:childTnLst>
                              <p:par>
                                <p:cTn id="137" presetID="53" presetClass="entr" presetSubtype="16" fill="hold" grpId="0" nodeType="after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p:cTn id="139" dur="500" fill="hold"/>
                                        <p:tgtEl>
                                          <p:spTgt spid="33"/>
                                        </p:tgtEl>
                                        <p:attrNameLst>
                                          <p:attrName>ppt_w</p:attrName>
                                        </p:attrNameLst>
                                      </p:cBhvr>
                                      <p:tavLst>
                                        <p:tav tm="0">
                                          <p:val>
                                            <p:fltVal val="0"/>
                                          </p:val>
                                        </p:tav>
                                        <p:tav tm="100000">
                                          <p:val>
                                            <p:strVal val="#ppt_w"/>
                                          </p:val>
                                        </p:tav>
                                      </p:tavLst>
                                    </p:anim>
                                    <p:anim calcmode="lin" valueType="num">
                                      <p:cBhvr>
                                        <p:cTn id="140" dur="500" fill="hold"/>
                                        <p:tgtEl>
                                          <p:spTgt spid="33"/>
                                        </p:tgtEl>
                                        <p:attrNameLst>
                                          <p:attrName>ppt_h</p:attrName>
                                        </p:attrNameLst>
                                      </p:cBhvr>
                                      <p:tavLst>
                                        <p:tav tm="0">
                                          <p:val>
                                            <p:fltVal val="0"/>
                                          </p:val>
                                        </p:tav>
                                        <p:tav tm="100000">
                                          <p:val>
                                            <p:strVal val="#ppt_h"/>
                                          </p:val>
                                        </p:tav>
                                      </p:tavLst>
                                    </p:anim>
                                    <p:animEffect transition="in" filter="fade">
                                      <p:cBhvr>
                                        <p:cTn id="141" dur="500"/>
                                        <p:tgtEl>
                                          <p:spTgt spid="33"/>
                                        </p:tgtEl>
                                      </p:cBhvr>
                                    </p:animEffect>
                                  </p:childTnLst>
                                </p:cTn>
                              </p:par>
                            </p:childTnLst>
                          </p:cTn>
                        </p:par>
                        <p:par>
                          <p:cTn id="142" fill="hold">
                            <p:stCondLst>
                              <p:cond delay="4000"/>
                            </p:stCondLst>
                            <p:childTnLst>
                              <p:par>
                                <p:cTn id="143" presetID="53" presetClass="entr" presetSubtype="16" fill="hold" grpId="0" nodeType="after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ppt_w</p:attrName>
                                        </p:attrNameLst>
                                      </p:cBhvr>
                                      <p:tavLst>
                                        <p:tav tm="0">
                                          <p:val>
                                            <p:fltVal val="0"/>
                                          </p:val>
                                        </p:tav>
                                        <p:tav tm="100000">
                                          <p:val>
                                            <p:strVal val="#ppt_w"/>
                                          </p:val>
                                        </p:tav>
                                      </p:tavLst>
                                    </p:anim>
                                    <p:anim calcmode="lin" valueType="num">
                                      <p:cBhvr>
                                        <p:cTn id="146" dur="500" fill="hold"/>
                                        <p:tgtEl>
                                          <p:spTgt spid="27"/>
                                        </p:tgtEl>
                                        <p:attrNameLst>
                                          <p:attrName>ppt_h</p:attrName>
                                        </p:attrNameLst>
                                      </p:cBhvr>
                                      <p:tavLst>
                                        <p:tav tm="0">
                                          <p:val>
                                            <p:fltVal val="0"/>
                                          </p:val>
                                        </p:tav>
                                        <p:tav tm="100000">
                                          <p:val>
                                            <p:strVal val="#ppt_h"/>
                                          </p:val>
                                        </p:tav>
                                      </p:tavLst>
                                    </p:anim>
                                    <p:animEffect transition="in" filter="fade">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fade">
                                      <p:cBhvr>
                                        <p:cTn id="152" dur="500"/>
                                        <p:tgtEl>
                                          <p:spTgt spid="34"/>
                                        </p:tgtEl>
                                      </p:cBhvr>
                                    </p:animEffect>
                                    <p:anim calcmode="lin" valueType="num">
                                      <p:cBhvr>
                                        <p:cTn id="153" dur="500" fill="hold"/>
                                        <p:tgtEl>
                                          <p:spTgt spid="34"/>
                                        </p:tgtEl>
                                        <p:attrNameLst>
                                          <p:attrName>ppt_x</p:attrName>
                                        </p:attrNameLst>
                                      </p:cBhvr>
                                      <p:tavLst>
                                        <p:tav tm="0">
                                          <p:val>
                                            <p:strVal val="#ppt_x"/>
                                          </p:val>
                                        </p:tav>
                                        <p:tav tm="100000">
                                          <p:val>
                                            <p:strVal val="#ppt_x"/>
                                          </p:val>
                                        </p:tav>
                                      </p:tavLst>
                                    </p:anim>
                                    <p:anim calcmode="lin" valueType="num">
                                      <p:cBhvr>
                                        <p:cTn id="154" dur="500" fill="hold"/>
                                        <p:tgtEl>
                                          <p:spTgt spid="3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anim calcmode="lin" valueType="num">
                                      <p:cBhvr>
                                        <p:cTn id="158" dur="500" fill="hold"/>
                                        <p:tgtEl>
                                          <p:spTgt spid="35"/>
                                        </p:tgtEl>
                                        <p:attrNameLst>
                                          <p:attrName>ppt_x</p:attrName>
                                        </p:attrNameLst>
                                      </p:cBhvr>
                                      <p:tavLst>
                                        <p:tav tm="0">
                                          <p:val>
                                            <p:strVal val="#ppt_x"/>
                                          </p:val>
                                        </p:tav>
                                        <p:tav tm="100000">
                                          <p:val>
                                            <p:strVal val="#ppt_x"/>
                                          </p:val>
                                        </p:tav>
                                      </p:tavLst>
                                    </p:anim>
                                    <p:anim calcmode="lin" valueType="num">
                                      <p:cBhvr>
                                        <p:cTn id="159" dur="500" fill="hold"/>
                                        <p:tgtEl>
                                          <p:spTgt spid="35"/>
                                        </p:tgtEl>
                                        <p:attrNameLst>
                                          <p:attrName>ppt_y</p:attrName>
                                        </p:attrNameLst>
                                      </p:cBhvr>
                                      <p:tavLst>
                                        <p:tav tm="0">
                                          <p:val>
                                            <p:strVal val="#ppt_y+.1"/>
                                          </p:val>
                                        </p:tav>
                                        <p:tav tm="100000">
                                          <p:val>
                                            <p:strVal val="#ppt_y"/>
                                          </p:val>
                                        </p:tav>
                                      </p:tavLst>
                                    </p:anim>
                                  </p:childTnLst>
                                </p:cTn>
                              </p:par>
                            </p:childTnLst>
                          </p:cTn>
                        </p:par>
                        <p:par>
                          <p:cTn id="160" fill="hold">
                            <p:stCondLst>
                              <p:cond delay="500"/>
                            </p:stCondLst>
                            <p:childTnLst>
                              <p:par>
                                <p:cTn id="161" presetID="22" presetClass="entr" presetSubtype="8" fill="hold" nodeType="after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wipe(left)">
                                      <p:cBhvr>
                                        <p:cTn id="163" dur="500"/>
                                        <p:tgtEl>
                                          <p:spTgt spid="66"/>
                                        </p:tgtEl>
                                      </p:cBhvr>
                                    </p:animEffect>
                                  </p:childTnLst>
                                </p:cTn>
                              </p:par>
                            </p:childTnLst>
                          </p:cTn>
                        </p:par>
                        <p:par>
                          <p:cTn id="164" fill="hold">
                            <p:stCondLst>
                              <p:cond delay="1000"/>
                            </p:stCondLst>
                            <p:childTnLst>
                              <p:par>
                                <p:cTn id="165" presetID="22" presetClass="entr" presetSubtype="8" fill="hold"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wipe(left)">
                                      <p:cBhvr>
                                        <p:cTn id="167" dur="500"/>
                                        <p:tgtEl>
                                          <p:spTgt spid="44"/>
                                        </p:tgtEl>
                                      </p:cBhvr>
                                    </p:animEffect>
                                  </p:childTnLst>
                                </p:cTn>
                              </p:par>
                            </p:childTnLst>
                          </p:cTn>
                        </p:par>
                        <p:par>
                          <p:cTn id="168" fill="hold">
                            <p:stCondLst>
                              <p:cond delay="1500"/>
                            </p:stCondLst>
                            <p:childTnLst>
                              <p:par>
                                <p:cTn id="169" presetID="53" presetClass="entr" presetSubtype="16" fill="hold" grpId="0" nodeType="after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p:cTn id="171" dur="500" fill="hold"/>
                                        <p:tgtEl>
                                          <p:spTgt spid="46"/>
                                        </p:tgtEl>
                                        <p:attrNameLst>
                                          <p:attrName>ppt_w</p:attrName>
                                        </p:attrNameLst>
                                      </p:cBhvr>
                                      <p:tavLst>
                                        <p:tav tm="0">
                                          <p:val>
                                            <p:fltVal val="0"/>
                                          </p:val>
                                        </p:tav>
                                        <p:tav tm="100000">
                                          <p:val>
                                            <p:strVal val="#ppt_w"/>
                                          </p:val>
                                        </p:tav>
                                      </p:tavLst>
                                    </p:anim>
                                    <p:anim calcmode="lin" valueType="num">
                                      <p:cBhvr>
                                        <p:cTn id="172" dur="500" fill="hold"/>
                                        <p:tgtEl>
                                          <p:spTgt spid="46"/>
                                        </p:tgtEl>
                                        <p:attrNameLst>
                                          <p:attrName>ppt_h</p:attrName>
                                        </p:attrNameLst>
                                      </p:cBhvr>
                                      <p:tavLst>
                                        <p:tav tm="0">
                                          <p:val>
                                            <p:fltVal val="0"/>
                                          </p:val>
                                        </p:tav>
                                        <p:tav tm="100000">
                                          <p:val>
                                            <p:strVal val="#ppt_h"/>
                                          </p:val>
                                        </p:tav>
                                      </p:tavLst>
                                    </p:anim>
                                    <p:animEffect transition="in" filter="fade">
                                      <p:cBhvr>
                                        <p:cTn id="173" dur="500"/>
                                        <p:tgtEl>
                                          <p:spTgt spid="46"/>
                                        </p:tgtEl>
                                      </p:cBhvr>
                                    </p:animEffect>
                                  </p:childTnLst>
                                </p:cTn>
                              </p:par>
                            </p:childTnLst>
                          </p:cTn>
                        </p:par>
                        <p:par>
                          <p:cTn id="174" fill="hold">
                            <p:stCondLst>
                              <p:cond delay="2000"/>
                            </p:stCondLst>
                            <p:childTnLst>
                              <p:par>
                                <p:cTn id="175" presetID="53" presetClass="entr" presetSubtype="16"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ppt_w</p:attrName>
                                        </p:attrNameLst>
                                      </p:cBhvr>
                                      <p:tavLst>
                                        <p:tav tm="0">
                                          <p:val>
                                            <p:fltVal val="0"/>
                                          </p:val>
                                        </p:tav>
                                        <p:tav tm="100000">
                                          <p:val>
                                            <p:strVal val="#ppt_w"/>
                                          </p:val>
                                        </p:tav>
                                      </p:tavLst>
                                    </p:anim>
                                    <p:anim calcmode="lin" valueType="num">
                                      <p:cBhvr>
                                        <p:cTn id="178" dur="500" fill="hold"/>
                                        <p:tgtEl>
                                          <p:spTgt spid="47"/>
                                        </p:tgtEl>
                                        <p:attrNameLst>
                                          <p:attrName>ppt_h</p:attrName>
                                        </p:attrNameLst>
                                      </p:cBhvr>
                                      <p:tavLst>
                                        <p:tav tm="0">
                                          <p:val>
                                            <p:fltVal val="0"/>
                                          </p:val>
                                        </p:tav>
                                        <p:tav tm="100000">
                                          <p:val>
                                            <p:strVal val="#ppt_h"/>
                                          </p:val>
                                        </p:tav>
                                      </p:tavLst>
                                    </p:anim>
                                    <p:animEffect transition="in" filter="fade">
                                      <p:cBhvr>
                                        <p:cTn id="179" dur="500"/>
                                        <p:tgtEl>
                                          <p:spTgt spid="47"/>
                                        </p:tgtEl>
                                      </p:cBhvr>
                                    </p:animEffect>
                                  </p:childTnLst>
                                </p:cTn>
                              </p:par>
                            </p:childTnLst>
                          </p:cTn>
                        </p:par>
                        <p:par>
                          <p:cTn id="180" fill="hold">
                            <p:stCondLst>
                              <p:cond delay="2500"/>
                            </p:stCondLst>
                            <p:childTnLst>
                              <p:par>
                                <p:cTn id="181" presetID="53" presetClass="entr" presetSubtype="16"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 calcmode="lin" valueType="num">
                                      <p:cBhvr>
                                        <p:cTn id="183" dur="500" fill="hold"/>
                                        <p:tgtEl>
                                          <p:spTgt spid="48"/>
                                        </p:tgtEl>
                                        <p:attrNameLst>
                                          <p:attrName>ppt_w</p:attrName>
                                        </p:attrNameLst>
                                      </p:cBhvr>
                                      <p:tavLst>
                                        <p:tav tm="0">
                                          <p:val>
                                            <p:fltVal val="0"/>
                                          </p:val>
                                        </p:tav>
                                        <p:tav tm="100000">
                                          <p:val>
                                            <p:strVal val="#ppt_w"/>
                                          </p:val>
                                        </p:tav>
                                      </p:tavLst>
                                    </p:anim>
                                    <p:anim calcmode="lin" valueType="num">
                                      <p:cBhvr>
                                        <p:cTn id="184" dur="500" fill="hold"/>
                                        <p:tgtEl>
                                          <p:spTgt spid="48"/>
                                        </p:tgtEl>
                                        <p:attrNameLst>
                                          <p:attrName>ppt_h</p:attrName>
                                        </p:attrNameLst>
                                      </p:cBhvr>
                                      <p:tavLst>
                                        <p:tav tm="0">
                                          <p:val>
                                            <p:fltVal val="0"/>
                                          </p:val>
                                        </p:tav>
                                        <p:tav tm="100000">
                                          <p:val>
                                            <p:strVal val="#ppt_h"/>
                                          </p:val>
                                        </p:tav>
                                      </p:tavLst>
                                    </p:anim>
                                    <p:animEffect transition="in" filter="fade">
                                      <p:cBhvr>
                                        <p:cTn id="185" dur="500"/>
                                        <p:tgtEl>
                                          <p:spTgt spid="48"/>
                                        </p:tgtEl>
                                      </p:cBhvr>
                                    </p:animEffect>
                                  </p:childTnLst>
                                </p:cTn>
                              </p:par>
                            </p:childTnLst>
                          </p:cTn>
                        </p:par>
                        <p:par>
                          <p:cTn id="186" fill="hold">
                            <p:stCondLst>
                              <p:cond delay="3000"/>
                            </p:stCondLst>
                            <p:childTnLst>
                              <p:par>
                                <p:cTn id="187" presetID="22" presetClass="entr" presetSubtype="4" fill="hold" nodeType="afterEffect">
                                  <p:stCondLst>
                                    <p:cond delay="0"/>
                                  </p:stCondLst>
                                  <p:childTnLst>
                                    <p:set>
                                      <p:cBhvr>
                                        <p:cTn id="188" dur="1" fill="hold">
                                          <p:stCondLst>
                                            <p:cond delay="0"/>
                                          </p:stCondLst>
                                        </p:cTn>
                                        <p:tgtEl>
                                          <p:spTgt spid="49"/>
                                        </p:tgtEl>
                                        <p:attrNameLst>
                                          <p:attrName>style.visibility</p:attrName>
                                        </p:attrNameLst>
                                      </p:cBhvr>
                                      <p:to>
                                        <p:strVal val="visible"/>
                                      </p:to>
                                    </p:set>
                                    <p:animEffect transition="in" filter="wipe(down)">
                                      <p:cBhvr>
                                        <p:cTn id="189" dur="500"/>
                                        <p:tgtEl>
                                          <p:spTgt spid="49"/>
                                        </p:tgtEl>
                                      </p:cBhvr>
                                    </p:animEffect>
                                  </p:childTnLst>
                                </p:cTn>
                              </p:par>
                            </p:childTnLst>
                          </p:cTn>
                        </p:par>
                        <p:par>
                          <p:cTn id="190" fill="hold">
                            <p:stCondLst>
                              <p:cond delay="3500"/>
                            </p:stCondLst>
                            <p:childTnLst>
                              <p:par>
                                <p:cTn id="191" presetID="53" presetClass="entr" presetSubtype="16" fill="hold" grpId="0" nodeType="afterEffect">
                                  <p:stCondLst>
                                    <p:cond delay="0"/>
                                  </p:stCondLst>
                                  <p:childTnLst>
                                    <p:set>
                                      <p:cBhvr>
                                        <p:cTn id="192" dur="1" fill="hold">
                                          <p:stCondLst>
                                            <p:cond delay="0"/>
                                          </p:stCondLst>
                                        </p:cTn>
                                        <p:tgtEl>
                                          <p:spTgt spid="50"/>
                                        </p:tgtEl>
                                        <p:attrNameLst>
                                          <p:attrName>style.visibility</p:attrName>
                                        </p:attrNameLst>
                                      </p:cBhvr>
                                      <p:to>
                                        <p:strVal val="visible"/>
                                      </p:to>
                                    </p:set>
                                    <p:anim calcmode="lin" valueType="num">
                                      <p:cBhvr>
                                        <p:cTn id="193" dur="500" fill="hold"/>
                                        <p:tgtEl>
                                          <p:spTgt spid="50"/>
                                        </p:tgtEl>
                                        <p:attrNameLst>
                                          <p:attrName>ppt_w</p:attrName>
                                        </p:attrNameLst>
                                      </p:cBhvr>
                                      <p:tavLst>
                                        <p:tav tm="0">
                                          <p:val>
                                            <p:fltVal val="0"/>
                                          </p:val>
                                        </p:tav>
                                        <p:tav tm="100000">
                                          <p:val>
                                            <p:strVal val="#ppt_w"/>
                                          </p:val>
                                        </p:tav>
                                      </p:tavLst>
                                    </p:anim>
                                    <p:anim calcmode="lin" valueType="num">
                                      <p:cBhvr>
                                        <p:cTn id="194" dur="500" fill="hold"/>
                                        <p:tgtEl>
                                          <p:spTgt spid="50"/>
                                        </p:tgtEl>
                                        <p:attrNameLst>
                                          <p:attrName>ppt_h</p:attrName>
                                        </p:attrNameLst>
                                      </p:cBhvr>
                                      <p:tavLst>
                                        <p:tav tm="0">
                                          <p:val>
                                            <p:fltVal val="0"/>
                                          </p:val>
                                        </p:tav>
                                        <p:tav tm="100000">
                                          <p:val>
                                            <p:strVal val="#ppt_h"/>
                                          </p:val>
                                        </p:tav>
                                      </p:tavLst>
                                    </p:anim>
                                    <p:animEffect transition="in" filter="fade">
                                      <p:cBhvr>
                                        <p:cTn id="195" dur="500"/>
                                        <p:tgtEl>
                                          <p:spTgt spid="50"/>
                                        </p:tgtEl>
                                      </p:cBhvr>
                                    </p:animEffect>
                                  </p:childTnLst>
                                </p:cTn>
                              </p:par>
                            </p:childTnLst>
                          </p:cTn>
                        </p:par>
                        <p:par>
                          <p:cTn id="196" fill="hold">
                            <p:stCondLst>
                              <p:cond delay="4000"/>
                            </p:stCondLst>
                            <p:childTnLst>
                              <p:par>
                                <p:cTn id="197" presetID="53" presetClass="entr" presetSubtype="16" fill="hold" grpId="0" nodeType="afterEffect">
                                  <p:stCondLst>
                                    <p:cond delay="0"/>
                                  </p:stCondLst>
                                  <p:childTnLst>
                                    <p:set>
                                      <p:cBhvr>
                                        <p:cTn id="198" dur="1" fill="hold">
                                          <p:stCondLst>
                                            <p:cond delay="0"/>
                                          </p:stCondLst>
                                        </p:cTn>
                                        <p:tgtEl>
                                          <p:spTgt spid="45"/>
                                        </p:tgtEl>
                                        <p:attrNameLst>
                                          <p:attrName>style.visibility</p:attrName>
                                        </p:attrNameLst>
                                      </p:cBhvr>
                                      <p:to>
                                        <p:strVal val="visible"/>
                                      </p:to>
                                    </p:set>
                                    <p:anim calcmode="lin" valueType="num">
                                      <p:cBhvr>
                                        <p:cTn id="199" dur="500" fill="hold"/>
                                        <p:tgtEl>
                                          <p:spTgt spid="45"/>
                                        </p:tgtEl>
                                        <p:attrNameLst>
                                          <p:attrName>ppt_w</p:attrName>
                                        </p:attrNameLst>
                                      </p:cBhvr>
                                      <p:tavLst>
                                        <p:tav tm="0">
                                          <p:val>
                                            <p:fltVal val="0"/>
                                          </p:val>
                                        </p:tav>
                                        <p:tav tm="100000">
                                          <p:val>
                                            <p:strVal val="#ppt_w"/>
                                          </p:val>
                                        </p:tav>
                                      </p:tavLst>
                                    </p:anim>
                                    <p:anim calcmode="lin" valueType="num">
                                      <p:cBhvr>
                                        <p:cTn id="200" dur="500" fill="hold"/>
                                        <p:tgtEl>
                                          <p:spTgt spid="45"/>
                                        </p:tgtEl>
                                        <p:attrNameLst>
                                          <p:attrName>ppt_h</p:attrName>
                                        </p:attrNameLst>
                                      </p:cBhvr>
                                      <p:tavLst>
                                        <p:tav tm="0">
                                          <p:val>
                                            <p:fltVal val="0"/>
                                          </p:val>
                                        </p:tav>
                                        <p:tav tm="100000">
                                          <p:val>
                                            <p:strVal val="#ppt_h"/>
                                          </p:val>
                                        </p:tav>
                                      </p:tavLst>
                                    </p:anim>
                                    <p:animEffect transition="in" filter="fade">
                                      <p:cBhvr>
                                        <p:cTn id="201" dur="500"/>
                                        <p:tgtEl>
                                          <p:spTgt spid="45"/>
                                        </p:tgtEl>
                                      </p:cBhvr>
                                    </p:animEffect>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51"/>
                                        </p:tgtEl>
                                        <p:attrNameLst>
                                          <p:attrName>style.visibility</p:attrName>
                                        </p:attrNameLst>
                                      </p:cBhvr>
                                      <p:to>
                                        <p:strVal val="visible"/>
                                      </p:to>
                                    </p:set>
                                    <p:animEffect transition="in" filter="fade">
                                      <p:cBhvr>
                                        <p:cTn id="206" dur="500"/>
                                        <p:tgtEl>
                                          <p:spTgt spid="51"/>
                                        </p:tgtEl>
                                      </p:cBhvr>
                                    </p:animEffect>
                                    <p:anim calcmode="lin" valueType="num">
                                      <p:cBhvr>
                                        <p:cTn id="207" dur="500" fill="hold"/>
                                        <p:tgtEl>
                                          <p:spTgt spid="51"/>
                                        </p:tgtEl>
                                        <p:attrNameLst>
                                          <p:attrName>ppt_x</p:attrName>
                                        </p:attrNameLst>
                                      </p:cBhvr>
                                      <p:tavLst>
                                        <p:tav tm="0">
                                          <p:val>
                                            <p:strVal val="#ppt_x"/>
                                          </p:val>
                                        </p:tav>
                                        <p:tav tm="100000">
                                          <p:val>
                                            <p:strVal val="#ppt_x"/>
                                          </p:val>
                                        </p:tav>
                                      </p:tavLst>
                                    </p:anim>
                                    <p:anim calcmode="lin" valueType="num">
                                      <p:cBhvr>
                                        <p:cTn id="208" dur="500" fill="hold"/>
                                        <p:tgtEl>
                                          <p:spTgt spid="51"/>
                                        </p:tgtEl>
                                        <p:attrNameLst>
                                          <p:attrName>ppt_y</p:attrName>
                                        </p:attrNameLst>
                                      </p:cBhvr>
                                      <p:tavLst>
                                        <p:tav tm="0">
                                          <p:val>
                                            <p:strVal val="#ppt_y+.1"/>
                                          </p:val>
                                        </p:tav>
                                        <p:tav tm="100000">
                                          <p:val>
                                            <p:strVal val="#ppt_y"/>
                                          </p:val>
                                        </p:tav>
                                      </p:tavLst>
                                    </p:anim>
                                  </p:childTnLst>
                                </p:cTn>
                              </p:par>
                              <p:par>
                                <p:cTn id="209" presetID="47" presetClass="entr" presetSubtype="0" fill="hold" grpId="0" nodeType="withEffect">
                                  <p:stCondLst>
                                    <p:cond delay="0"/>
                                  </p:stCondLst>
                                  <p:childTnLst>
                                    <p:set>
                                      <p:cBhvr>
                                        <p:cTn id="210" dur="1" fill="hold">
                                          <p:stCondLst>
                                            <p:cond delay="0"/>
                                          </p:stCondLst>
                                        </p:cTn>
                                        <p:tgtEl>
                                          <p:spTgt spid="52"/>
                                        </p:tgtEl>
                                        <p:attrNameLst>
                                          <p:attrName>style.visibility</p:attrName>
                                        </p:attrNameLst>
                                      </p:cBhvr>
                                      <p:to>
                                        <p:strVal val="visible"/>
                                      </p:to>
                                    </p:set>
                                    <p:animEffect transition="in" filter="fade">
                                      <p:cBhvr>
                                        <p:cTn id="211" dur="500"/>
                                        <p:tgtEl>
                                          <p:spTgt spid="52"/>
                                        </p:tgtEl>
                                      </p:cBhvr>
                                    </p:animEffect>
                                    <p:anim calcmode="lin" valueType="num">
                                      <p:cBhvr>
                                        <p:cTn id="212" dur="500" fill="hold"/>
                                        <p:tgtEl>
                                          <p:spTgt spid="52"/>
                                        </p:tgtEl>
                                        <p:attrNameLst>
                                          <p:attrName>ppt_x</p:attrName>
                                        </p:attrNameLst>
                                      </p:cBhvr>
                                      <p:tavLst>
                                        <p:tav tm="0">
                                          <p:val>
                                            <p:strVal val="#ppt_x"/>
                                          </p:val>
                                        </p:tav>
                                        <p:tav tm="100000">
                                          <p:val>
                                            <p:strVal val="#ppt_x"/>
                                          </p:val>
                                        </p:tav>
                                      </p:tavLst>
                                    </p:anim>
                                    <p:anim calcmode="lin" valueType="num">
                                      <p:cBhvr>
                                        <p:cTn id="213" dur="500" fill="hold"/>
                                        <p:tgtEl>
                                          <p:spTgt spid="52"/>
                                        </p:tgtEl>
                                        <p:attrNameLst>
                                          <p:attrName>ppt_y</p:attrName>
                                        </p:attrNameLst>
                                      </p:cBhvr>
                                      <p:tavLst>
                                        <p:tav tm="0">
                                          <p:val>
                                            <p:strVal val="#ppt_y-.1"/>
                                          </p:val>
                                        </p:tav>
                                        <p:tav tm="100000">
                                          <p:val>
                                            <p:strVal val="#ppt_y"/>
                                          </p:val>
                                        </p:tav>
                                      </p:tavLst>
                                    </p:anim>
                                  </p:childTnLst>
                                </p:cTn>
                              </p:par>
                            </p:childTnLst>
                          </p:cTn>
                        </p:par>
                        <p:par>
                          <p:cTn id="214" fill="hold">
                            <p:stCondLst>
                              <p:cond delay="500"/>
                            </p:stCondLst>
                            <p:childTnLst>
                              <p:par>
                                <p:cTn id="215" presetID="22" presetClass="entr" presetSubtype="8" fill="hold" nodeType="after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wipe(left)">
                                      <p:cBhvr>
                                        <p:cTn id="217" dur="500"/>
                                        <p:tgtEl>
                                          <p:spTgt spid="69"/>
                                        </p:tgtEl>
                                      </p:cBhvr>
                                    </p:animEffect>
                                  </p:childTnLst>
                                </p:cTn>
                              </p:par>
                            </p:childTnLst>
                          </p:cTn>
                        </p:par>
                        <p:par>
                          <p:cTn id="218" fill="hold">
                            <p:stCondLst>
                              <p:cond delay="1000"/>
                            </p:stCondLst>
                            <p:childTnLst>
                              <p:par>
                                <p:cTn id="219" presetID="22" presetClass="entr" presetSubtype="8" fill="hold"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wipe(left)">
                                      <p:cBhvr>
                                        <p:cTn id="221" dur="500"/>
                                        <p:tgtEl>
                                          <p:spTgt spid="54"/>
                                        </p:tgtEl>
                                      </p:cBhvr>
                                    </p:animEffect>
                                  </p:childTnLst>
                                </p:cTn>
                              </p:par>
                            </p:childTnLst>
                          </p:cTn>
                        </p:par>
                        <p:par>
                          <p:cTn id="222" fill="hold">
                            <p:stCondLst>
                              <p:cond delay="1500"/>
                            </p:stCondLst>
                            <p:childTnLst>
                              <p:par>
                                <p:cTn id="223" presetID="53" presetClass="entr" presetSubtype="16" fill="hold" grpId="0" nodeType="afterEffect">
                                  <p:stCondLst>
                                    <p:cond delay="0"/>
                                  </p:stCondLst>
                                  <p:childTnLst>
                                    <p:set>
                                      <p:cBhvr>
                                        <p:cTn id="224" dur="1" fill="hold">
                                          <p:stCondLst>
                                            <p:cond delay="0"/>
                                          </p:stCondLst>
                                        </p:cTn>
                                        <p:tgtEl>
                                          <p:spTgt spid="55"/>
                                        </p:tgtEl>
                                        <p:attrNameLst>
                                          <p:attrName>style.visibility</p:attrName>
                                        </p:attrNameLst>
                                      </p:cBhvr>
                                      <p:to>
                                        <p:strVal val="visible"/>
                                      </p:to>
                                    </p:set>
                                    <p:anim calcmode="lin" valueType="num">
                                      <p:cBhvr>
                                        <p:cTn id="225" dur="500" fill="hold"/>
                                        <p:tgtEl>
                                          <p:spTgt spid="55"/>
                                        </p:tgtEl>
                                        <p:attrNameLst>
                                          <p:attrName>ppt_w</p:attrName>
                                        </p:attrNameLst>
                                      </p:cBhvr>
                                      <p:tavLst>
                                        <p:tav tm="0">
                                          <p:val>
                                            <p:fltVal val="0"/>
                                          </p:val>
                                        </p:tav>
                                        <p:tav tm="100000">
                                          <p:val>
                                            <p:strVal val="#ppt_w"/>
                                          </p:val>
                                        </p:tav>
                                      </p:tavLst>
                                    </p:anim>
                                    <p:anim calcmode="lin" valueType="num">
                                      <p:cBhvr>
                                        <p:cTn id="226" dur="500" fill="hold"/>
                                        <p:tgtEl>
                                          <p:spTgt spid="55"/>
                                        </p:tgtEl>
                                        <p:attrNameLst>
                                          <p:attrName>ppt_h</p:attrName>
                                        </p:attrNameLst>
                                      </p:cBhvr>
                                      <p:tavLst>
                                        <p:tav tm="0">
                                          <p:val>
                                            <p:fltVal val="0"/>
                                          </p:val>
                                        </p:tav>
                                        <p:tav tm="100000">
                                          <p:val>
                                            <p:strVal val="#ppt_h"/>
                                          </p:val>
                                        </p:tav>
                                      </p:tavLst>
                                    </p:anim>
                                    <p:animEffect transition="in" filter="fade">
                                      <p:cBhvr>
                                        <p:cTn id="227" dur="500"/>
                                        <p:tgtEl>
                                          <p:spTgt spid="55"/>
                                        </p:tgtEl>
                                      </p:cBhvr>
                                    </p:animEffect>
                                  </p:childTnLst>
                                </p:cTn>
                              </p:par>
                            </p:childTnLst>
                          </p:cTn>
                        </p:par>
                        <p:par>
                          <p:cTn id="228" fill="hold">
                            <p:stCondLst>
                              <p:cond delay="2000"/>
                            </p:stCondLst>
                            <p:childTnLst>
                              <p:par>
                                <p:cTn id="229" presetID="53" presetClass="entr" presetSubtype="16"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 calcmode="lin" valueType="num">
                                      <p:cBhvr>
                                        <p:cTn id="231" dur="500" fill="hold"/>
                                        <p:tgtEl>
                                          <p:spTgt spid="56"/>
                                        </p:tgtEl>
                                        <p:attrNameLst>
                                          <p:attrName>ppt_w</p:attrName>
                                        </p:attrNameLst>
                                      </p:cBhvr>
                                      <p:tavLst>
                                        <p:tav tm="0">
                                          <p:val>
                                            <p:fltVal val="0"/>
                                          </p:val>
                                        </p:tav>
                                        <p:tav tm="100000">
                                          <p:val>
                                            <p:strVal val="#ppt_w"/>
                                          </p:val>
                                        </p:tav>
                                      </p:tavLst>
                                    </p:anim>
                                    <p:anim calcmode="lin" valueType="num">
                                      <p:cBhvr>
                                        <p:cTn id="232" dur="500" fill="hold"/>
                                        <p:tgtEl>
                                          <p:spTgt spid="56"/>
                                        </p:tgtEl>
                                        <p:attrNameLst>
                                          <p:attrName>ppt_h</p:attrName>
                                        </p:attrNameLst>
                                      </p:cBhvr>
                                      <p:tavLst>
                                        <p:tav tm="0">
                                          <p:val>
                                            <p:fltVal val="0"/>
                                          </p:val>
                                        </p:tav>
                                        <p:tav tm="100000">
                                          <p:val>
                                            <p:strVal val="#ppt_h"/>
                                          </p:val>
                                        </p:tav>
                                      </p:tavLst>
                                    </p:anim>
                                    <p:animEffect transition="in" filter="fade">
                                      <p:cBhvr>
                                        <p:cTn id="233" dur="500"/>
                                        <p:tgtEl>
                                          <p:spTgt spid="56"/>
                                        </p:tgtEl>
                                      </p:cBhvr>
                                    </p:animEffect>
                                  </p:childTnLst>
                                </p:cTn>
                              </p:par>
                            </p:childTnLst>
                          </p:cTn>
                        </p:par>
                        <p:par>
                          <p:cTn id="234" fill="hold">
                            <p:stCondLst>
                              <p:cond delay="2500"/>
                            </p:stCondLst>
                            <p:childTnLst>
                              <p:par>
                                <p:cTn id="235" presetID="53" presetClass="entr" presetSubtype="16" fill="hold" grpId="0" nodeType="afterEffect">
                                  <p:stCondLst>
                                    <p:cond delay="0"/>
                                  </p:stCondLst>
                                  <p:childTnLst>
                                    <p:set>
                                      <p:cBhvr>
                                        <p:cTn id="236" dur="1" fill="hold">
                                          <p:stCondLst>
                                            <p:cond delay="0"/>
                                          </p:stCondLst>
                                        </p:cTn>
                                        <p:tgtEl>
                                          <p:spTgt spid="57"/>
                                        </p:tgtEl>
                                        <p:attrNameLst>
                                          <p:attrName>style.visibility</p:attrName>
                                        </p:attrNameLst>
                                      </p:cBhvr>
                                      <p:to>
                                        <p:strVal val="visible"/>
                                      </p:to>
                                    </p:set>
                                    <p:anim calcmode="lin" valueType="num">
                                      <p:cBhvr>
                                        <p:cTn id="237" dur="500" fill="hold"/>
                                        <p:tgtEl>
                                          <p:spTgt spid="57"/>
                                        </p:tgtEl>
                                        <p:attrNameLst>
                                          <p:attrName>ppt_w</p:attrName>
                                        </p:attrNameLst>
                                      </p:cBhvr>
                                      <p:tavLst>
                                        <p:tav tm="0">
                                          <p:val>
                                            <p:fltVal val="0"/>
                                          </p:val>
                                        </p:tav>
                                        <p:tav tm="100000">
                                          <p:val>
                                            <p:strVal val="#ppt_w"/>
                                          </p:val>
                                        </p:tav>
                                      </p:tavLst>
                                    </p:anim>
                                    <p:anim calcmode="lin" valueType="num">
                                      <p:cBhvr>
                                        <p:cTn id="238" dur="500" fill="hold"/>
                                        <p:tgtEl>
                                          <p:spTgt spid="57"/>
                                        </p:tgtEl>
                                        <p:attrNameLst>
                                          <p:attrName>ppt_h</p:attrName>
                                        </p:attrNameLst>
                                      </p:cBhvr>
                                      <p:tavLst>
                                        <p:tav tm="0">
                                          <p:val>
                                            <p:fltVal val="0"/>
                                          </p:val>
                                        </p:tav>
                                        <p:tav tm="100000">
                                          <p:val>
                                            <p:strVal val="#ppt_h"/>
                                          </p:val>
                                        </p:tav>
                                      </p:tavLst>
                                    </p:anim>
                                    <p:animEffect transition="in" filter="fade">
                                      <p:cBhvr>
                                        <p:cTn id="239" dur="500"/>
                                        <p:tgtEl>
                                          <p:spTgt spid="57"/>
                                        </p:tgtEl>
                                      </p:cBhvr>
                                    </p:animEffect>
                                  </p:childTnLst>
                                </p:cTn>
                              </p:par>
                            </p:childTnLst>
                          </p:cTn>
                        </p:par>
                        <p:par>
                          <p:cTn id="240" fill="hold">
                            <p:stCondLst>
                              <p:cond delay="3000"/>
                            </p:stCondLst>
                            <p:childTnLst>
                              <p:par>
                                <p:cTn id="241" presetID="22" presetClass="entr" presetSubtype="1" fill="hold" nodeType="afterEffect">
                                  <p:stCondLst>
                                    <p:cond delay="0"/>
                                  </p:stCondLst>
                                  <p:childTnLst>
                                    <p:set>
                                      <p:cBhvr>
                                        <p:cTn id="242" dur="1" fill="hold">
                                          <p:stCondLst>
                                            <p:cond delay="0"/>
                                          </p:stCondLst>
                                        </p:cTn>
                                        <p:tgtEl>
                                          <p:spTgt spid="58"/>
                                        </p:tgtEl>
                                        <p:attrNameLst>
                                          <p:attrName>style.visibility</p:attrName>
                                        </p:attrNameLst>
                                      </p:cBhvr>
                                      <p:to>
                                        <p:strVal val="visible"/>
                                      </p:to>
                                    </p:set>
                                    <p:animEffect transition="in" filter="wipe(up)">
                                      <p:cBhvr>
                                        <p:cTn id="243" dur="500"/>
                                        <p:tgtEl>
                                          <p:spTgt spid="58"/>
                                        </p:tgtEl>
                                      </p:cBhvr>
                                    </p:animEffect>
                                  </p:childTnLst>
                                </p:cTn>
                              </p:par>
                            </p:childTnLst>
                          </p:cTn>
                        </p:par>
                        <p:par>
                          <p:cTn id="244" fill="hold">
                            <p:stCondLst>
                              <p:cond delay="3500"/>
                            </p:stCondLst>
                            <p:childTnLst>
                              <p:par>
                                <p:cTn id="245" presetID="53" presetClass="entr" presetSubtype="16" fill="hold" grpId="0" nodeType="afterEffect">
                                  <p:stCondLst>
                                    <p:cond delay="0"/>
                                  </p:stCondLst>
                                  <p:childTnLst>
                                    <p:set>
                                      <p:cBhvr>
                                        <p:cTn id="246" dur="1" fill="hold">
                                          <p:stCondLst>
                                            <p:cond delay="0"/>
                                          </p:stCondLst>
                                        </p:cTn>
                                        <p:tgtEl>
                                          <p:spTgt spid="59"/>
                                        </p:tgtEl>
                                        <p:attrNameLst>
                                          <p:attrName>style.visibility</p:attrName>
                                        </p:attrNameLst>
                                      </p:cBhvr>
                                      <p:to>
                                        <p:strVal val="visible"/>
                                      </p:to>
                                    </p:set>
                                    <p:anim calcmode="lin" valueType="num">
                                      <p:cBhvr>
                                        <p:cTn id="247" dur="500" fill="hold"/>
                                        <p:tgtEl>
                                          <p:spTgt spid="59"/>
                                        </p:tgtEl>
                                        <p:attrNameLst>
                                          <p:attrName>ppt_w</p:attrName>
                                        </p:attrNameLst>
                                      </p:cBhvr>
                                      <p:tavLst>
                                        <p:tav tm="0">
                                          <p:val>
                                            <p:fltVal val="0"/>
                                          </p:val>
                                        </p:tav>
                                        <p:tav tm="100000">
                                          <p:val>
                                            <p:strVal val="#ppt_w"/>
                                          </p:val>
                                        </p:tav>
                                      </p:tavLst>
                                    </p:anim>
                                    <p:anim calcmode="lin" valueType="num">
                                      <p:cBhvr>
                                        <p:cTn id="248" dur="500" fill="hold"/>
                                        <p:tgtEl>
                                          <p:spTgt spid="59"/>
                                        </p:tgtEl>
                                        <p:attrNameLst>
                                          <p:attrName>ppt_h</p:attrName>
                                        </p:attrNameLst>
                                      </p:cBhvr>
                                      <p:tavLst>
                                        <p:tav tm="0">
                                          <p:val>
                                            <p:fltVal val="0"/>
                                          </p:val>
                                        </p:tav>
                                        <p:tav tm="100000">
                                          <p:val>
                                            <p:strVal val="#ppt_h"/>
                                          </p:val>
                                        </p:tav>
                                      </p:tavLst>
                                    </p:anim>
                                    <p:animEffect transition="in" filter="fade">
                                      <p:cBhvr>
                                        <p:cTn id="249" dur="500"/>
                                        <p:tgtEl>
                                          <p:spTgt spid="59"/>
                                        </p:tgtEl>
                                      </p:cBhvr>
                                    </p:animEffect>
                                  </p:childTnLst>
                                </p:cTn>
                              </p:par>
                            </p:childTnLst>
                          </p:cTn>
                        </p:par>
                        <p:par>
                          <p:cTn id="250" fill="hold">
                            <p:stCondLst>
                              <p:cond delay="4000"/>
                            </p:stCondLst>
                            <p:childTnLst>
                              <p:par>
                                <p:cTn id="251" presetID="53" presetClass="entr" presetSubtype="16" fill="hold" grpId="0" nodeType="afterEffect">
                                  <p:stCondLst>
                                    <p:cond delay="0"/>
                                  </p:stCondLst>
                                  <p:childTnLst>
                                    <p:set>
                                      <p:cBhvr>
                                        <p:cTn id="252" dur="1" fill="hold">
                                          <p:stCondLst>
                                            <p:cond delay="0"/>
                                          </p:stCondLst>
                                        </p:cTn>
                                        <p:tgtEl>
                                          <p:spTgt spid="53"/>
                                        </p:tgtEl>
                                        <p:attrNameLst>
                                          <p:attrName>style.visibility</p:attrName>
                                        </p:attrNameLst>
                                      </p:cBhvr>
                                      <p:to>
                                        <p:strVal val="visible"/>
                                      </p:to>
                                    </p:set>
                                    <p:anim calcmode="lin" valueType="num">
                                      <p:cBhvr>
                                        <p:cTn id="253" dur="500" fill="hold"/>
                                        <p:tgtEl>
                                          <p:spTgt spid="53"/>
                                        </p:tgtEl>
                                        <p:attrNameLst>
                                          <p:attrName>ppt_w</p:attrName>
                                        </p:attrNameLst>
                                      </p:cBhvr>
                                      <p:tavLst>
                                        <p:tav tm="0">
                                          <p:val>
                                            <p:fltVal val="0"/>
                                          </p:val>
                                        </p:tav>
                                        <p:tav tm="100000">
                                          <p:val>
                                            <p:strVal val="#ppt_w"/>
                                          </p:val>
                                        </p:tav>
                                      </p:tavLst>
                                    </p:anim>
                                    <p:anim calcmode="lin" valueType="num">
                                      <p:cBhvr>
                                        <p:cTn id="254" dur="500" fill="hold"/>
                                        <p:tgtEl>
                                          <p:spTgt spid="53"/>
                                        </p:tgtEl>
                                        <p:attrNameLst>
                                          <p:attrName>ppt_h</p:attrName>
                                        </p:attrNameLst>
                                      </p:cBhvr>
                                      <p:tavLst>
                                        <p:tav tm="0">
                                          <p:val>
                                            <p:fltVal val="0"/>
                                          </p:val>
                                        </p:tav>
                                        <p:tav tm="100000">
                                          <p:val>
                                            <p:strVal val="#ppt_h"/>
                                          </p:val>
                                        </p:tav>
                                      </p:tavLst>
                                    </p:anim>
                                    <p:animEffect transition="in" filter="fade">
                                      <p:cBhvr>
                                        <p:cTn id="255" dur="500"/>
                                        <p:tgtEl>
                                          <p:spTgt spid="53"/>
                                        </p:tgtEl>
                                      </p:cBhvr>
                                    </p:animEffect>
                                  </p:childTnLst>
                                </p:cTn>
                              </p:par>
                            </p:childTnLst>
                          </p:cTn>
                        </p:par>
                      </p:childTnLst>
                    </p:cTn>
                  </p:par>
                  <p:par>
                    <p:cTn id="256" fill="hold">
                      <p:stCondLst>
                        <p:cond delay="indefinite"/>
                      </p:stCondLst>
                      <p:childTnLst>
                        <p:par>
                          <p:cTn id="257" fill="hold">
                            <p:stCondLst>
                              <p:cond delay="0"/>
                            </p:stCondLst>
                            <p:childTnLst>
                              <p:par>
                                <p:cTn id="258" presetID="47" presetClass="entr" presetSubtype="0" fill="hold" grpId="0" nodeType="clickEffect">
                                  <p:stCondLst>
                                    <p:cond delay="0"/>
                                  </p:stCondLst>
                                  <p:childTnLst>
                                    <p:set>
                                      <p:cBhvr>
                                        <p:cTn id="259" dur="1" fill="hold">
                                          <p:stCondLst>
                                            <p:cond delay="0"/>
                                          </p:stCondLst>
                                        </p:cTn>
                                        <p:tgtEl>
                                          <p:spTgt spid="60"/>
                                        </p:tgtEl>
                                        <p:attrNameLst>
                                          <p:attrName>style.visibility</p:attrName>
                                        </p:attrNameLst>
                                      </p:cBhvr>
                                      <p:to>
                                        <p:strVal val="visible"/>
                                      </p:to>
                                    </p:set>
                                    <p:animEffect transition="in" filter="fade">
                                      <p:cBhvr>
                                        <p:cTn id="260" dur="1000"/>
                                        <p:tgtEl>
                                          <p:spTgt spid="60"/>
                                        </p:tgtEl>
                                      </p:cBhvr>
                                    </p:animEffect>
                                    <p:anim calcmode="lin" valueType="num">
                                      <p:cBhvr>
                                        <p:cTn id="261" dur="1000" fill="hold"/>
                                        <p:tgtEl>
                                          <p:spTgt spid="60"/>
                                        </p:tgtEl>
                                        <p:attrNameLst>
                                          <p:attrName>ppt_x</p:attrName>
                                        </p:attrNameLst>
                                      </p:cBhvr>
                                      <p:tavLst>
                                        <p:tav tm="0">
                                          <p:val>
                                            <p:strVal val="#ppt_x"/>
                                          </p:val>
                                        </p:tav>
                                        <p:tav tm="100000">
                                          <p:val>
                                            <p:strVal val="#ppt_x"/>
                                          </p:val>
                                        </p:tav>
                                      </p:tavLst>
                                    </p:anim>
                                    <p:anim calcmode="lin" valueType="num">
                                      <p:cBhvr>
                                        <p:cTn id="262" dur="1000" fill="hold"/>
                                        <p:tgtEl>
                                          <p:spTgt spid="60"/>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61"/>
                                        </p:tgtEl>
                                        <p:attrNameLst>
                                          <p:attrName>style.visibility</p:attrName>
                                        </p:attrNameLst>
                                      </p:cBhvr>
                                      <p:to>
                                        <p:strVal val="visible"/>
                                      </p:to>
                                    </p:set>
                                    <p:animEffect transition="in" filter="fade">
                                      <p:cBhvr>
                                        <p:cTn id="265" dur="500"/>
                                        <p:tgtEl>
                                          <p:spTgt spid="61"/>
                                        </p:tgtEl>
                                      </p:cBhvr>
                                    </p:animEffect>
                                    <p:anim calcmode="lin" valueType="num">
                                      <p:cBhvr>
                                        <p:cTn id="266" dur="500" fill="hold"/>
                                        <p:tgtEl>
                                          <p:spTgt spid="61"/>
                                        </p:tgtEl>
                                        <p:attrNameLst>
                                          <p:attrName>ppt_x</p:attrName>
                                        </p:attrNameLst>
                                      </p:cBhvr>
                                      <p:tavLst>
                                        <p:tav tm="0">
                                          <p:val>
                                            <p:strVal val="#ppt_x"/>
                                          </p:val>
                                        </p:tav>
                                        <p:tav tm="100000">
                                          <p:val>
                                            <p:strVal val="#ppt_x"/>
                                          </p:val>
                                        </p:tav>
                                      </p:tavLst>
                                    </p:anim>
                                    <p:anim calcmode="lin" valueType="num">
                                      <p:cBhvr>
                                        <p:cTn id="267" dur="500" fill="hold"/>
                                        <p:tgtEl>
                                          <p:spTgt spid="61"/>
                                        </p:tgtEl>
                                        <p:attrNameLst>
                                          <p:attrName>ppt_y</p:attrName>
                                        </p:attrNameLst>
                                      </p:cBhvr>
                                      <p:tavLst>
                                        <p:tav tm="0">
                                          <p:val>
                                            <p:strVal val="#ppt_y+.1"/>
                                          </p:val>
                                        </p:tav>
                                        <p:tav tm="100000">
                                          <p:val>
                                            <p:strVal val="#ppt_y"/>
                                          </p:val>
                                        </p:tav>
                                      </p:tavLst>
                                    </p:anim>
                                  </p:childTnLst>
                                </p:cTn>
                              </p:par>
                            </p:childTnLst>
                          </p:cTn>
                        </p:par>
                        <p:par>
                          <p:cTn id="268" fill="hold">
                            <p:stCondLst>
                              <p:cond delay="1000"/>
                            </p:stCondLst>
                            <p:childTnLst>
                              <p:par>
                                <p:cTn id="269" presetID="22" presetClass="entr" presetSubtype="8" fill="hold" nodeType="afterEffect">
                                  <p:stCondLst>
                                    <p:cond delay="0"/>
                                  </p:stCondLst>
                                  <p:childTnLst>
                                    <p:set>
                                      <p:cBhvr>
                                        <p:cTn id="270" dur="1" fill="hold">
                                          <p:stCondLst>
                                            <p:cond delay="0"/>
                                          </p:stCondLst>
                                        </p:cTn>
                                        <p:tgtEl>
                                          <p:spTgt spid="67"/>
                                        </p:tgtEl>
                                        <p:attrNameLst>
                                          <p:attrName>style.visibility</p:attrName>
                                        </p:attrNameLst>
                                      </p:cBhvr>
                                      <p:to>
                                        <p:strVal val="visible"/>
                                      </p:to>
                                    </p:set>
                                    <p:animEffect transition="in" filter="wipe(left)">
                                      <p:cBhvr>
                                        <p:cTn id="271" dur="500"/>
                                        <p:tgtEl>
                                          <p:spTgt spid="67"/>
                                        </p:tgtEl>
                                      </p:cBhvr>
                                    </p:animEffect>
                                  </p:childTnLst>
                                </p:cTn>
                              </p:par>
                            </p:childTnLst>
                          </p:cTn>
                        </p:par>
                        <p:par>
                          <p:cTn id="272" fill="hold">
                            <p:stCondLst>
                              <p:cond delay="1500"/>
                            </p:stCondLst>
                            <p:childTnLst>
                              <p:par>
                                <p:cTn id="273" presetID="22" presetClass="entr" presetSubtype="8" fill="hold" nodeType="afterEffect">
                                  <p:stCondLst>
                                    <p:cond delay="0"/>
                                  </p:stCondLst>
                                  <p:childTnLst>
                                    <p:set>
                                      <p:cBhvr>
                                        <p:cTn id="274" dur="1" fill="hold">
                                          <p:stCondLst>
                                            <p:cond delay="0"/>
                                          </p:stCondLst>
                                        </p:cTn>
                                        <p:tgtEl>
                                          <p:spTgt spid="63"/>
                                        </p:tgtEl>
                                        <p:attrNameLst>
                                          <p:attrName>style.visibility</p:attrName>
                                        </p:attrNameLst>
                                      </p:cBhvr>
                                      <p:to>
                                        <p:strVal val="visible"/>
                                      </p:to>
                                    </p:set>
                                    <p:animEffect transition="in" filter="wipe(left)">
                                      <p:cBhvr>
                                        <p:cTn id="2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3A148C-7AA0-4CAD-97B2-FFA2E140E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812"/>
            <a:ext cx="12191999" cy="6778751"/>
          </a:xfrm>
          <a:prstGeom prst="rect">
            <a:avLst/>
          </a:prstGeom>
        </p:spPr>
      </p:pic>
      <p:sp>
        <p:nvSpPr>
          <p:cNvPr id="17" name="Parallelogram 16"/>
          <p:cNvSpPr/>
          <p:nvPr/>
        </p:nvSpPr>
        <p:spPr>
          <a:xfrm>
            <a:off x="1958848" y="38812"/>
            <a:ext cx="8857397" cy="6858000"/>
          </a:xfrm>
          <a:prstGeom prst="parallelogram">
            <a:avLst/>
          </a:prstGeom>
          <a:solidFill>
            <a:schemeClr val="tx1">
              <a:lumMod val="85000"/>
              <a:lumOff val="1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p:cNvSpPr/>
          <p:nvPr/>
        </p:nvSpPr>
        <p:spPr>
          <a:xfrm flipH="1" flipV="1">
            <a:off x="7294728" y="1445768"/>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5285148" y="1015810"/>
            <a:ext cx="34561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4800" b="1" i="0" u="none" strike="noStrike" kern="1200" cap="none" spc="6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INTRO</a:t>
            </a:r>
          </a:p>
        </p:txBody>
      </p:sp>
      <p:sp>
        <p:nvSpPr>
          <p:cNvPr id="42" name="Rectangle 41"/>
          <p:cNvSpPr/>
          <p:nvPr/>
        </p:nvSpPr>
        <p:spPr>
          <a:xfrm>
            <a:off x="4337713" y="2276764"/>
            <a:ext cx="405683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baseline="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WHAT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IS  WATER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POLLUTION?</a:t>
            </a:r>
            <a:endParaRPr kumimoji="0" lang="en-IN" sz="4400" b="0" i="0" u="none" strike="noStrike" kern="1200" cap="none" spc="3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3" name="Freeform: Shape 42"/>
          <p:cNvSpPr/>
          <p:nvPr/>
        </p:nvSpPr>
        <p:spPr>
          <a:xfrm>
            <a:off x="4735240" y="793241"/>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341194" y="1552432"/>
            <a:ext cx="3766782" cy="3766782"/>
            <a:chOff x="341194" y="1552432"/>
            <a:chExt cx="3766782" cy="3766782"/>
          </a:xfrm>
          <a:blipFill dpi="0" rotWithShape="1">
            <a:blip r:embed="rId3">
              <a:extLst>
                <a:ext uri="{28A0092B-C50C-407E-A947-70E740481C1C}">
                  <a14:useLocalDpi xmlns:a14="http://schemas.microsoft.com/office/drawing/2010/main" val="0"/>
                </a:ext>
              </a:extLst>
            </a:blip>
            <a:srcRect/>
            <a:stretch>
              <a:fillRect/>
            </a:stretch>
          </a:blipFill>
        </p:grpSpPr>
        <p:sp>
          <p:nvSpPr>
            <p:cNvPr id="20" name="Oval 19"/>
            <p:cNvSpPr/>
            <p:nvPr/>
          </p:nvSpPr>
          <p:spPr>
            <a:xfrm>
              <a:off x="341194" y="1552432"/>
              <a:ext cx="3766782" cy="37667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ircle: Hollow 23"/>
            <p:cNvSpPr/>
            <p:nvPr/>
          </p:nvSpPr>
          <p:spPr>
            <a:xfrm>
              <a:off x="570930" y="1798091"/>
              <a:ext cx="3275463" cy="3275463"/>
            </a:xfrm>
            <a:prstGeom prst="donut">
              <a:avLst>
                <a:gd name="adj" fmla="val 1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7924" y="2712547"/>
              <a:ext cx="2552131" cy="144655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88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Tree>
    <p:extLst>
      <p:ext uri="{BB962C8B-B14F-4D97-AF65-F5344CB8AC3E}">
        <p14:creationId xmlns:p14="http://schemas.microsoft.com/office/powerpoint/2010/main" val="254866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15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1500"/>
                                        <p:tgtEl>
                                          <p:spTgt spid="3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strips(downLeft)">
                                      <p:cBhvr>
                                        <p:cTn id="13" dur="1500"/>
                                        <p:tgtEl>
                                          <p:spTgt spid="41"/>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downLeft)">
                                      <p:cBhvr>
                                        <p:cTn id="16" dur="1500"/>
                                        <p:tgtEl>
                                          <p:spTgt spid="4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trips(downLeft)">
                                      <p:cBhvr>
                                        <p:cTn id="19" dur="1500"/>
                                        <p:tgtEl>
                                          <p:spTgt spid="43"/>
                                        </p:tgtEl>
                                      </p:cBhvr>
                                    </p:animEffect>
                                  </p:childTnLst>
                                </p:cTn>
                              </p:par>
                              <p:par>
                                <p:cTn id="20" presetID="18" presetClass="entr" presetSubtype="1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strips(downLeft)">
                                      <p:cBhvr>
                                        <p:cTn id="22" dur="1500"/>
                                        <p:tgtEl>
                                          <p:spTgt spid="45"/>
                                        </p:tgtEl>
                                      </p:cBhvr>
                                    </p:animEffect>
                                  </p:childTnLst>
                                </p:cTn>
                              </p:par>
                              <p:par>
                                <p:cTn id="23" presetID="6" presetClass="emph" presetSubtype="0" repeatCount="indefinite" decel="17000" autoRev="1" fill="hold" nodeType="withEffect">
                                  <p:stCondLst>
                                    <p:cond delay="0"/>
                                  </p:stCondLst>
                                  <p:childTnLst>
                                    <p:animScale>
                                      <p:cBhvr>
                                        <p:cTn id="24" dur="5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P spid="41" grpId="0"/>
      <p:bldP spid="42" grpId="0"/>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448090"/>
          </a:xfrm>
        </p:spPr>
        <p:txBody>
          <a:bodyPr/>
          <a:lstStyle/>
          <a:p>
            <a:r>
              <a:rPr lang="en-US" b="1" dirty="0">
                <a:solidFill>
                  <a:schemeClr val="accent1">
                    <a:lumMod val="50000"/>
                  </a:schemeClr>
                </a:solidFill>
                <a:latin typeface="Tw Cen MT Condensed" panose="020B0606020104020203" pitchFamily="34" charset="0"/>
              </a:rPr>
              <a:t>WHAT IS WATER POLLUTION?</a:t>
            </a:r>
          </a:p>
        </p:txBody>
      </p:sp>
      <p:sp>
        <p:nvSpPr>
          <p:cNvPr id="3" name="Content Placeholder 2"/>
          <p:cNvSpPr>
            <a:spLocks noGrp="1"/>
          </p:cNvSpPr>
          <p:nvPr>
            <p:ph idx="1"/>
          </p:nvPr>
        </p:nvSpPr>
        <p:spPr>
          <a:xfrm>
            <a:off x="663448" y="1932722"/>
            <a:ext cx="6709809" cy="4468078"/>
          </a:xfrm>
        </p:spPr>
        <p:txBody>
          <a:bodyPr>
            <a:normAutofit fontScale="92500" lnSpcReduction="10000"/>
          </a:bodyPr>
          <a:lstStyle/>
          <a:p>
            <a:r>
              <a:rPr lang="en-US" b="1" dirty="0"/>
              <a:t>“</a:t>
            </a:r>
            <a:r>
              <a:rPr lang="en-US" dirty="0"/>
              <a:t>Water pollution is the </a:t>
            </a:r>
            <a:r>
              <a:rPr lang="en-US" b="1" dirty="0">
                <a:solidFill>
                  <a:schemeClr val="accent1">
                    <a:lumMod val="50000"/>
                  </a:schemeClr>
                </a:solidFill>
              </a:rPr>
              <a:t>contamination of water </a:t>
            </a:r>
            <a:r>
              <a:rPr lang="en-US" b="1" dirty="0" smtClean="0">
                <a:solidFill>
                  <a:schemeClr val="accent1">
                    <a:lumMod val="50000"/>
                  </a:schemeClr>
                </a:solidFill>
              </a:rPr>
              <a:t>bodies</a:t>
            </a:r>
            <a:r>
              <a:rPr lang="en-US" dirty="0" smtClean="0"/>
              <a:t>, as </a:t>
            </a:r>
            <a:r>
              <a:rPr lang="en-US" dirty="0"/>
              <a:t>a result of human activities. Water bodies include for example lakes, rivers, oceans, aquifers and groundwater. </a:t>
            </a:r>
            <a:endParaRPr lang="en-US" dirty="0" smtClean="0"/>
          </a:p>
          <a:p>
            <a:r>
              <a:rPr lang="en-US" dirty="0" smtClean="0"/>
              <a:t>Water </a:t>
            </a:r>
            <a:r>
              <a:rPr lang="en-US" dirty="0"/>
              <a:t>pollution results when </a:t>
            </a:r>
            <a:r>
              <a:rPr lang="en-US" b="1" dirty="0"/>
              <a:t>contaminants</a:t>
            </a:r>
            <a:r>
              <a:rPr lang="en-US" dirty="0"/>
              <a:t> are introduced into the natural environment</a:t>
            </a:r>
            <a:r>
              <a:rPr lang="en-US" b="1" dirty="0"/>
              <a:t>.”</a:t>
            </a:r>
            <a:endParaRPr lang="en-US" dirty="0"/>
          </a:p>
          <a:p>
            <a:r>
              <a:rPr lang="en-US" dirty="0"/>
              <a:t>For example, releasing inadequately treated wastewater into natural water bodies can lead to </a:t>
            </a:r>
            <a:r>
              <a:rPr lang="en-US" b="1" dirty="0">
                <a:solidFill>
                  <a:schemeClr val="accent1">
                    <a:lumMod val="50000"/>
                  </a:schemeClr>
                </a:solidFill>
              </a:rPr>
              <a:t>degradation of aquatic ecosystems</a:t>
            </a:r>
            <a:r>
              <a:rPr lang="en-US" b="1" dirty="0"/>
              <a:t>. </a:t>
            </a:r>
            <a:endParaRPr lang="en-US" b="1" dirty="0" smtClean="0"/>
          </a:p>
          <a:p>
            <a:r>
              <a:rPr lang="en-US" dirty="0" smtClean="0"/>
              <a:t>Water </a:t>
            </a:r>
            <a:r>
              <a:rPr lang="en-US" dirty="0"/>
              <a:t>pollution </a:t>
            </a:r>
            <a:r>
              <a:rPr lang="en-US" dirty="0">
                <a:solidFill>
                  <a:srgbClr val="FF0000"/>
                </a:solidFill>
              </a:rPr>
              <a:t>is the leading worldwide cause of death and disease, e.g. due to </a:t>
            </a:r>
            <a:r>
              <a:rPr lang="en-US" b="1" dirty="0">
                <a:solidFill>
                  <a:srgbClr val="FF0000"/>
                </a:solidFill>
              </a:rPr>
              <a:t>water-borne diseases.</a:t>
            </a:r>
            <a:endParaRPr lang="en-US" dirty="0">
              <a:solidFill>
                <a:srgbClr val="FF0000"/>
              </a:solidFill>
            </a:endParaRPr>
          </a:p>
        </p:txBody>
      </p:sp>
      <p:pic>
        <p:nvPicPr>
          <p:cNvPr id="4" name="Picture 3" descr="https://www.conserve-energy-future.com/wp-content/uploads/2016/04/water-pollution-in-caracas.jpg"/>
          <p:cNvPicPr/>
          <p:nvPr/>
        </p:nvPicPr>
        <p:blipFill>
          <a:blip r:embed="rId2">
            <a:extLst>
              <a:ext uri="{28A0092B-C50C-407E-A947-70E740481C1C}">
                <a14:useLocalDpi xmlns:a14="http://schemas.microsoft.com/office/drawing/2010/main" val="0"/>
              </a:ext>
            </a:extLst>
          </a:blip>
          <a:srcRect/>
          <a:stretch>
            <a:fillRect/>
          </a:stretch>
        </p:blipFill>
        <p:spPr bwMode="auto">
          <a:xfrm>
            <a:off x="7373257" y="2121407"/>
            <a:ext cx="4470400" cy="3321449"/>
          </a:xfrm>
          <a:prstGeom prst="rect">
            <a:avLst/>
          </a:prstGeom>
          <a:noFill/>
          <a:ln>
            <a:noFill/>
          </a:ln>
        </p:spPr>
      </p:pic>
    </p:spTree>
    <p:extLst>
      <p:ext uri="{BB962C8B-B14F-4D97-AF65-F5344CB8AC3E}">
        <p14:creationId xmlns:p14="http://schemas.microsoft.com/office/powerpoint/2010/main" val="2399071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0129"/>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258740" y="3192748"/>
            <a:ext cx="2844588" cy="400110"/>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INDUSTRIAL </a:t>
            </a:r>
            <a:r>
              <a:rPr lang="en-US" sz="2000" dirty="0" smtClean="0">
                <a:solidFill>
                  <a:srgbClr val="03A1A4"/>
                </a:solidFill>
                <a:latin typeface="Century Gothic" panose="020B0502020202020204" pitchFamily="34" charset="0"/>
              </a:rPr>
              <a:t>WASTE</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75424" y="5489743"/>
            <a:ext cx="3558919"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Many industries do not have a proper waste management system and drain the waste in the fresh water</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20760" y="4435964"/>
            <a:ext cx="2233513" cy="707886"/>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SEWAGE AND </a:t>
            </a:r>
            <a:r>
              <a:rPr lang="en-US" sz="2000" dirty="0" smtClean="0">
                <a:solidFill>
                  <a:srgbClr val="EE9524"/>
                </a:solidFill>
                <a:latin typeface="Century Gothic" panose="020B0502020202020204" pitchFamily="34" charset="0"/>
              </a:rPr>
              <a:t>WASTEWATER</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488863" y="1870373"/>
            <a:ext cx="3201043" cy="523220"/>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Pathogens are known as a common water </a:t>
            </a:r>
            <a:r>
              <a:rPr lang="en-US" sz="1400" dirty="0" smtClean="0">
                <a:solidFill>
                  <a:schemeClr val="bg2">
                    <a:lumMod val="50000"/>
                  </a:schemeClr>
                </a:solidFill>
                <a:latin typeface="Century Gothic" panose="020B0502020202020204" pitchFamily="34" charset="0"/>
              </a:rPr>
              <a:t>pollutant</a:t>
            </a:r>
            <a:endParaRPr lang="en-US" sz="1400" dirty="0">
              <a:solidFill>
                <a:schemeClr val="bg2">
                  <a:lumMod val="50000"/>
                </a:schemeClr>
              </a:solidFill>
              <a:latin typeface="Century Gothic" panose="020B0502020202020204" pitchFamily="34" charset="0"/>
            </a:endParaRP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79618" y="3121310"/>
            <a:ext cx="2719931" cy="400110"/>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MINING </a:t>
            </a:r>
            <a:r>
              <a:rPr lang="en-US" sz="2000" dirty="0" smtClean="0">
                <a:solidFill>
                  <a:srgbClr val="EF3078"/>
                </a:solidFill>
                <a:latin typeface="Century Gothic" panose="020B0502020202020204" pitchFamily="34" charset="0"/>
              </a:rPr>
              <a:t>ACTIVITIES</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449419" y="5489743"/>
            <a:ext cx="3533345"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Mining activities emit a large amount of metal waste and </a:t>
            </a:r>
            <a:r>
              <a:rPr lang="en-US" sz="1400" dirty="0" err="1">
                <a:solidFill>
                  <a:schemeClr val="bg2">
                    <a:lumMod val="50000"/>
                  </a:schemeClr>
                </a:solidFill>
                <a:latin typeface="Century Gothic" panose="020B0502020202020204" pitchFamily="34" charset="0"/>
              </a:rPr>
              <a:t>sulphides</a:t>
            </a:r>
            <a:r>
              <a:rPr lang="en-US" sz="1400" dirty="0">
                <a:solidFill>
                  <a:schemeClr val="bg2">
                    <a:lumMod val="50000"/>
                  </a:schemeClr>
                </a:solidFill>
                <a:latin typeface="Century Gothic" panose="020B0502020202020204" pitchFamily="34" charset="0"/>
              </a:rPr>
              <a:t> from the rocks which is harmful to the water</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097622" y="4382207"/>
            <a:ext cx="2536431" cy="400110"/>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MARINE </a:t>
            </a:r>
            <a:r>
              <a:rPr lang="en-US" sz="2000" dirty="0" smtClean="0">
                <a:solidFill>
                  <a:srgbClr val="1C7CBB"/>
                </a:solidFill>
                <a:latin typeface="Century Gothic" panose="020B0502020202020204" pitchFamily="34" charset="0"/>
              </a:rPr>
              <a:t>DUMPING</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751937" y="1815381"/>
            <a:ext cx="3201043" cy="523220"/>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These items take from 2 weeks to 200 years to decompose</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2" y="2970161"/>
            <a:ext cx="2518203" cy="707886"/>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ACCIDENTAL OIL </a:t>
            </a:r>
            <a:r>
              <a:rPr lang="en-US" sz="2000" dirty="0" smtClean="0">
                <a:solidFill>
                  <a:schemeClr val="bg1"/>
                </a:solidFill>
                <a:latin typeface="Century Gothic" panose="020B0502020202020204" pitchFamily="34" charset="0"/>
              </a:rPr>
              <a:t>LEAKAGE</a:t>
            </a:r>
            <a:endParaRPr lang="en-US" sz="2000" dirty="0">
              <a:solidFill>
                <a:schemeClr val="bg1"/>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763791" y="5473712"/>
            <a:ext cx="3611849"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Oil spill poses a huge concern as a large amount of </a:t>
            </a:r>
            <a:r>
              <a:rPr lang="en-US" sz="1400" dirty="0" smtClean="0">
                <a:solidFill>
                  <a:schemeClr val="bg2">
                    <a:lumMod val="50000"/>
                  </a:schemeClr>
                </a:solidFill>
                <a:latin typeface="Century Gothic" panose="020B0502020202020204" pitchFamily="34" charset="0"/>
              </a:rPr>
              <a:t>oil</a:t>
            </a:r>
            <a:r>
              <a:rPr lang="en-US" sz="1400" dirty="0">
                <a:solidFill>
                  <a:schemeClr val="bg2">
                    <a:lumMod val="50000"/>
                  </a:schemeClr>
                </a:solidFill>
                <a:latin typeface="Century Gothic" panose="020B0502020202020204" pitchFamily="34" charset="0"/>
              </a:rPr>
              <a:t>, opens problem for local marine wildlife</a:t>
            </a:r>
          </a:p>
        </p:txBody>
      </p:sp>
      <p:cxnSp>
        <p:nvCxnSpPr>
          <p:cNvPr id="64" name="Straight Connector 63">
            <a:extLst>
              <a:ext uri="{FF2B5EF4-FFF2-40B4-BE49-F238E27FC236}">
                <a16:creationId xmlns:a16="http://schemas.microsoft.com/office/drawing/2014/main" xmlns="" id="{5CE23E97-80CA-4DCE-905B-0371552128FB}"/>
              </a:ext>
            </a:extLst>
          </p:cNvPr>
          <p:cNvCxnSpPr>
            <a:cxnSpLocks/>
          </p:cNvCxnSpPr>
          <p:nvPr/>
        </p:nvCxnSpPr>
        <p:spPr>
          <a:xfrm>
            <a:off x="651657" y="6212376"/>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AF9195-D1C7-4EAB-9766-CBBD5AC04E3E}"/>
              </a:ext>
            </a:extLst>
          </p:cNvPr>
          <p:cNvCxnSpPr>
            <a:cxnSpLocks/>
          </p:cNvCxnSpPr>
          <p:nvPr/>
        </p:nvCxnSpPr>
        <p:spPr>
          <a:xfrm>
            <a:off x="5287045" y="6212376"/>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7FD0854-B613-4503-8F9F-7EBA21977DB6}"/>
              </a:ext>
            </a:extLst>
          </p:cNvPr>
          <p:cNvCxnSpPr>
            <a:cxnSpLocks/>
          </p:cNvCxnSpPr>
          <p:nvPr/>
        </p:nvCxnSpPr>
        <p:spPr>
          <a:xfrm>
            <a:off x="965510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67D5D77-7183-46A2-913A-91854EB46B5B}"/>
              </a:ext>
            </a:extLst>
          </p:cNvPr>
          <p:cNvCxnSpPr>
            <a:cxnSpLocks/>
          </p:cNvCxnSpPr>
          <p:nvPr/>
        </p:nvCxnSpPr>
        <p:spPr>
          <a:xfrm>
            <a:off x="2807969" y="1835312"/>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FE4C8AC-856E-47A1-86C3-D3143F6DF56B}"/>
              </a:ext>
            </a:extLst>
          </p:cNvPr>
          <p:cNvCxnSpPr>
            <a:cxnSpLocks/>
          </p:cNvCxnSpPr>
          <p:nvPr/>
        </p:nvCxnSpPr>
        <p:spPr>
          <a:xfrm>
            <a:off x="7328027"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solidFill>
                  <a:schemeClr val="bg1"/>
                </a:solidFill>
                <a:latin typeface="Tw Cen MT" panose="020B0602020104020603" pitchFamily="34" charset="0"/>
              </a:rPr>
              <a:t>CAUSES OF WATER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48018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6000"/>
                            </p:stCondLst>
                            <p:childTnLst>
                              <p:par>
                                <p:cTn id="79" presetID="22" presetClass="entr" presetSubtype="4"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500"/>
                                        <p:tgtEl>
                                          <p:spTgt spid="2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anim calcmode="lin" valueType="num">
                                      <p:cBhvr>
                                        <p:cTn id="99" dur="500" fill="hold"/>
                                        <p:tgtEl>
                                          <p:spTgt spid="25"/>
                                        </p:tgtEl>
                                        <p:attrNameLst>
                                          <p:attrName>ppt_x</p:attrName>
                                        </p:attrNameLst>
                                      </p:cBhvr>
                                      <p:tavLst>
                                        <p:tav tm="0">
                                          <p:val>
                                            <p:strVal val="#ppt_x"/>
                                          </p:val>
                                        </p:tav>
                                        <p:tav tm="100000">
                                          <p:val>
                                            <p:strVal val="#ppt_x"/>
                                          </p:val>
                                        </p:tav>
                                      </p:tavLst>
                                    </p:anim>
                                    <p:anim calcmode="lin" valueType="num">
                                      <p:cBhvr>
                                        <p:cTn id="100" dur="500" fill="hold"/>
                                        <p:tgtEl>
                                          <p:spTgt spid="25"/>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anim calcmode="lin" valueType="num">
                                      <p:cBhvr>
                                        <p:cTn id="104" dur="500" fill="hold"/>
                                        <p:tgtEl>
                                          <p:spTgt spid="26"/>
                                        </p:tgtEl>
                                        <p:attrNameLst>
                                          <p:attrName>ppt_x</p:attrName>
                                        </p:attrNameLst>
                                      </p:cBhvr>
                                      <p:tavLst>
                                        <p:tav tm="0">
                                          <p:val>
                                            <p:strVal val="#ppt_x"/>
                                          </p:val>
                                        </p:tav>
                                        <p:tav tm="100000">
                                          <p:val>
                                            <p:strVal val="#ppt_x"/>
                                          </p:val>
                                        </p:tav>
                                      </p:tavLst>
                                    </p:anim>
                                    <p:anim calcmode="lin" valueType="num">
                                      <p:cBhvr>
                                        <p:cTn id="105" dur="500" fill="hold"/>
                                        <p:tgtEl>
                                          <p:spTgt spid="26"/>
                                        </p:tgtEl>
                                        <p:attrNameLst>
                                          <p:attrName>ppt_y</p:attrName>
                                        </p:attrNameLst>
                                      </p:cBhvr>
                                      <p:tavLst>
                                        <p:tav tm="0">
                                          <p:val>
                                            <p:strVal val="#ppt_y-.1"/>
                                          </p:val>
                                        </p:tav>
                                        <p:tav tm="100000">
                                          <p:val>
                                            <p:strVal val="#ppt_y"/>
                                          </p:val>
                                        </p:tav>
                                      </p:tavLst>
                                    </p:anim>
                                  </p:childTnLst>
                                </p:cTn>
                              </p:par>
                            </p:childTnLst>
                          </p:cTn>
                        </p:par>
                        <p:par>
                          <p:cTn id="106" fill="hold">
                            <p:stCondLst>
                              <p:cond delay="500"/>
                            </p:stCondLst>
                            <p:childTnLst>
                              <p:par>
                                <p:cTn id="107" presetID="22" presetClass="entr" presetSubtype="8" fill="hold" nodeType="after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wipe(left)">
                                      <p:cBhvr>
                                        <p:cTn id="109" dur="500"/>
                                        <p:tgtEl>
                                          <p:spTgt spid="68"/>
                                        </p:tgtEl>
                                      </p:cBhvr>
                                    </p:animEffect>
                                  </p:childTnLst>
                                </p:cTn>
                              </p:par>
                            </p:childTnLst>
                          </p:cTn>
                        </p:par>
                        <p:par>
                          <p:cTn id="110" fill="hold">
                            <p:stCondLst>
                              <p:cond delay="1000"/>
                            </p:stCondLst>
                            <p:childTnLst>
                              <p:par>
                                <p:cTn id="111" presetID="22" presetClass="entr" presetSubtype="8" fill="hold"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left)">
                                      <p:cBhvr>
                                        <p:cTn id="113" dur="500"/>
                                        <p:tgtEl>
                                          <p:spTgt spid="28"/>
                                        </p:tgtEl>
                                      </p:cBhvr>
                                    </p:animEffect>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childTnLst>
                          </p:cTn>
                        </p:par>
                        <p:par>
                          <p:cTn id="120" fill="hold">
                            <p:stCondLst>
                              <p:cond delay="2000"/>
                            </p:stCondLst>
                            <p:childTnLst>
                              <p:par>
                                <p:cTn id="121" presetID="53" presetClass="entr" presetSubtype="16"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fltVal val="0"/>
                                          </p:val>
                                        </p:tav>
                                        <p:tav tm="100000">
                                          <p:val>
                                            <p:strVal val="#ppt_w"/>
                                          </p:val>
                                        </p:tav>
                                      </p:tavLst>
                                    </p:anim>
                                    <p:anim calcmode="lin" valueType="num">
                                      <p:cBhvr>
                                        <p:cTn id="124" dur="500" fill="hold"/>
                                        <p:tgtEl>
                                          <p:spTgt spid="30"/>
                                        </p:tgtEl>
                                        <p:attrNameLst>
                                          <p:attrName>ppt_h</p:attrName>
                                        </p:attrNameLst>
                                      </p:cBhvr>
                                      <p:tavLst>
                                        <p:tav tm="0">
                                          <p:val>
                                            <p:fltVal val="0"/>
                                          </p:val>
                                        </p:tav>
                                        <p:tav tm="100000">
                                          <p:val>
                                            <p:strVal val="#ppt_h"/>
                                          </p:val>
                                        </p:tav>
                                      </p:tavLst>
                                    </p:anim>
                                    <p:animEffect transition="in" filter="fade">
                                      <p:cBhvr>
                                        <p:cTn id="125" dur="500"/>
                                        <p:tgtEl>
                                          <p:spTgt spid="30"/>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childTnLst>
                          </p:cTn>
                        </p:par>
                        <p:par>
                          <p:cTn id="132" fill="hold">
                            <p:stCondLst>
                              <p:cond delay="3000"/>
                            </p:stCondLst>
                            <p:childTnLst>
                              <p:par>
                                <p:cTn id="133" presetID="22" presetClass="entr" presetSubtype="1"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wipe(up)">
                                      <p:cBhvr>
                                        <p:cTn id="135" dur="500"/>
                                        <p:tgtEl>
                                          <p:spTgt spid="32"/>
                                        </p:tgtEl>
                                      </p:cBhvr>
                                    </p:animEffect>
                                  </p:childTnLst>
                                </p:cTn>
                              </p:par>
                            </p:childTnLst>
                          </p:cTn>
                        </p:par>
                        <p:par>
                          <p:cTn id="136" fill="hold">
                            <p:stCondLst>
                              <p:cond delay="3500"/>
                            </p:stCondLst>
                            <p:childTnLst>
                              <p:par>
                                <p:cTn id="137" presetID="53" presetClass="entr" presetSubtype="16" fill="hold" grpId="0" nodeType="after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p:cTn id="139" dur="500" fill="hold"/>
                                        <p:tgtEl>
                                          <p:spTgt spid="33"/>
                                        </p:tgtEl>
                                        <p:attrNameLst>
                                          <p:attrName>ppt_w</p:attrName>
                                        </p:attrNameLst>
                                      </p:cBhvr>
                                      <p:tavLst>
                                        <p:tav tm="0">
                                          <p:val>
                                            <p:fltVal val="0"/>
                                          </p:val>
                                        </p:tav>
                                        <p:tav tm="100000">
                                          <p:val>
                                            <p:strVal val="#ppt_w"/>
                                          </p:val>
                                        </p:tav>
                                      </p:tavLst>
                                    </p:anim>
                                    <p:anim calcmode="lin" valueType="num">
                                      <p:cBhvr>
                                        <p:cTn id="140" dur="500" fill="hold"/>
                                        <p:tgtEl>
                                          <p:spTgt spid="33"/>
                                        </p:tgtEl>
                                        <p:attrNameLst>
                                          <p:attrName>ppt_h</p:attrName>
                                        </p:attrNameLst>
                                      </p:cBhvr>
                                      <p:tavLst>
                                        <p:tav tm="0">
                                          <p:val>
                                            <p:fltVal val="0"/>
                                          </p:val>
                                        </p:tav>
                                        <p:tav tm="100000">
                                          <p:val>
                                            <p:strVal val="#ppt_h"/>
                                          </p:val>
                                        </p:tav>
                                      </p:tavLst>
                                    </p:anim>
                                    <p:animEffect transition="in" filter="fade">
                                      <p:cBhvr>
                                        <p:cTn id="141" dur="500"/>
                                        <p:tgtEl>
                                          <p:spTgt spid="33"/>
                                        </p:tgtEl>
                                      </p:cBhvr>
                                    </p:animEffect>
                                  </p:childTnLst>
                                </p:cTn>
                              </p:par>
                            </p:childTnLst>
                          </p:cTn>
                        </p:par>
                        <p:par>
                          <p:cTn id="142" fill="hold">
                            <p:stCondLst>
                              <p:cond delay="4000"/>
                            </p:stCondLst>
                            <p:childTnLst>
                              <p:par>
                                <p:cTn id="143" presetID="53" presetClass="entr" presetSubtype="16" fill="hold" grpId="0" nodeType="after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ppt_w</p:attrName>
                                        </p:attrNameLst>
                                      </p:cBhvr>
                                      <p:tavLst>
                                        <p:tav tm="0">
                                          <p:val>
                                            <p:fltVal val="0"/>
                                          </p:val>
                                        </p:tav>
                                        <p:tav tm="100000">
                                          <p:val>
                                            <p:strVal val="#ppt_w"/>
                                          </p:val>
                                        </p:tav>
                                      </p:tavLst>
                                    </p:anim>
                                    <p:anim calcmode="lin" valueType="num">
                                      <p:cBhvr>
                                        <p:cTn id="146" dur="500" fill="hold"/>
                                        <p:tgtEl>
                                          <p:spTgt spid="27"/>
                                        </p:tgtEl>
                                        <p:attrNameLst>
                                          <p:attrName>ppt_h</p:attrName>
                                        </p:attrNameLst>
                                      </p:cBhvr>
                                      <p:tavLst>
                                        <p:tav tm="0">
                                          <p:val>
                                            <p:fltVal val="0"/>
                                          </p:val>
                                        </p:tav>
                                        <p:tav tm="100000">
                                          <p:val>
                                            <p:strVal val="#ppt_h"/>
                                          </p:val>
                                        </p:tav>
                                      </p:tavLst>
                                    </p:anim>
                                    <p:animEffect transition="in" filter="fade">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fade">
                                      <p:cBhvr>
                                        <p:cTn id="152" dur="500"/>
                                        <p:tgtEl>
                                          <p:spTgt spid="34"/>
                                        </p:tgtEl>
                                      </p:cBhvr>
                                    </p:animEffect>
                                    <p:anim calcmode="lin" valueType="num">
                                      <p:cBhvr>
                                        <p:cTn id="153" dur="500" fill="hold"/>
                                        <p:tgtEl>
                                          <p:spTgt spid="34"/>
                                        </p:tgtEl>
                                        <p:attrNameLst>
                                          <p:attrName>ppt_x</p:attrName>
                                        </p:attrNameLst>
                                      </p:cBhvr>
                                      <p:tavLst>
                                        <p:tav tm="0">
                                          <p:val>
                                            <p:strVal val="#ppt_x"/>
                                          </p:val>
                                        </p:tav>
                                        <p:tav tm="100000">
                                          <p:val>
                                            <p:strVal val="#ppt_x"/>
                                          </p:val>
                                        </p:tav>
                                      </p:tavLst>
                                    </p:anim>
                                    <p:anim calcmode="lin" valueType="num">
                                      <p:cBhvr>
                                        <p:cTn id="154" dur="500" fill="hold"/>
                                        <p:tgtEl>
                                          <p:spTgt spid="3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anim calcmode="lin" valueType="num">
                                      <p:cBhvr>
                                        <p:cTn id="158" dur="500" fill="hold"/>
                                        <p:tgtEl>
                                          <p:spTgt spid="35"/>
                                        </p:tgtEl>
                                        <p:attrNameLst>
                                          <p:attrName>ppt_x</p:attrName>
                                        </p:attrNameLst>
                                      </p:cBhvr>
                                      <p:tavLst>
                                        <p:tav tm="0">
                                          <p:val>
                                            <p:strVal val="#ppt_x"/>
                                          </p:val>
                                        </p:tav>
                                        <p:tav tm="100000">
                                          <p:val>
                                            <p:strVal val="#ppt_x"/>
                                          </p:val>
                                        </p:tav>
                                      </p:tavLst>
                                    </p:anim>
                                    <p:anim calcmode="lin" valueType="num">
                                      <p:cBhvr>
                                        <p:cTn id="159" dur="500" fill="hold"/>
                                        <p:tgtEl>
                                          <p:spTgt spid="35"/>
                                        </p:tgtEl>
                                        <p:attrNameLst>
                                          <p:attrName>ppt_y</p:attrName>
                                        </p:attrNameLst>
                                      </p:cBhvr>
                                      <p:tavLst>
                                        <p:tav tm="0">
                                          <p:val>
                                            <p:strVal val="#ppt_y+.1"/>
                                          </p:val>
                                        </p:tav>
                                        <p:tav tm="100000">
                                          <p:val>
                                            <p:strVal val="#ppt_y"/>
                                          </p:val>
                                        </p:tav>
                                      </p:tavLst>
                                    </p:anim>
                                  </p:childTnLst>
                                </p:cTn>
                              </p:par>
                            </p:childTnLst>
                          </p:cTn>
                        </p:par>
                        <p:par>
                          <p:cTn id="160" fill="hold">
                            <p:stCondLst>
                              <p:cond delay="500"/>
                            </p:stCondLst>
                            <p:childTnLst>
                              <p:par>
                                <p:cTn id="161" presetID="22" presetClass="entr" presetSubtype="8" fill="hold" nodeType="after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wipe(left)">
                                      <p:cBhvr>
                                        <p:cTn id="163" dur="500"/>
                                        <p:tgtEl>
                                          <p:spTgt spid="66"/>
                                        </p:tgtEl>
                                      </p:cBhvr>
                                    </p:animEffect>
                                  </p:childTnLst>
                                </p:cTn>
                              </p:par>
                            </p:childTnLst>
                          </p:cTn>
                        </p:par>
                        <p:par>
                          <p:cTn id="164" fill="hold">
                            <p:stCondLst>
                              <p:cond delay="1000"/>
                            </p:stCondLst>
                            <p:childTnLst>
                              <p:par>
                                <p:cTn id="165" presetID="22" presetClass="entr" presetSubtype="8" fill="hold"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wipe(left)">
                                      <p:cBhvr>
                                        <p:cTn id="167" dur="500"/>
                                        <p:tgtEl>
                                          <p:spTgt spid="44"/>
                                        </p:tgtEl>
                                      </p:cBhvr>
                                    </p:animEffect>
                                  </p:childTnLst>
                                </p:cTn>
                              </p:par>
                            </p:childTnLst>
                          </p:cTn>
                        </p:par>
                        <p:par>
                          <p:cTn id="168" fill="hold">
                            <p:stCondLst>
                              <p:cond delay="1500"/>
                            </p:stCondLst>
                            <p:childTnLst>
                              <p:par>
                                <p:cTn id="169" presetID="53" presetClass="entr" presetSubtype="16" fill="hold" grpId="0" nodeType="after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p:cTn id="171" dur="500" fill="hold"/>
                                        <p:tgtEl>
                                          <p:spTgt spid="46"/>
                                        </p:tgtEl>
                                        <p:attrNameLst>
                                          <p:attrName>ppt_w</p:attrName>
                                        </p:attrNameLst>
                                      </p:cBhvr>
                                      <p:tavLst>
                                        <p:tav tm="0">
                                          <p:val>
                                            <p:fltVal val="0"/>
                                          </p:val>
                                        </p:tav>
                                        <p:tav tm="100000">
                                          <p:val>
                                            <p:strVal val="#ppt_w"/>
                                          </p:val>
                                        </p:tav>
                                      </p:tavLst>
                                    </p:anim>
                                    <p:anim calcmode="lin" valueType="num">
                                      <p:cBhvr>
                                        <p:cTn id="172" dur="500" fill="hold"/>
                                        <p:tgtEl>
                                          <p:spTgt spid="46"/>
                                        </p:tgtEl>
                                        <p:attrNameLst>
                                          <p:attrName>ppt_h</p:attrName>
                                        </p:attrNameLst>
                                      </p:cBhvr>
                                      <p:tavLst>
                                        <p:tav tm="0">
                                          <p:val>
                                            <p:fltVal val="0"/>
                                          </p:val>
                                        </p:tav>
                                        <p:tav tm="100000">
                                          <p:val>
                                            <p:strVal val="#ppt_h"/>
                                          </p:val>
                                        </p:tav>
                                      </p:tavLst>
                                    </p:anim>
                                    <p:animEffect transition="in" filter="fade">
                                      <p:cBhvr>
                                        <p:cTn id="173" dur="500"/>
                                        <p:tgtEl>
                                          <p:spTgt spid="46"/>
                                        </p:tgtEl>
                                      </p:cBhvr>
                                    </p:animEffect>
                                  </p:childTnLst>
                                </p:cTn>
                              </p:par>
                            </p:childTnLst>
                          </p:cTn>
                        </p:par>
                        <p:par>
                          <p:cTn id="174" fill="hold">
                            <p:stCondLst>
                              <p:cond delay="2000"/>
                            </p:stCondLst>
                            <p:childTnLst>
                              <p:par>
                                <p:cTn id="175" presetID="53" presetClass="entr" presetSubtype="16"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ppt_w</p:attrName>
                                        </p:attrNameLst>
                                      </p:cBhvr>
                                      <p:tavLst>
                                        <p:tav tm="0">
                                          <p:val>
                                            <p:fltVal val="0"/>
                                          </p:val>
                                        </p:tav>
                                        <p:tav tm="100000">
                                          <p:val>
                                            <p:strVal val="#ppt_w"/>
                                          </p:val>
                                        </p:tav>
                                      </p:tavLst>
                                    </p:anim>
                                    <p:anim calcmode="lin" valueType="num">
                                      <p:cBhvr>
                                        <p:cTn id="178" dur="500" fill="hold"/>
                                        <p:tgtEl>
                                          <p:spTgt spid="47"/>
                                        </p:tgtEl>
                                        <p:attrNameLst>
                                          <p:attrName>ppt_h</p:attrName>
                                        </p:attrNameLst>
                                      </p:cBhvr>
                                      <p:tavLst>
                                        <p:tav tm="0">
                                          <p:val>
                                            <p:fltVal val="0"/>
                                          </p:val>
                                        </p:tav>
                                        <p:tav tm="100000">
                                          <p:val>
                                            <p:strVal val="#ppt_h"/>
                                          </p:val>
                                        </p:tav>
                                      </p:tavLst>
                                    </p:anim>
                                    <p:animEffect transition="in" filter="fade">
                                      <p:cBhvr>
                                        <p:cTn id="179" dur="500"/>
                                        <p:tgtEl>
                                          <p:spTgt spid="47"/>
                                        </p:tgtEl>
                                      </p:cBhvr>
                                    </p:animEffect>
                                  </p:childTnLst>
                                </p:cTn>
                              </p:par>
                            </p:childTnLst>
                          </p:cTn>
                        </p:par>
                        <p:par>
                          <p:cTn id="180" fill="hold">
                            <p:stCondLst>
                              <p:cond delay="2500"/>
                            </p:stCondLst>
                            <p:childTnLst>
                              <p:par>
                                <p:cTn id="181" presetID="53" presetClass="entr" presetSubtype="16"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 calcmode="lin" valueType="num">
                                      <p:cBhvr>
                                        <p:cTn id="183" dur="500" fill="hold"/>
                                        <p:tgtEl>
                                          <p:spTgt spid="48"/>
                                        </p:tgtEl>
                                        <p:attrNameLst>
                                          <p:attrName>ppt_w</p:attrName>
                                        </p:attrNameLst>
                                      </p:cBhvr>
                                      <p:tavLst>
                                        <p:tav tm="0">
                                          <p:val>
                                            <p:fltVal val="0"/>
                                          </p:val>
                                        </p:tav>
                                        <p:tav tm="100000">
                                          <p:val>
                                            <p:strVal val="#ppt_w"/>
                                          </p:val>
                                        </p:tav>
                                      </p:tavLst>
                                    </p:anim>
                                    <p:anim calcmode="lin" valueType="num">
                                      <p:cBhvr>
                                        <p:cTn id="184" dur="500" fill="hold"/>
                                        <p:tgtEl>
                                          <p:spTgt spid="48"/>
                                        </p:tgtEl>
                                        <p:attrNameLst>
                                          <p:attrName>ppt_h</p:attrName>
                                        </p:attrNameLst>
                                      </p:cBhvr>
                                      <p:tavLst>
                                        <p:tav tm="0">
                                          <p:val>
                                            <p:fltVal val="0"/>
                                          </p:val>
                                        </p:tav>
                                        <p:tav tm="100000">
                                          <p:val>
                                            <p:strVal val="#ppt_h"/>
                                          </p:val>
                                        </p:tav>
                                      </p:tavLst>
                                    </p:anim>
                                    <p:animEffect transition="in" filter="fade">
                                      <p:cBhvr>
                                        <p:cTn id="185" dur="500"/>
                                        <p:tgtEl>
                                          <p:spTgt spid="48"/>
                                        </p:tgtEl>
                                      </p:cBhvr>
                                    </p:animEffect>
                                  </p:childTnLst>
                                </p:cTn>
                              </p:par>
                            </p:childTnLst>
                          </p:cTn>
                        </p:par>
                        <p:par>
                          <p:cTn id="186" fill="hold">
                            <p:stCondLst>
                              <p:cond delay="3000"/>
                            </p:stCondLst>
                            <p:childTnLst>
                              <p:par>
                                <p:cTn id="187" presetID="22" presetClass="entr" presetSubtype="4" fill="hold" nodeType="afterEffect">
                                  <p:stCondLst>
                                    <p:cond delay="0"/>
                                  </p:stCondLst>
                                  <p:childTnLst>
                                    <p:set>
                                      <p:cBhvr>
                                        <p:cTn id="188" dur="1" fill="hold">
                                          <p:stCondLst>
                                            <p:cond delay="0"/>
                                          </p:stCondLst>
                                        </p:cTn>
                                        <p:tgtEl>
                                          <p:spTgt spid="49"/>
                                        </p:tgtEl>
                                        <p:attrNameLst>
                                          <p:attrName>style.visibility</p:attrName>
                                        </p:attrNameLst>
                                      </p:cBhvr>
                                      <p:to>
                                        <p:strVal val="visible"/>
                                      </p:to>
                                    </p:set>
                                    <p:animEffect transition="in" filter="wipe(down)">
                                      <p:cBhvr>
                                        <p:cTn id="189" dur="500"/>
                                        <p:tgtEl>
                                          <p:spTgt spid="49"/>
                                        </p:tgtEl>
                                      </p:cBhvr>
                                    </p:animEffect>
                                  </p:childTnLst>
                                </p:cTn>
                              </p:par>
                            </p:childTnLst>
                          </p:cTn>
                        </p:par>
                        <p:par>
                          <p:cTn id="190" fill="hold">
                            <p:stCondLst>
                              <p:cond delay="3500"/>
                            </p:stCondLst>
                            <p:childTnLst>
                              <p:par>
                                <p:cTn id="191" presetID="53" presetClass="entr" presetSubtype="16" fill="hold" grpId="0" nodeType="afterEffect">
                                  <p:stCondLst>
                                    <p:cond delay="0"/>
                                  </p:stCondLst>
                                  <p:childTnLst>
                                    <p:set>
                                      <p:cBhvr>
                                        <p:cTn id="192" dur="1" fill="hold">
                                          <p:stCondLst>
                                            <p:cond delay="0"/>
                                          </p:stCondLst>
                                        </p:cTn>
                                        <p:tgtEl>
                                          <p:spTgt spid="50"/>
                                        </p:tgtEl>
                                        <p:attrNameLst>
                                          <p:attrName>style.visibility</p:attrName>
                                        </p:attrNameLst>
                                      </p:cBhvr>
                                      <p:to>
                                        <p:strVal val="visible"/>
                                      </p:to>
                                    </p:set>
                                    <p:anim calcmode="lin" valueType="num">
                                      <p:cBhvr>
                                        <p:cTn id="193" dur="500" fill="hold"/>
                                        <p:tgtEl>
                                          <p:spTgt spid="50"/>
                                        </p:tgtEl>
                                        <p:attrNameLst>
                                          <p:attrName>ppt_w</p:attrName>
                                        </p:attrNameLst>
                                      </p:cBhvr>
                                      <p:tavLst>
                                        <p:tav tm="0">
                                          <p:val>
                                            <p:fltVal val="0"/>
                                          </p:val>
                                        </p:tav>
                                        <p:tav tm="100000">
                                          <p:val>
                                            <p:strVal val="#ppt_w"/>
                                          </p:val>
                                        </p:tav>
                                      </p:tavLst>
                                    </p:anim>
                                    <p:anim calcmode="lin" valueType="num">
                                      <p:cBhvr>
                                        <p:cTn id="194" dur="500" fill="hold"/>
                                        <p:tgtEl>
                                          <p:spTgt spid="50"/>
                                        </p:tgtEl>
                                        <p:attrNameLst>
                                          <p:attrName>ppt_h</p:attrName>
                                        </p:attrNameLst>
                                      </p:cBhvr>
                                      <p:tavLst>
                                        <p:tav tm="0">
                                          <p:val>
                                            <p:fltVal val="0"/>
                                          </p:val>
                                        </p:tav>
                                        <p:tav tm="100000">
                                          <p:val>
                                            <p:strVal val="#ppt_h"/>
                                          </p:val>
                                        </p:tav>
                                      </p:tavLst>
                                    </p:anim>
                                    <p:animEffect transition="in" filter="fade">
                                      <p:cBhvr>
                                        <p:cTn id="195" dur="500"/>
                                        <p:tgtEl>
                                          <p:spTgt spid="50"/>
                                        </p:tgtEl>
                                      </p:cBhvr>
                                    </p:animEffect>
                                  </p:childTnLst>
                                </p:cTn>
                              </p:par>
                            </p:childTnLst>
                          </p:cTn>
                        </p:par>
                        <p:par>
                          <p:cTn id="196" fill="hold">
                            <p:stCondLst>
                              <p:cond delay="4000"/>
                            </p:stCondLst>
                            <p:childTnLst>
                              <p:par>
                                <p:cTn id="197" presetID="53" presetClass="entr" presetSubtype="16" fill="hold" grpId="0" nodeType="afterEffect">
                                  <p:stCondLst>
                                    <p:cond delay="0"/>
                                  </p:stCondLst>
                                  <p:childTnLst>
                                    <p:set>
                                      <p:cBhvr>
                                        <p:cTn id="198" dur="1" fill="hold">
                                          <p:stCondLst>
                                            <p:cond delay="0"/>
                                          </p:stCondLst>
                                        </p:cTn>
                                        <p:tgtEl>
                                          <p:spTgt spid="45"/>
                                        </p:tgtEl>
                                        <p:attrNameLst>
                                          <p:attrName>style.visibility</p:attrName>
                                        </p:attrNameLst>
                                      </p:cBhvr>
                                      <p:to>
                                        <p:strVal val="visible"/>
                                      </p:to>
                                    </p:set>
                                    <p:anim calcmode="lin" valueType="num">
                                      <p:cBhvr>
                                        <p:cTn id="199" dur="500" fill="hold"/>
                                        <p:tgtEl>
                                          <p:spTgt spid="45"/>
                                        </p:tgtEl>
                                        <p:attrNameLst>
                                          <p:attrName>ppt_w</p:attrName>
                                        </p:attrNameLst>
                                      </p:cBhvr>
                                      <p:tavLst>
                                        <p:tav tm="0">
                                          <p:val>
                                            <p:fltVal val="0"/>
                                          </p:val>
                                        </p:tav>
                                        <p:tav tm="100000">
                                          <p:val>
                                            <p:strVal val="#ppt_w"/>
                                          </p:val>
                                        </p:tav>
                                      </p:tavLst>
                                    </p:anim>
                                    <p:anim calcmode="lin" valueType="num">
                                      <p:cBhvr>
                                        <p:cTn id="200" dur="500" fill="hold"/>
                                        <p:tgtEl>
                                          <p:spTgt spid="45"/>
                                        </p:tgtEl>
                                        <p:attrNameLst>
                                          <p:attrName>ppt_h</p:attrName>
                                        </p:attrNameLst>
                                      </p:cBhvr>
                                      <p:tavLst>
                                        <p:tav tm="0">
                                          <p:val>
                                            <p:fltVal val="0"/>
                                          </p:val>
                                        </p:tav>
                                        <p:tav tm="100000">
                                          <p:val>
                                            <p:strVal val="#ppt_h"/>
                                          </p:val>
                                        </p:tav>
                                      </p:tavLst>
                                    </p:anim>
                                    <p:animEffect transition="in" filter="fade">
                                      <p:cBhvr>
                                        <p:cTn id="201" dur="500"/>
                                        <p:tgtEl>
                                          <p:spTgt spid="45"/>
                                        </p:tgtEl>
                                      </p:cBhvr>
                                    </p:animEffect>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51"/>
                                        </p:tgtEl>
                                        <p:attrNameLst>
                                          <p:attrName>style.visibility</p:attrName>
                                        </p:attrNameLst>
                                      </p:cBhvr>
                                      <p:to>
                                        <p:strVal val="visible"/>
                                      </p:to>
                                    </p:set>
                                    <p:animEffect transition="in" filter="fade">
                                      <p:cBhvr>
                                        <p:cTn id="206" dur="500"/>
                                        <p:tgtEl>
                                          <p:spTgt spid="51"/>
                                        </p:tgtEl>
                                      </p:cBhvr>
                                    </p:animEffect>
                                    <p:anim calcmode="lin" valueType="num">
                                      <p:cBhvr>
                                        <p:cTn id="207" dur="500" fill="hold"/>
                                        <p:tgtEl>
                                          <p:spTgt spid="51"/>
                                        </p:tgtEl>
                                        <p:attrNameLst>
                                          <p:attrName>ppt_x</p:attrName>
                                        </p:attrNameLst>
                                      </p:cBhvr>
                                      <p:tavLst>
                                        <p:tav tm="0">
                                          <p:val>
                                            <p:strVal val="#ppt_x"/>
                                          </p:val>
                                        </p:tav>
                                        <p:tav tm="100000">
                                          <p:val>
                                            <p:strVal val="#ppt_x"/>
                                          </p:val>
                                        </p:tav>
                                      </p:tavLst>
                                    </p:anim>
                                    <p:anim calcmode="lin" valueType="num">
                                      <p:cBhvr>
                                        <p:cTn id="208" dur="500" fill="hold"/>
                                        <p:tgtEl>
                                          <p:spTgt spid="51"/>
                                        </p:tgtEl>
                                        <p:attrNameLst>
                                          <p:attrName>ppt_y</p:attrName>
                                        </p:attrNameLst>
                                      </p:cBhvr>
                                      <p:tavLst>
                                        <p:tav tm="0">
                                          <p:val>
                                            <p:strVal val="#ppt_y+.1"/>
                                          </p:val>
                                        </p:tav>
                                        <p:tav tm="100000">
                                          <p:val>
                                            <p:strVal val="#ppt_y"/>
                                          </p:val>
                                        </p:tav>
                                      </p:tavLst>
                                    </p:anim>
                                  </p:childTnLst>
                                </p:cTn>
                              </p:par>
                              <p:par>
                                <p:cTn id="209" presetID="47" presetClass="entr" presetSubtype="0" fill="hold" grpId="0" nodeType="withEffect">
                                  <p:stCondLst>
                                    <p:cond delay="0"/>
                                  </p:stCondLst>
                                  <p:childTnLst>
                                    <p:set>
                                      <p:cBhvr>
                                        <p:cTn id="210" dur="1" fill="hold">
                                          <p:stCondLst>
                                            <p:cond delay="0"/>
                                          </p:stCondLst>
                                        </p:cTn>
                                        <p:tgtEl>
                                          <p:spTgt spid="52"/>
                                        </p:tgtEl>
                                        <p:attrNameLst>
                                          <p:attrName>style.visibility</p:attrName>
                                        </p:attrNameLst>
                                      </p:cBhvr>
                                      <p:to>
                                        <p:strVal val="visible"/>
                                      </p:to>
                                    </p:set>
                                    <p:animEffect transition="in" filter="fade">
                                      <p:cBhvr>
                                        <p:cTn id="211" dur="500"/>
                                        <p:tgtEl>
                                          <p:spTgt spid="52"/>
                                        </p:tgtEl>
                                      </p:cBhvr>
                                    </p:animEffect>
                                    <p:anim calcmode="lin" valueType="num">
                                      <p:cBhvr>
                                        <p:cTn id="212" dur="500" fill="hold"/>
                                        <p:tgtEl>
                                          <p:spTgt spid="52"/>
                                        </p:tgtEl>
                                        <p:attrNameLst>
                                          <p:attrName>ppt_x</p:attrName>
                                        </p:attrNameLst>
                                      </p:cBhvr>
                                      <p:tavLst>
                                        <p:tav tm="0">
                                          <p:val>
                                            <p:strVal val="#ppt_x"/>
                                          </p:val>
                                        </p:tav>
                                        <p:tav tm="100000">
                                          <p:val>
                                            <p:strVal val="#ppt_x"/>
                                          </p:val>
                                        </p:tav>
                                      </p:tavLst>
                                    </p:anim>
                                    <p:anim calcmode="lin" valueType="num">
                                      <p:cBhvr>
                                        <p:cTn id="213" dur="500" fill="hold"/>
                                        <p:tgtEl>
                                          <p:spTgt spid="52"/>
                                        </p:tgtEl>
                                        <p:attrNameLst>
                                          <p:attrName>ppt_y</p:attrName>
                                        </p:attrNameLst>
                                      </p:cBhvr>
                                      <p:tavLst>
                                        <p:tav tm="0">
                                          <p:val>
                                            <p:strVal val="#ppt_y-.1"/>
                                          </p:val>
                                        </p:tav>
                                        <p:tav tm="100000">
                                          <p:val>
                                            <p:strVal val="#ppt_y"/>
                                          </p:val>
                                        </p:tav>
                                      </p:tavLst>
                                    </p:anim>
                                  </p:childTnLst>
                                </p:cTn>
                              </p:par>
                            </p:childTnLst>
                          </p:cTn>
                        </p:par>
                        <p:par>
                          <p:cTn id="214" fill="hold">
                            <p:stCondLst>
                              <p:cond delay="500"/>
                            </p:stCondLst>
                            <p:childTnLst>
                              <p:par>
                                <p:cTn id="215" presetID="22" presetClass="entr" presetSubtype="8" fill="hold" nodeType="after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wipe(left)">
                                      <p:cBhvr>
                                        <p:cTn id="217" dur="500"/>
                                        <p:tgtEl>
                                          <p:spTgt spid="69"/>
                                        </p:tgtEl>
                                      </p:cBhvr>
                                    </p:animEffect>
                                  </p:childTnLst>
                                </p:cTn>
                              </p:par>
                            </p:childTnLst>
                          </p:cTn>
                        </p:par>
                        <p:par>
                          <p:cTn id="218" fill="hold">
                            <p:stCondLst>
                              <p:cond delay="1000"/>
                            </p:stCondLst>
                            <p:childTnLst>
                              <p:par>
                                <p:cTn id="219" presetID="22" presetClass="entr" presetSubtype="8" fill="hold"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wipe(left)">
                                      <p:cBhvr>
                                        <p:cTn id="221" dur="500"/>
                                        <p:tgtEl>
                                          <p:spTgt spid="54"/>
                                        </p:tgtEl>
                                      </p:cBhvr>
                                    </p:animEffect>
                                  </p:childTnLst>
                                </p:cTn>
                              </p:par>
                            </p:childTnLst>
                          </p:cTn>
                        </p:par>
                        <p:par>
                          <p:cTn id="222" fill="hold">
                            <p:stCondLst>
                              <p:cond delay="1500"/>
                            </p:stCondLst>
                            <p:childTnLst>
                              <p:par>
                                <p:cTn id="223" presetID="53" presetClass="entr" presetSubtype="16" fill="hold" grpId="0" nodeType="afterEffect">
                                  <p:stCondLst>
                                    <p:cond delay="0"/>
                                  </p:stCondLst>
                                  <p:childTnLst>
                                    <p:set>
                                      <p:cBhvr>
                                        <p:cTn id="224" dur="1" fill="hold">
                                          <p:stCondLst>
                                            <p:cond delay="0"/>
                                          </p:stCondLst>
                                        </p:cTn>
                                        <p:tgtEl>
                                          <p:spTgt spid="55"/>
                                        </p:tgtEl>
                                        <p:attrNameLst>
                                          <p:attrName>style.visibility</p:attrName>
                                        </p:attrNameLst>
                                      </p:cBhvr>
                                      <p:to>
                                        <p:strVal val="visible"/>
                                      </p:to>
                                    </p:set>
                                    <p:anim calcmode="lin" valueType="num">
                                      <p:cBhvr>
                                        <p:cTn id="225" dur="500" fill="hold"/>
                                        <p:tgtEl>
                                          <p:spTgt spid="55"/>
                                        </p:tgtEl>
                                        <p:attrNameLst>
                                          <p:attrName>ppt_w</p:attrName>
                                        </p:attrNameLst>
                                      </p:cBhvr>
                                      <p:tavLst>
                                        <p:tav tm="0">
                                          <p:val>
                                            <p:fltVal val="0"/>
                                          </p:val>
                                        </p:tav>
                                        <p:tav tm="100000">
                                          <p:val>
                                            <p:strVal val="#ppt_w"/>
                                          </p:val>
                                        </p:tav>
                                      </p:tavLst>
                                    </p:anim>
                                    <p:anim calcmode="lin" valueType="num">
                                      <p:cBhvr>
                                        <p:cTn id="226" dur="500" fill="hold"/>
                                        <p:tgtEl>
                                          <p:spTgt spid="55"/>
                                        </p:tgtEl>
                                        <p:attrNameLst>
                                          <p:attrName>ppt_h</p:attrName>
                                        </p:attrNameLst>
                                      </p:cBhvr>
                                      <p:tavLst>
                                        <p:tav tm="0">
                                          <p:val>
                                            <p:fltVal val="0"/>
                                          </p:val>
                                        </p:tav>
                                        <p:tav tm="100000">
                                          <p:val>
                                            <p:strVal val="#ppt_h"/>
                                          </p:val>
                                        </p:tav>
                                      </p:tavLst>
                                    </p:anim>
                                    <p:animEffect transition="in" filter="fade">
                                      <p:cBhvr>
                                        <p:cTn id="227" dur="500"/>
                                        <p:tgtEl>
                                          <p:spTgt spid="55"/>
                                        </p:tgtEl>
                                      </p:cBhvr>
                                    </p:animEffect>
                                  </p:childTnLst>
                                </p:cTn>
                              </p:par>
                            </p:childTnLst>
                          </p:cTn>
                        </p:par>
                        <p:par>
                          <p:cTn id="228" fill="hold">
                            <p:stCondLst>
                              <p:cond delay="2000"/>
                            </p:stCondLst>
                            <p:childTnLst>
                              <p:par>
                                <p:cTn id="229" presetID="53" presetClass="entr" presetSubtype="16"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 calcmode="lin" valueType="num">
                                      <p:cBhvr>
                                        <p:cTn id="231" dur="500" fill="hold"/>
                                        <p:tgtEl>
                                          <p:spTgt spid="56"/>
                                        </p:tgtEl>
                                        <p:attrNameLst>
                                          <p:attrName>ppt_w</p:attrName>
                                        </p:attrNameLst>
                                      </p:cBhvr>
                                      <p:tavLst>
                                        <p:tav tm="0">
                                          <p:val>
                                            <p:fltVal val="0"/>
                                          </p:val>
                                        </p:tav>
                                        <p:tav tm="100000">
                                          <p:val>
                                            <p:strVal val="#ppt_w"/>
                                          </p:val>
                                        </p:tav>
                                      </p:tavLst>
                                    </p:anim>
                                    <p:anim calcmode="lin" valueType="num">
                                      <p:cBhvr>
                                        <p:cTn id="232" dur="500" fill="hold"/>
                                        <p:tgtEl>
                                          <p:spTgt spid="56"/>
                                        </p:tgtEl>
                                        <p:attrNameLst>
                                          <p:attrName>ppt_h</p:attrName>
                                        </p:attrNameLst>
                                      </p:cBhvr>
                                      <p:tavLst>
                                        <p:tav tm="0">
                                          <p:val>
                                            <p:fltVal val="0"/>
                                          </p:val>
                                        </p:tav>
                                        <p:tav tm="100000">
                                          <p:val>
                                            <p:strVal val="#ppt_h"/>
                                          </p:val>
                                        </p:tav>
                                      </p:tavLst>
                                    </p:anim>
                                    <p:animEffect transition="in" filter="fade">
                                      <p:cBhvr>
                                        <p:cTn id="233" dur="500"/>
                                        <p:tgtEl>
                                          <p:spTgt spid="56"/>
                                        </p:tgtEl>
                                      </p:cBhvr>
                                    </p:animEffect>
                                  </p:childTnLst>
                                </p:cTn>
                              </p:par>
                            </p:childTnLst>
                          </p:cTn>
                        </p:par>
                        <p:par>
                          <p:cTn id="234" fill="hold">
                            <p:stCondLst>
                              <p:cond delay="2500"/>
                            </p:stCondLst>
                            <p:childTnLst>
                              <p:par>
                                <p:cTn id="235" presetID="53" presetClass="entr" presetSubtype="16" fill="hold" grpId="0" nodeType="afterEffect">
                                  <p:stCondLst>
                                    <p:cond delay="0"/>
                                  </p:stCondLst>
                                  <p:childTnLst>
                                    <p:set>
                                      <p:cBhvr>
                                        <p:cTn id="236" dur="1" fill="hold">
                                          <p:stCondLst>
                                            <p:cond delay="0"/>
                                          </p:stCondLst>
                                        </p:cTn>
                                        <p:tgtEl>
                                          <p:spTgt spid="57"/>
                                        </p:tgtEl>
                                        <p:attrNameLst>
                                          <p:attrName>style.visibility</p:attrName>
                                        </p:attrNameLst>
                                      </p:cBhvr>
                                      <p:to>
                                        <p:strVal val="visible"/>
                                      </p:to>
                                    </p:set>
                                    <p:anim calcmode="lin" valueType="num">
                                      <p:cBhvr>
                                        <p:cTn id="237" dur="500" fill="hold"/>
                                        <p:tgtEl>
                                          <p:spTgt spid="57"/>
                                        </p:tgtEl>
                                        <p:attrNameLst>
                                          <p:attrName>ppt_w</p:attrName>
                                        </p:attrNameLst>
                                      </p:cBhvr>
                                      <p:tavLst>
                                        <p:tav tm="0">
                                          <p:val>
                                            <p:fltVal val="0"/>
                                          </p:val>
                                        </p:tav>
                                        <p:tav tm="100000">
                                          <p:val>
                                            <p:strVal val="#ppt_w"/>
                                          </p:val>
                                        </p:tav>
                                      </p:tavLst>
                                    </p:anim>
                                    <p:anim calcmode="lin" valueType="num">
                                      <p:cBhvr>
                                        <p:cTn id="238" dur="500" fill="hold"/>
                                        <p:tgtEl>
                                          <p:spTgt spid="57"/>
                                        </p:tgtEl>
                                        <p:attrNameLst>
                                          <p:attrName>ppt_h</p:attrName>
                                        </p:attrNameLst>
                                      </p:cBhvr>
                                      <p:tavLst>
                                        <p:tav tm="0">
                                          <p:val>
                                            <p:fltVal val="0"/>
                                          </p:val>
                                        </p:tav>
                                        <p:tav tm="100000">
                                          <p:val>
                                            <p:strVal val="#ppt_h"/>
                                          </p:val>
                                        </p:tav>
                                      </p:tavLst>
                                    </p:anim>
                                    <p:animEffect transition="in" filter="fade">
                                      <p:cBhvr>
                                        <p:cTn id="239" dur="500"/>
                                        <p:tgtEl>
                                          <p:spTgt spid="57"/>
                                        </p:tgtEl>
                                      </p:cBhvr>
                                    </p:animEffect>
                                  </p:childTnLst>
                                </p:cTn>
                              </p:par>
                            </p:childTnLst>
                          </p:cTn>
                        </p:par>
                        <p:par>
                          <p:cTn id="240" fill="hold">
                            <p:stCondLst>
                              <p:cond delay="3000"/>
                            </p:stCondLst>
                            <p:childTnLst>
                              <p:par>
                                <p:cTn id="241" presetID="22" presetClass="entr" presetSubtype="1" fill="hold" nodeType="afterEffect">
                                  <p:stCondLst>
                                    <p:cond delay="0"/>
                                  </p:stCondLst>
                                  <p:childTnLst>
                                    <p:set>
                                      <p:cBhvr>
                                        <p:cTn id="242" dur="1" fill="hold">
                                          <p:stCondLst>
                                            <p:cond delay="0"/>
                                          </p:stCondLst>
                                        </p:cTn>
                                        <p:tgtEl>
                                          <p:spTgt spid="58"/>
                                        </p:tgtEl>
                                        <p:attrNameLst>
                                          <p:attrName>style.visibility</p:attrName>
                                        </p:attrNameLst>
                                      </p:cBhvr>
                                      <p:to>
                                        <p:strVal val="visible"/>
                                      </p:to>
                                    </p:set>
                                    <p:animEffect transition="in" filter="wipe(up)">
                                      <p:cBhvr>
                                        <p:cTn id="243" dur="500"/>
                                        <p:tgtEl>
                                          <p:spTgt spid="58"/>
                                        </p:tgtEl>
                                      </p:cBhvr>
                                    </p:animEffect>
                                  </p:childTnLst>
                                </p:cTn>
                              </p:par>
                            </p:childTnLst>
                          </p:cTn>
                        </p:par>
                        <p:par>
                          <p:cTn id="244" fill="hold">
                            <p:stCondLst>
                              <p:cond delay="3500"/>
                            </p:stCondLst>
                            <p:childTnLst>
                              <p:par>
                                <p:cTn id="245" presetID="53" presetClass="entr" presetSubtype="16" fill="hold" grpId="0" nodeType="afterEffect">
                                  <p:stCondLst>
                                    <p:cond delay="0"/>
                                  </p:stCondLst>
                                  <p:childTnLst>
                                    <p:set>
                                      <p:cBhvr>
                                        <p:cTn id="246" dur="1" fill="hold">
                                          <p:stCondLst>
                                            <p:cond delay="0"/>
                                          </p:stCondLst>
                                        </p:cTn>
                                        <p:tgtEl>
                                          <p:spTgt spid="59"/>
                                        </p:tgtEl>
                                        <p:attrNameLst>
                                          <p:attrName>style.visibility</p:attrName>
                                        </p:attrNameLst>
                                      </p:cBhvr>
                                      <p:to>
                                        <p:strVal val="visible"/>
                                      </p:to>
                                    </p:set>
                                    <p:anim calcmode="lin" valueType="num">
                                      <p:cBhvr>
                                        <p:cTn id="247" dur="500" fill="hold"/>
                                        <p:tgtEl>
                                          <p:spTgt spid="59"/>
                                        </p:tgtEl>
                                        <p:attrNameLst>
                                          <p:attrName>ppt_w</p:attrName>
                                        </p:attrNameLst>
                                      </p:cBhvr>
                                      <p:tavLst>
                                        <p:tav tm="0">
                                          <p:val>
                                            <p:fltVal val="0"/>
                                          </p:val>
                                        </p:tav>
                                        <p:tav tm="100000">
                                          <p:val>
                                            <p:strVal val="#ppt_w"/>
                                          </p:val>
                                        </p:tav>
                                      </p:tavLst>
                                    </p:anim>
                                    <p:anim calcmode="lin" valueType="num">
                                      <p:cBhvr>
                                        <p:cTn id="248" dur="500" fill="hold"/>
                                        <p:tgtEl>
                                          <p:spTgt spid="59"/>
                                        </p:tgtEl>
                                        <p:attrNameLst>
                                          <p:attrName>ppt_h</p:attrName>
                                        </p:attrNameLst>
                                      </p:cBhvr>
                                      <p:tavLst>
                                        <p:tav tm="0">
                                          <p:val>
                                            <p:fltVal val="0"/>
                                          </p:val>
                                        </p:tav>
                                        <p:tav tm="100000">
                                          <p:val>
                                            <p:strVal val="#ppt_h"/>
                                          </p:val>
                                        </p:tav>
                                      </p:tavLst>
                                    </p:anim>
                                    <p:animEffect transition="in" filter="fade">
                                      <p:cBhvr>
                                        <p:cTn id="249" dur="500"/>
                                        <p:tgtEl>
                                          <p:spTgt spid="59"/>
                                        </p:tgtEl>
                                      </p:cBhvr>
                                    </p:animEffect>
                                  </p:childTnLst>
                                </p:cTn>
                              </p:par>
                            </p:childTnLst>
                          </p:cTn>
                        </p:par>
                        <p:par>
                          <p:cTn id="250" fill="hold">
                            <p:stCondLst>
                              <p:cond delay="4000"/>
                            </p:stCondLst>
                            <p:childTnLst>
                              <p:par>
                                <p:cTn id="251" presetID="53" presetClass="entr" presetSubtype="16" fill="hold" grpId="0" nodeType="afterEffect">
                                  <p:stCondLst>
                                    <p:cond delay="0"/>
                                  </p:stCondLst>
                                  <p:childTnLst>
                                    <p:set>
                                      <p:cBhvr>
                                        <p:cTn id="252" dur="1" fill="hold">
                                          <p:stCondLst>
                                            <p:cond delay="0"/>
                                          </p:stCondLst>
                                        </p:cTn>
                                        <p:tgtEl>
                                          <p:spTgt spid="53"/>
                                        </p:tgtEl>
                                        <p:attrNameLst>
                                          <p:attrName>style.visibility</p:attrName>
                                        </p:attrNameLst>
                                      </p:cBhvr>
                                      <p:to>
                                        <p:strVal val="visible"/>
                                      </p:to>
                                    </p:set>
                                    <p:anim calcmode="lin" valueType="num">
                                      <p:cBhvr>
                                        <p:cTn id="253" dur="500" fill="hold"/>
                                        <p:tgtEl>
                                          <p:spTgt spid="53"/>
                                        </p:tgtEl>
                                        <p:attrNameLst>
                                          <p:attrName>ppt_w</p:attrName>
                                        </p:attrNameLst>
                                      </p:cBhvr>
                                      <p:tavLst>
                                        <p:tav tm="0">
                                          <p:val>
                                            <p:fltVal val="0"/>
                                          </p:val>
                                        </p:tav>
                                        <p:tav tm="100000">
                                          <p:val>
                                            <p:strVal val="#ppt_w"/>
                                          </p:val>
                                        </p:tav>
                                      </p:tavLst>
                                    </p:anim>
                                    <p:anim calcmode="lin" valueType="num">
                                      <p:cBhvr>
                                        <p:cTn id="254" dur="500" fill="hold"/>
                                        <p:tgtEl>
                                          <p:spTgt spid="53"/>
                                        </p:tgtEl>
                                        <p:attrNameLst>
                                          <p:attrName>ppt_h</p:attrName>
                                        </p:attrNameLst>
                                      </p:cBhvr>
                                      <p:tavLst>
                                        <p:tav tm="0">
                                          <p:val>
                                            <p:fltVal val="0"/>
                                          </p:val>
                                        </p:tav>
                                        <p:tav tm="100000">
                                          <p:val>
                                            <p:strVal val="#ppt_h"/>
                                          </p:val>
                                        </p:tav>
                                      </p:tavLst>
                                    </p:anim>
                                    <p:animEffect transition="in" filter="fade">
                                      <p:cBhvr>
                                        <p:cTn id="255" dur="500"/>
                                        <p:tgtEl>
                                          <p:spTgt spid="53"/>
                                        </p:tgtEl>
                                      </p:cBhvr>
                                    </p:animEffect>
                                  </p:childTnLst>
                                </p:cTn>
                              </p:par>
                            </p:childTnLst>
                          </p:cTn>
                        </p:par>
                      </p:childTnLst>
                    </p:cTn>
                  </p:par>
                  <p:par>
                    <p:cTn id="256" fill="hold">
                      <p:stCondLst>
                        <p:cond delay="indefinite"/>
                      </p:stCondLst>
                      <p:childTnLst>
                        <p:par>
                          <p:cTn id="257" fill="hold">
                            <p:stCondLst>
                              <p:cond delay="0"/>
                            </p:stCondLst>
                            <p:childTnLst>
                              <p:par>
                                <p:cTn id="258" presetID="47" presetClass="entr" presetSubtype="0" fill="hold" grpId="0" nodeType="clickEffect">
                                  <p:stCondLst>
                                    <p:cond delay="0"/>
                                  </p:stCondLst>
                                  <p:childTnLst>
                                    <p:set>
                                      <p:cBhvr>
                                        <p:cTn id="259" dur="1" fill="hold">
                                          <p:stCondLst>
                                            <p:cond delay="0"/>
                                          </p:stCondLst>
                                        </p:cTn>
                                        <p:tgtEl>
                                          <p:spTgt spid="60"/>
                                        </p:tgtEl>
                                        <p:attrNameLst>
                                          <p:attrName>style.visibility</p:attrName>
                                        </p:attrNameLst>
                                      </p:cBhvr>
                                      <p:to>
                                        <p:strVal val="visible"/>
                                      </p:to>
                                    </p:set>
                                    <p:animEffect transition="in" filter="fade">
                                      <p:cBhvr>
                                        <p:cTn id="260" dur="1000"/>
                                        <p:tgtEl>
                                          <p:spTgt spid="60"/>
                                        </p:tgtEl>
                                      </p:cBhvr>
                                    </p:animEffect>
                                    <p:anim calcmode="lin" valueType="num">
                                      <p:cBhvr>
                                        <p:cTn id="261" dur="1000" fill="hold"/>
                                        <p:tgtEl>
                                          <p:spTgt spid="60"/>
                                        </p:tgtEl>
                                        <p:attrNameLst>
                                          <p:attrName>ppt_x</p:attrName>
                                        </p:attrNameLst>
                                      </p:cBhvr>
                                      <p:tavLst>
                                        <p:tav tm="0">
                                          <p:val>
                                            <p:strVal val="#ppt_x"/>
                                          </p:val>
                                        </p:tav>
                                        <p:tav tm="100000">
                                          <p:val>
                                            <p:strVal val="#ppt_x"/>
                                          </p:val>
                                        </p:tav>
                                      </p:tavLst>
                                    </p:anim>
                                    <p:anim calcmode="lin" valueType="num">
                                      <p:cBhvr>
                                        <p:cTn id="262" dur="1000" fill="hold"/>
                                        <p:tgtEl>
                                          <p:spTgt spid="60"/>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61"/>
                                        </p:tgtEl>
                                        <p:attrNameLst>
                                          <p:attrName>style.visibility</p:attrName>
                                        </p:attrNameLst>
                                      </p:cBhvr>
                                      <p:to>
                                        <p:strVal val="visible"/>
                                      </p:to>
                                    </p:set>
                                    <p:animEffect transition="in" filter="fade">
                                      <p:cBhvr>
                                        <p:cTn id="265" dur="500"/>
                                        <p:tgtEl>
                                          <p:spTgt spid="61"/>
                                        </p:tgtEl>
                                      </p:cBhvr>
                                    </p:animEffect>
                                    <p:anim calcmode="lin" valueType="num">
                                      <p:cBhvr>
                                        <p:cTn id="266" dur="500" fill="hold"/>
                                        <p:tgtEl>
                                          <p:spTgt spid="61"/>
                                        </p:tgtEl>
                                        <p:attrNameLst>
                                          <p:attrName>ppt_x</p:attrName>
                                        </p:attrNameLst>
                                      </p:cBhvr>
                                      <p:tavLst>
                                        <p:tav tm="0">
                                          <p:val>
                                            <p:strVal val="#ppt_x"/>
                                          </p:val>
                                        </p:tav>
                                        <p:tav tm="100000">
                                          <p:val>
                                            <p:strVal val="#ppt_x"/>
                                          </p:val>
                                        </p:tav>
                                      </p:tavLst>
                                    </p:anim>
                                    <p:anim calcmode="lin" valueType="num">
                                      <p:cBhvr>
                                        <p:cTn id="267" dur="500" fill="hold"/>
                                        <p:tgtEl>
                                          <p:spTgt spid="61"/>
                                        </p:tgtEl>
                                        <p:attrNameLst>
                                          <p:attrName>ppt_y</p:attrName>
                                        </p:attrNameLst>
                                      </p:cBhvr>
                                      <p:tavLst>
                                        <p:tav tm="0">
                                          <p:val>
                                            <p:strVal val="#ppt_y+.1"/>
                                          </p:val>
                                        </p:tav>
                                        <p:tav tm="100000">
                                          <p:val>
                                            <p:strVal val="#ppt_y"/>
                                          </p:val>
                                        </p:tav>
                                      </p:tavLst>
                                    </p:anim>
                                  </p:childTnLst>
                                </p:cTn>
                              </p:par>
                            </p:childTnLst>
                          </p:cTn>
                        </p:par>
                        <p:par>
                          <p:cTn id="268" fill="hold">
                            <p:stCondLst>
                              <p:cond delay="1000"/>
                            </p:stCondLst>
                            <p:childTnLst>
                              <p:par>
                                <p:cTn id="269" presetID="22" presetClass="entr" presetSubtype="8" fill="hold" nodeType="afterEffect">
                                  <p:stCondLst>
                                    <p:cond delay="0"/>
                                  </p:stCondLst>
                                  <p:childTnLst>
                                    <p:set>
                                      <p:cBhvr>
                                        <p:cTn id="270" dur="1" fill="hold">
                                          <p:stCondLst>
                                            <p:cond delay="0"/>
                                          </p:stCondLst>
                                        </p:cTn>
                                        <p:tgtEl>
                                          <p:spTgt spid="67"/>
                                        </p:tgtEl>
                                        <p:attrNameLst>
                                          <p:attrName>style.visibility</p:attrName>
                                        </p:attrNameLst>
                                      </p:cBhvr>
                                      <p:to>
                                        <p:strVal val="visible"/>
                                      </p:to>
                                    </p:set>
                                    <p:animEffect transition="in" filter="wipe(left)">
                                      <p:cBhvr>
                                        <p:cTn id="271" dur="500"/>
                                        <p:tgtEl>
                                          <p:spTgt spid="67"/>
                                        </p:tgtEl>
                                      </p:cBhvr>
                                    </p:animEffect>
                                  </p:childTnLst>
                                </p:cTn>
                              </p:par>
                            </p:childTnLst>
                          </p:cTn>
                        </p:par>
                        <p:par>
                          <p:cTn id="272" fill="hold">
                            <p:stCondLst>
                              <p:cond delay="1500"/>
                            </p:stCondLst>
                            <p:childTnLst>
                              <p:par>
                                <p:cTn id="273" presetID="22" presetClass="entr" presetSubtype="8" fill="hold" nodeType="afterEffect">
                                  <p:stCondLst>
                                    <p:cond delay="0"/>
                                  </p:stCondLst>
                                  <p:childTnLst>
                                    <p:set>
                                      <p:cBhvr>
                                        <p:cTn id="274" dur="1" fill="hold">
                                          <p:stCondLst>
                                            <p:cond delay="0"/>
                                          </p:stCondLst>
                                        </p:cTn>
                                        <p:tgtEl>
                                          <p:spTgt spid="63"/>
                                        </p:tgtEl>
                                        <p:attrNameLst>
                                          <p:attrName>style.visibility</p:attrName>
                                        </p:attrNameLst>
                                      </p:cBhvr>
                                      <p:to>
                                        <p:strVal val="visible"/>
                                      </p:to>
                                    </p:set>
                                    <p:animEffect transition="in" filter="wipe(left)">
                                      <p:cBhvr>
                                        <p:cTn id="2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0129"/>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480115" y="4368796"/>
            <a:ext cx="2747832" cy="1015663"/>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CHEMICAL FERTILIZERS AND </a:t>
            </a:r>
            <a:r>
              <a:rPr lang="en-US" sz="2000" dirty="0" smtClean="0">
                <a:solidFill>
                  <a:srgbClr val="EE9524"/>
                </a:solidFill>
                <a:latin typeface="Century Gothic" panose="020B0502020202020204" pitchFamily="34" charset="0"/>
              </a:rPr>
              <a:t>PESTICIDES</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099113" y="1782709"/>
            <a:ext cx="4094450" cy="954107"/>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They are useful for the plant’s growth. However, when these chemicals are mixed up with water produce harmful for plants and animals. </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657449" y="2847844"/>
            <a:ext cx="2888536" cy="707886"/>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LEAKAGE FROM SEWER </a:t>
            </a:r>
            <a:r>
              <a:rPr lang="en-US" sz="2000" dirty="0" smtClean="0">
                <a:solidFill>
                  <a:srgbClr val="EF3078"/>
                </a:solidFill>
                <a:latin typeface="Century Gothic" panose="020B0502020202020204" pitchFamily="34" charset="0"/>
              </a:rPr>
              <a:t>LINES</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372912" y="5495889"/>
            <a:ext cx="3533345" cy="738664"/>
          </a:xfrm>
          <a:prstGeom prst="rect">
            <a:avLst/>
          </a:prstGeom>
          <a:noFill/>
        </p:spPr>
        <p:txBody>
          <a:bodyPr wrap="square" rtlCol="0">
            <a:spAutoFit/>
          </a:bodyPr>
          <a:lstStyle/>
          <a:p>
            <a:r>
              <a:rPr lang="en-US" sz="1400" dirty="0" smtClean="0">
                <a:solidFill>
                  <a:schemeClr val="bg2">
                    <a:lumMod val="50000"/>
                  </a:schemeClr>
                </a:solidFill>
                <a:latin typeface="Century Gothic" panose="020B0502020202020204" pitchFamily="34" charset="0"/>
              </a:rPr>
              <a:t>The </a:t>
            </a:r>
            <a:r>
              <a:rPr lang="en-US" sz="1400" dirty="0">
                <a:solidFill>
                  <a:schemeClr val="bg2">
                    <a:lumMod val="50000"/>
                  </a:schemeClr>
                </a:solidFill>
                <a:latin typeface="Century Gothic" panose="020B0502020202020204" pitchFamily="34" charset="0"/>
              </a:rPr>
              <a:t>leaking water can come on to the surface and become a breeding ground for insects and mosquitoes.</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73993" y="4381797"/>
            <a:ext cx="2383690" cy="707886"/>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GLOBAL </a:t>
            </a:r>
            <a:r>
              <a:rPr lang="en-US" sz="2000" dirty="0" smtClean="0">
                <a:solidFill>
                  <a:srgbClr val="1C7CBB"/>
                </a:solidFill>
                <a:latin typeface="Century Gothic" panose="020B0502020202020204" pitchFamily="34" charset="0"/>
              </a:rPr>
              <a:t>WARMING</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807741" y="1817858"/>
            <a:ext cx="3201043"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It increases the water temperature and results in the death of aquatic animals and marine species </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2" y="2954057"/>
            <a:ext cx="2518203" cy="707886"/>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URBAN </a:t>
            </a:r>
            <a:r>
              <a:rPr lang="en-US" sz="2000" dirty="0" smtClean="0">
                <a:solidFill>
                  <a:schemeClr val="bg1"/>
                </a:solidFill>
                <a:latin typeface="Century Gothic" panose="020B0502020202020204" pitchFamily="34" charset="0"/>
              </a:rPr>
              <a:t>DEVELOPMENT</a:t>
            </a:r>
            <a:endParaRPr lang="en-US" sz="2000" dirty="0">
              <a:solidFill>
                <a:schemeClr val="bg1"/>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735720" y="5488195"/>
            <a:ext cx="3611849"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increasing use of fertilizers to produce more </a:t>
            </a:r>
            <a:r>
              <a:rPr lang="en-US" sz="1400" dirty="0" smtClean="0">
                <a:solidFill>
                  <a:schemeClr val="bg2">
                    <a:lumMod val="50000"/>
                  </a:schemeClr>
                </a:solidFill>
                <a:latin typeface="Century Gothic" panose="020B0502020202020204" pitchFamily="34" charset="0"/>
              </a:rPr>
              <a:t>food</a:t>
            </a:r>
            <a:r>
              <a:rPr lang="en-US" sz="1400" dirty="0">
                <a:solidFill>
                  <a:schemeClr val="bg2">
                    <a:lumMod val="50000"/>
                  </a:schemeClr>
                </a:solidFill>
                <a:latin typeface="Century Gothic" panose="020B0502020202020204" pitchFamily="34" charset="0"/>
              </a:rPr>
              <a:t>, increase in chemicals from industries </a:t>
            </a:r>
          </a:p>
        </p:txBody>
      </p:sp>
      <p:cxnSp>
        <p:nvCxnSpPr>
          <p:cNvPr id="66" name="Straight Connector 65">
            <a:extLst>
              <a:ext uri="{FF2B5EF4-FFF2-40B4-BE49-F238E27FC236}">
                <a16:creationId xmlns:a16="http://schemas.microsoft.com/office/drawing/2014/main" xmlns="" id="{36AF9195-D1C7-4EAB-9766-CBBD5AC04E3E}"/>
              </a:ext>
            </a:extLst>
          </p:cNvPr>
          <p:cNvCxnSpPr>
            <a:cxnSpLocks/>
          </p:cNvCxnSpPr>
          <p:nvPr/>
        </p:nvCxnSpPr>
        <p:spPr>
          <a:xfrm>
            <a:off x="5287045" y="6212376"/>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7FD0854-B613-4503-8F9F-7EBA21977DB6}"/>
              </a:ext>
            </a:extLst>
          </p:cNvPr>
          <p:cNvCxnSpPr>
            <a:cxnSpLocks/>
          </p:cNvCxnSpPr>
          <p:nvPr/>
        </p:nvCxnSpPr>
        <p:spPr>
          <a:xfrm>
            <a:off x="965510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67D5D77-7183-46A2-913A-91854EB46B5B}"/>
              </a:ext>
            </a:extLst>
          </p:cNvPr>
          <p:cNvCxnSpPr>
            <a:cxnSpLocks/>
          </p:cNvCxnSpPr>
          <p:nvPr/>
        </p:nvCxnSpPr>
        <p:spPr>
          <a:xfrm>
            <a:off x="2807969" y="1835312"/>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FE4C8AC-856E-47A1-86C3-D3143F6DF56B}"/>
              </a:ext>
            </a:extLst>
          </p:cNvPr>
          <p:cNvCxnSpPr>
            <a:cxnSpLocks/>
          </p:cNvCxnSpPr>
          <p:nvPr/>
        </p:nvCxnSpPr>
        <p:spPr>
          <a:xfrm>
            <a:off x="7328027"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solidFill>
                  <a:schemeClr val="bg1"/>
                </a:solidFill>
                <a:latin typeface="Tw Cen MT" panose="020B0602020104020603" pitchFamily="34" charset="0"/>
              </a:rPr>
              <a:t>CAUSES OF WATER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93397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strVal val="#ppt_x"/>
                                          </p:val>
                                        </p:tav>
                                        <p:tav tm="100000">
                                          <p:val>
                                            <p:strVal val="#ppt_x"/>
                                          </p:val>
                                        </p:tav>
                                      </p:tavLst>
                                    </p:anim>
                                    <p:anim calcmode="lin" valueType="num">
                                      <p:cBhvr>
                                        <p:cTn id="48" dur="500" fill="hold"/>
                                        <p:tgtEl>
                                          <p:spTgt spid="25"/>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strVal val="#ppt_x"/>
                                          </p:val>
                                        </p:tav>
                                        <p:tav tm="100000">
                                          <p:val>
                                            <p:strVal val="#ppt_x"/>
                                          </p:val>
                                        </p:tav>
                                      </p:tavLst>
                                    </p:anim>
                                    <p:anim calcmode="lin" valueType="num">
                                      <p:cBhvr>
                                        <p:cTn id="53" dur="5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par>
                          <p:cTn id="62" fill="hold">
                            <p:stCondLst>
                              <p:cond delay="1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Effect transition="in" filter="fade">
                                      <p:cBhvr>
                                        <p:cTn id="73" dur="500"/>
                                        <p:tgtEl>
                                          <p:spTgt spid="30"/>
                                        </p:tgtEl>
                                      </p:cBhvr>
                                    </p:animEffect>
                                  </p:childTnLst>
                                </p:cTn>
                              </p:par>
                            </p:childTnLst>
                          </p:cTn>
                        </p:par>
                        <p:par>
                          <p:cTn id="74" fill="hold">
                            <p:stCondLst>
                              <p:cond delay="2500"/>
                            </p:stCondLst>
                            <p:childTnLst>
                              <p:par>
                                <p:cTn id="75" presetID="53" presetClass="entr" presetSubtype="16"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par>
                          <p:cTn id="80" fill="hold">
                            <p:stCondLst>
                              <p:cond delay="3000"/>
                            </p:stCondLst>
                            <p:childTnLst>
                              <p:par>
                                <p:cTn id="81" presetID="22" presetClass="entr" presetSubtype="1"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par>
                          <p:cTn id="84" fill="hold">
                            <p:stCondLst>
                              <p:cond delay="350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childTnLst>
                          </p:cTn>
                        </p:par>
                        <p:par>
                          <p:cTn id="90" fill="hold">
                            <p:stCondLst>
                              <p:cond delay="4000"/>
                            </p:stCondLst>
                            <p:childTnLst>
                              <p:par>
                                <p:cTn id="91" presetID="53" presetClass="entr" presetSubtype="16"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Effect transition="in" filter="fade">
                                      <p:cBhvr>
                                        <p:cTn id="95" dur="5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anim calcmode="lin" valueType="num">
                                      <p:cBhvr>
                                        <p:cTn id="101" dur="500" fill="hold"/>
                                        <p:tgtEl>
                                          <p:spTgt spid="34"/>
                                        </p:tgtEl>
                                        <p:attrNameLst>
                                          <p:attrName>ppt_x</p:attrName>
                                        </p:attrNameLst>
                                      </p:cBhvr>
                                      <p:tavLst>
                                        <p:tav tm="0">
                                          <p:val>
                                            <p:strVal val="#ppt_x"/>
                                          </p:val>
                                        </p:tav>
                                        <p:tav tm="100000">
                                          <p:val>
                                            <p:strVal val="#ppt_x"/>
                                          </p:val>
                                        </p:tav>
                                      </p:tavLst>
                                    </p:anim>
                                    <p:anim calcmode="lin" valueType="num">
                                      <p:cBhvr>
                                        <p:cTn id="102" dur="500" fill="hold"/>
                                        <p:tgtEl>
                                          <p:spTgt spid="3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anim calcmode="lin" valueType="num">
                                      <p:cBhvr>
                                        <p:cTn id="106" dur="500" fill="hold"/>
                                        <p:tgtEl>
                                          <p:spTgt spid="35"/>
                                        </p:tgtEl>
                                        <p:attrNameLst>
                                          <p:attrName>ppt_x</p:attrName>
                                        </p:attrNameLst>
                                      </p:cBhvr>
                                      <p:tavLst>
                                        <p:tav tm="0">
                                          <p:val>
                                            <p:strVal val="#ppt_x"/>
                                          </p:val>
                                        </p:tav>
                                        <p:tav tm="100000">
                                          <p:val>
                                            <p:strVal val="#ppt_x"/>
                                          </p:val>
                                        </p:tav>
                                      </p:tavLst>
                                    </p:anim>
                                    <p:anim calcmode="lin" valueType="num">
                                      <p:cBhvr>
                                        <p:cTn id="107" dur="500" fill="hold"/>
                                        <p:tgtEl>
                                          <p:spTgt spid="35"/>
                                        </p:tgtEl>
                                        <p:attrNameLst>
                                          <p:attrName>ppt_y</p:attrName>
                                        </p:attrNameLst>
                                      </p:cBhvr>
                                      <p:tavLst>
                                        <p:tav tm="0">
                                          <p:val>
                                            <p:strVal val="#ppt_y+.1"/>
                                          </p:val>
                                        </p:tav>
                                        <p:tav tm="100000">
                                          <p:val>
                                            <p:strVal val="#ppt_y"/>
                                          </p:val>
                                        </p:tav>
                                      </p:tavLst>
                                    </p:anim>
                                  </p:childTnLst>
                                </p:cTn>
                              </p:par>
                            </p:childTnLst>
                          </p:cTn>
                        </p:par>
                        <p:par>
                          <p:cTn id="108" fill="hold">
                            <p:stCondLst>
                              <p:cond delay="500"/>
                            </p:stCondLst>
                            <p:childTnLst>
                              <p:par>
                                <p:cTn id="109" presetID="22" presetClass="entr" presetSubtype="8"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left)">
                                      <p:cBhvr>
                                        <p:cTn id="111" dur="500"/>
                                        <p:tgtEl>
                                          <p:spTgt spid="66"/>
                                        </p:tgtEl>
                                      </p:cBhvr>
                                    </p:animEffect>
                                  </p:childTnLst>
                                </p:cTn>
                              </p:par>
                            </p:childTnLst>
                          </p:cTn>
                        </p:par>
                        <p:par>
                          <p:cTn id="112" fill="hold">
                            <p:stCondLst>
                              <p:cond delay="1000"/>
                            </p:stCondLst>
                            <p:childTnLst>
                              <p:par>
                                <p:cTn id="113" presetID="22" presetClass="entr" presetSubtype="8" fill="hold"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wipe(left)">
                                      <p:cBhvr>
                                        <p:cTn id="115" dur="500"/>
                                        <p:tgtEl>
                                          <p:spTgt spid="44"/>
                                        </p:tgtEl>
                                      </p:cBhvr>
                                    </p:animEffect>
                                  </p:childTnLst>
                                </p:cTn>
                              </p:par>
                            </p:childTnLst>
                          </p:cTn>
                        </p:par>
                        <p:par>
                          <p:cTn id="116" fill="hold">
                            <p:stCondLst>
                              <p:cond delay="1500"/>
                            </p:stCondLst>
                            <p:childTnLst>
                              <p:par>
                                <p:cTn id="117" presetID="53" presetClass="entr" presetSubtype="16"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childTnLst>
                          </p:cTn>
                        </p:par>
                        <p:par>
                          <p:cTn id="122" fill="hold">
                            <p:stCondLst>
                              <p:cond delay="2000"/>
                            </p:stCondLst>
                            <p:childTnLst>
                              <p:par>
                                <p:cTn id="123" presetID="53" presetClass="entr" presetSubtype="16"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 calcmode="lin" valueType="num">
                                      <p:cBhvr>
                                        <p:cTn id="125" dur="500" fill="hold"/>
                                        <p:tgtEl>
                                          <p:spTgt spid="47"/>
                                        </p:tgtEl>
                                        <p:attrNameLst>
                                          <p:attrName>ppt_w</p:attrName>
                                        </p:attrNameLst>
                                      </p:cBhvr>
                                      <p:tavLst>
                                        <p:tav tm="0">
                                          <p:val>
                                            <p:fltVal val="0"/>
                                          </p:val>
                                        </p:tav>
                                        <p:tav tm="100000">
                                          <p:val>
                                            <p:strVal val="#ppt_w"/>
                                          </p:val>
                                        </p:tav>
                                      </p:tavLst>
                                    </p:anim>
                                    <p:anim calcmode="lin" valueType="num">
                                      <p:cBhvr>
                                        <p:cTn id="126" dur="500" fill="hold"/>
                                        <p:tgtEl>
                                          <p:spTgt spid="47"/>
                                        </p:tgtEl>
                                        <p:attrNameLst>
                                          <p:attrName>ppt_h</p:attrName>
                                        </p:attrNameLst>
                                      </p:cBhvr>
                                      <p:tavLst>
                                        <p:tav tm="0">
                                          <p:val>
                                            <p:fltVal val="0"/>
                                          </p:val>
                                        </p:tav>
                                        <p:tav tm="100000">
                                          <p:val>
                                            <p:strVal val="#ppt_h"/>
                                          </p:val>
                                        </p:tav>
                                      </p:tavLst>
                                    </p:anim>
                                    <p:animEffect transition="in" filter="fade">
                                      <p:cBhvr>
                                        <p:cTn id="127" dur="500"/>
                                        <p:tgtEl>
                                          <p:spTgt spid="47"/>
                                        </p:tgtEl>
                                      </p:cBhvr>
                                    </p:animEffect>
                                  </p:childTnLst>
                                </p:cTn>
                              </p:par>
                            </p:childTnLst>
                          </p:cTn>
                        </p:par>
                        <p:par>
                          <p:cTn id="128" fill="hold">
                            <p:stCondLst>
                              <p:cond delay="2500"/>
                            </p:stCondLst>
                            <p:childTnLst>
                              <p:par>
                                <p:cTn id="129" presetID="53" presetClass="entr" presetSubtype="16"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p:cTn id="131" dur="500" fill="hold"/>
                                        <p:tgtEl>
                                          <p:spTgt spid="48"/>
                                        </p:tgtEl>
                                        <p:attrNameLst>
                                          <p:attrName>ppt_w</p:attrName>
                                        </p:attrNameLst>
                                      </p:cBhvr>
                                      <p:tavLst>
                                        <p:tav tm="0">
                                          <p:val>
                                            <p:fltVal val="0"/>
                                          </p:val>
                                        </p:tav>
                                        <p:tav tm="100000">
                                          <p:val>
                                            <p:strVal val="#ppt_w"/>
                                          </p:val>
                                        </p:tav>
                                      </p:tavLst>
                                    </p:anim>
                                    <p:anim calcmode="lin" valueType="num">
                                      <p:cBhvr>
                                        <p:cTn id="132" dur="500" fill="hold"/>
                                        <p:tgtEl>
                                          <p:spTgt spid="48"/>
                                        </p:tgtEl>
                                        <p:attrNameLst>
                                          <p:attrName>ppt_h</p:attrName>
                                        </p:attrNameLst>
                                      </p:cBhvr>
                                      <p:tavLst>
                                        <p:tav tm="0">
                                          <p:val>
                                            <p:fltVal val="0"/>
                                          </p:val>
                                        </p:tav>
                                        <p:tav tm="100000">
                                          <p:val>
                                            <p:strVal val="#ppt_h"/>
                                          </p:val>
                                        </p:tav>
                                      </p:tavLst>
                                    </p:anim>
                                    <p:animEffect transition="in" filter="fade">
                                      <p:cBhvr>
                                        <p:cTn id="133" dur="500"/>
                                        <p:tgtEl>
                                          <p:spTgt spid="48"/>
                                        </p:tgtEl>
                                      </p:cBhvr>
                                    </p:animEffect>
                                  </p:childTnLst>
                                </p:cTn>
                              </p:par>
                            </p:childTnLst>
                          </p:cTn>
                        </p:par>
                        <p:par>
                          <p:cTn id="134" fill="hold">
                            <p:stCondLst>
                              <p:cond delay="3000"/>
                            </p:stCondLst>
                            <p:childTnLst>
                              <p:par>
                                <p:cTn id="135" presetID="22" presetClass="entr" presetSubtype="4" fill="hold" nodeType="after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wipe(down)">
                                      <p:cBhvr>
                                        <p:cTn id="137" dur="500"/>
                                        <p:tgtEl>
                                          <p:spTgt spid="49"/>
                                        </p:tgtEl>
                                      </p:cBhvr>
                                    </p:animEffect>
                                  </p:childTnLst>
                                </p:cTn>
                              </p:par>
                            </p:childTnLst>
                          </p:cTn>
                        </p:par>
                        <p:par>
                          <p:cTn id="138" fill="hold">
                            <p:stCondLst>
                              <p:cond delay="3500"/>
                            </p:stCondLst>
                            <p:childTnLst>
                              <p:par>
                                <p:cTn id="139" presetID="53" presetClass="entr" presetSubtype="16" fill="hold" grpId="0" nodeType="afterEffect">
                                  <p:stCondLst>
                                    <p:cond delay="0"/>
                                  </p:stCondLst>
                                  <p:childTnLst>
                                    <p:set>
                                      <p:cBhvr>
                                        <p:cTn id="140" dur="1" fill="hold">
                                          <p:stCondLst>
                                            <p:cond delay="0"/>
                                          </p:stCondLst>
                                        </p:cTn>
                                        <p:tgtEl>
                                          <p:spTgt spid="50"/>
                                        </p:tgtEl>
                                        <p:attrNameLst>
                                          <p:attrName>style.visibility</p:attrName>
                                        </p:attrNameLst>
                                      </p:cBhvr>
                                      <p:to>
                                        <p:strVal val="visible"/>
                                      </p:to>
                                    </p:set>
                                    <p:anim calcmode="lin" valueType="num">
                                      <p:cBhvr>
                                        <p:cTn id="141" dur="500" fill="hold"/>
                                        <p:tgtEl>
                                          <p:spTgt spid="50"/>
                                        </p:tgtEl>
                                        <p:attrNameLst>
                                          <p:attrName>ppt_w</p:attrName>
                                        </p:attrNameLst>
                                      </p:cBhvr>
                                      <p:tavLst>
                                        <p:tav tm="0">
                                          <p:val>
                                            <p:fltVal val="0"/>
                                          </p:val>
                                        </p:tav>
                                        <p:tav tm="100000">
                                          <p:val>
                                            <p:strVal val="#ppt_w"/>
                                          </p:val>
                                        </p:tav>
                                      </p:tavLst>
                                    </p:anim>
                                    <p:anim calcmode="lin" valueType="num">
                                      <p:cBhvr>
                                        <p:cTn id="142" dur="500" fill="hold"/>
                                        <p:tgtEl>
                                          <p:spTgt spid="50"/>
                                        </p:tgtEl>
                                        <p:attrNameLst>
                                          <p:attrName>ppt_h</p:attrName>
                                        </p:attrNameLst>
                                      </p:cBhvr>
                                      <p:tavLst>
                                        <p:tav tm="0">
                                          <p:val>
                                            <p:fltVal val="0"/>
                                          </p:val>
                                        </p:tav>
                                        <p:tav tm="100000">
                                          <p:val>
                                            <p:strVal val="#ppt_h"/>
                                          </p:val>
                                        </p:tav>
                                      </p:tavLst>
                                    </p:anim>
                                    <p:animEffect transition="in" filter="fade">
                                      <p:cBhvr>
                                        <p:cTn id="143" dur="500"/>
                                        <p:tgtEl>
                                          <p:spTgt spid="50"/>
                                        </p:tgtEl>
                                      </p:cBhvr>
                                    </p:animEffect>
                                  </p:childTnLst>
                                </p:cTn>
                              </p:par>
                            </p:childTnLst>
                          </p:cTn>
                        </p:par>
                        <p:par>
                          <p:cTn id="144" fill="hold">
                            <p:stCondLst>
                              <p:cond delay="4000"/>
                            </p:stCondLst>
                            <p:childTnLst>
                              <p:par>
                                <p:cTn id="145" presetID="53" presetClass="entr" presetSubtype="16"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p:cTn id="147" dur="500" fill="hold"/>
                                        <p:tgtEl>
                                          <p:spTgt spid="45"/>
                                        </p:tgtEl>
                                        <p:attrNameLst>
                                          <p:attrName>ppt_w</p:attrName>
                                        </p:attrNameLst>
                                      </p:cBhvr>
                                      <p:tavLst>
                                        <p:tav tm="0">
                                          <p:val>
                                            <p:fltVal val="0"/>
                                          </p:val>
                                        </p:tav>
                                        <p:tav tm="100000">
                                          <p:val>
                                            <p:strVal val="#ppt_w"/>
                                          </p:val>
                                        </p:tav>
                                      </p:tavLst>
                                    </p:anim>
                                    <p:anim calcmode="lin" valueType="num">
                                      <p:cBhvr>
                                        <p:cTn id="148" dur="500" fill="hold"/>
                                        <p:tgtEl>
                                          <p:spTgt spid="45"/>
                                        </p:tgtEl>
                                        <p:attrNameLst>
                                          <p:attrName>ppt_h</p:attrName>
                                        </p:attrNameLst>
                                      </p:cBhvr>
                                      <p:tavLst>
                                        <p:tav tm="0">
                                          <p:val>
                                            <p:fltVal val="0"/>
                                          </p:val>
                                        </p:tav>
                                        <p:tav tm="100000">
                                          <p:val>
                                            <p:strVal val="#ppt_h"/>
                                          </p:val>
                                        </p:tav>
                                      </p:tavLst>
                                    </p:anim>
                                    <p:animEffect transition="in" filter="fade">
                                      <p:cBhvr>
                                        <p:cTn id="149" dur="500"/>
                                        <p:tgtEl>
                                          <p:spTgt spid="45"/>
                                        </p:tgtEl>
                                      </p:cBhvr>
                                    </p:animEffect>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fade">
                                      <p:cBhvr>
                                        <p:cTn id="154" dur="500"/>
                                        <p:tgtEl>
                                          <p:spTgt spid="51"/>
                                        </p:tgtEl>
                                      </p:cBhvr>
                                    </p:animEffect>
                                    <p:anim calcmode="lin" valueType="num">
                                      <p:cBhvr>
                                        <p:cTn id="155" dur="500" fill="hold"/>
                                        <p:tgtEl>
                                          <p:spTgt spid="51"/>
                                        </p:tgtEl>
                                        <p:attrNameLst>
                                          <p:attrName>ppt_x</p:attrName>
                                        </p:attrNameLst>
                                      </p:cBhvr>
                                      <p:tavLst>
                                        <p:tav tm="0">
                                          <p:val>
                                            <p:strVal val="#ppt_x"/>
                                          </p:val>
                                        </p:tav>
                                        <p:tav tm="100000">
                                          <p:val>
                                            <p:strVal val="#ppt_x"/>
                                          </p:val>
                                        </p:tav>
                                      </p:tavLst>
                                    </p:anim>
                                    <p:anim calcmode="lin" valueType="num">
                                      <p:cBhvr>
                                        <p:cTn id="156" dur="500" fill="hold"/>
                                        <p:tgtEl>
                                          <p:spTgt spid="51"/>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Effect transition="in" filter="fade">
                                      <p:cBhvr>
                                        <p:cTn id="159" dur="500"/>
                                        <p:tgtEl>
                                          <p:spTgt spid="52"/>
                                        </p:tgtEl>
                                      </p:cBhvr>
                                    </p:animEffect>
                                    <p:anim calcmode="lin" valueType="num">
                                      <p:cBhvr>
                                        <p:cTn id="160" dur="500" fill="hold"/>
                                        <p:tgtEl>
                                          <p:spTgt spid="52"/>
                                        </p:tgtEl>
                                        <p:attrNameLst>
                                          <p:attrName>ppt_x</p:attrName>
                                        </p:attrNameLst>
                                      </p:cBhvr>
                                      <p:tavLst>
                                        <p:tav tm="0">
                                          <p:val>
                                            <p:strVal val="#ppt_x"/>
                                          </p:val>
                                        </p:tav>
                                        <p:tav tm="100000">
                                          <p:val>
                                            <p:strVal val="#ppt_x"/>
                                          </p:val>
                                        </p:tav>
                                      </p:tavLst>
                                    </p:anim>
                                    <p:anim calcmode="lin" valueType="num">
                                      <p:cBhvr>
                                        <p:cTn id="161" dur="500" fill="hold"/>
                                        <p:tgtEl>
                                          <p:spTgt spid="52"/>
                                        </p:tgtEl>
                                        <p:attrNameLst>
                                          <p:attrName>ppt_y</p:attrName>
                                        </p:attrNameLst>
                                      </p:cBhvr>
                                      <p:tavLst>
                                        <p:tav tm="0">
                                          <p:val>
                                            <p:strVal val="#ppt_y-.1"/>
                                          </p:val>
                                        </p:tav>
                                        <p:tav tm="100000">
                                          <p:val>
                                            <p:strVal val="#ppt_y"/>
                                          </p:val>
                                        </p:tav>
                                      </p:tavLst>
                                    </p:anim>
                                  </p:childTnLst>
                                </p:cTn>
                              </p:par>
                            </p:childTnLst>
                          </p:cTn>
                        </p:par>
                        <p:par>
                          <p:cTn id="162" fill="hold">
                            <p:stCondLst>
                              <p:cond delay="500"/>
                            </p:stCondLst>
                            <p:childTnLst>
                              <p:par>
                                <p:cTn id="163" presetID="22" presetClass="entr" presetSubtype="8" fill="hold" nodeType="afterEffect">
                                  <p:stCondLst>
                                    <p:cond delay="0"/>
                                  </p:stCondLst>
                                  <p:childTnLst>
                                    <p:set>
                                      <p:cBhvr>
                                        <p:cTn id="164" dur="1" fill="hold">
                                          <p:stCondLst>
                                            <p:cond delay="0"/>
                                          </p:stCondLst>
                                        </p:cTn>
                                        <p:tgtEl>
                                          <p:spTgt spid="69"/>
                                        </p:tgtEl>
                                        <p:attrNameLst>
                                          <p:attrName>style.visibility</p:attrName>
                                        </p:attrNameLst>
                                      </p:cBhvr>
                                      <p:to>
                                        <p:strVal val="visible"/>
                                      </p:to>
                                    </p:set>
                                    <p:animEffect transition="in" filter="wipe(left)">
                                      <p:cBhvr>
                                        <p:cTn id="165" dur="500"/>
                                        <p:tgtEl>
                                          <p:spTgt spid="69"/>
                                        </p:tgtEl>
                                      </p:cBhvr>
                                    </p:animEffect>
                                  </p:childTnLst>
                                </p:cTn>
                              </p:par>
                            </p:childTnLst>
                          </p:cTn>
                        </p:par>
                        <p:par>
                          <p:cTn id="166" fill="hold">
                            <p:stCondLst>
                              <p:cond delay="1000"/>
                            </p:stCondLst>
                            <p:childTnLst>
                              <p:par>
                                <p:cTn id="167" presetID="22" presetClass="entr" presetSubtype="8" fill="hold" nodeType="afterEffect">
                                  <p:stCondLst>
                                    <p:cond delay="0"/>
                                  </p:stCondLst>
                                  <p:childTnLst>
                                    <p:set>
                                      <p:cBhvr>
                                        <p:cTn id="168" dur="1" fill="hold">
                                          <p:stCondLst>
                                            <p:cond delay="0"/>
                                          </p:stCondLst>
                                        </p:cTn>
                                        <p:tgtEl>
                                          <p:spTgt spid="54"/>
                                        </p:tgtEl>
                                        <p:attrNameLst>
                                          <p:attrName>style.visibility</p:attrName>
                                        </p:attrNameLst>
                                      </p:cBhvr>
                                      <p:to>
                                        <p:strVal val="visible"/>
                                      </p:to>
                                    </p:set>
                                    <p:animEffect transition="in" filter="wipe(left)">
                                      <p:cBhvr>
                                        <p:cTn id="169" dur="500"/>
                                        <p:tgtEl>
                                          <p:spTgt spid="54"/>
                                        </p:tgtEl>
                                      </p:cBhvr>
                                    </p:animEffect>
                                  </p:childTnLst>
                                </p:cTn>
                              </p:par>
                            </p:childTnLst>
                          </p:cTn>
                        </p:par>
                        <p:par>
                          <p:cTn id="170" fill="hold">
                            <p:stCondLst>
                              <p:cond delay="1500"/>
                            </p:stCondLst>
                            <p:childTnLst>
                              <p:par>
                                <p:cTn id="171" presetID="53" presetClass="entr" presetSubtype="16" fill="hold" grpId="0" nodeType="afterEffect">
                                  <p:stCondLst>
                                    <p:cond delay="0"/>
                                  </p:stCondLst>
                                  <p:childTnLst>
                                    <p:set>
                                      <p:cBhvr>
                                        <p:cTn id="172" dur="1" fill="hold">
                                          <p:stCondLst>
                                            <p:cond delay="0"/>
                                          </p:stCondLst>
                                        </p:cTn>
                                        <p:tgtEl>
                                          <p:spTgt spid="55"/>
                                        </p:tgtEl>
                                        <p:attrNameLst>
                                          <p:attrName>style.visibility</p:attrName>
                                        </p:attrNameLst>
                                      </p:cBhvr>
                                      <p:to>
                                        <p:strVal val="visible"/>
                                      </p:to>
                                    </p:set>
                                    <p:anim calcmode="lin" valueType="num">
                                      <p:cBhvr>
                                        <p:cTn id="173" dur="500" fill="hold"/>
                                        <p:tgtEl>
                                          <p:spTgt spid="55"/>
                                        </p:tgtEl>
                                        <p:attrNameLst>
                                          <p:attrName>ppt_w</p:attrName>
                                        </p:attrNameLst>
                                      </p:cBhvr>
                                      <p:tavLst>
                                        <p:tav tm="0">
                                          <p:val>
                                            <p:fltVal val="0"/>
                                          </p:val>
                                        </p:tav>
                                        <p:tav tm="100000">
                                          <p:val>
                                            <p:strVal val="#ppt_w"/>
                                          </p:val>
                                        </p:tav>
                                      </p:tavLst>
                                    </p:anim>
                                    <p:anim calcmode="lin" valueType="num">
                                      <p:cBhvr>
                                        <p:cTn id="174" dur="500" fill="hold"/>
                                        <p:tgtEl>
                                          <p:spTgt spid="55"/>
                                        </p:tgtEl>
                                        <p:attrNameLst>
                                          <p:attrName>ppt_h</p:attrName>
                                        </p:attrNameLst>
                                      </p:cBhvr>
                                      <p:tavLst>
                                        <p:tav tm="0">
                                          <p:val>
                                            <p:fltVal val="0"/>
                                          </p:val>
                                        </p:tav>
                                        <p:tav tm="100000">
                                          <p:val>
                                            <p:strVal val="#ppt_h"/>
                                          </p:val>
                                        </p:tav>
                                      </p:tavLst>
                                    </p:anim>
                                    <p:animEffect transition="in" filter="fade">
                                      <p:cBhvr>
                                        <p:cTn id="175" dur="500"/>
                                        <p:tgtEl>
                                          <p:spTgt spid="55"/>
                                        </p:tgtEl>
                                      </p:cBhvr>
                                    </p:animEffect>
                                  </p:childTnLst>
                                </p:cTn>
                              </p:par>
                            </p:childTnLst>
                          </p:cTn>
                        </p:par>
                        <p:par>
                          <p:cTn id="176" fill="hold">
                            <p:stCondLst>
                              <p:cond delay="2000"/>
                            </p:stCondLst>
                            <p:childTnLst>
                              <p:par>
                                <p:cTn id="177" presetID="53" presetClass="entr" presetSubtype="16" fill="hold" grpId="0" nodeType="afterEffect">
                                  <p:stCondLst>
                                    <p:cond delay="0"/>
                                  </p:stCondLst>
                                  <p:childTnLst>
                                    <p:set>
                                      <p:cBhvr>
                                        <p:cTn id="178" dur="1" fill="hold">
                                          <p:stCondLst>
                                            <p:cond delay="0"/>
                                          </p:stCondLst>
                                        </p:cTn>
                                        <p:tgtEl>
                                          <p:spTgt spid="56"/>
                                        </p:tgtEl>
                                        <p:attrNameLst>
                                          <p:attrName>style.visibility</p:attrName>
                                        </p:attrNameLst>
                                      </p:cBhvr>
                                      <p:to>
                                        <p:strVal val="visible"/>
                                      </p:to>
                                    </p:set>
                                    <p:anim calcmode="lin" valueType="num">
                                      <p:cBhvr>
                                        <p:cTn id="179" dur="500" fill="hold"/>
                                        <p:tgtEl>
                                          <p:spTgt spid="56"/>
                                        </p:tgtEl>
                                        <p:attrNameLst>
                                          <p:attrName>ppt_w</p:attrName>
                                        </p:attrNameLst>
                                      </p:cBhvr>
                                      <p:tavLst>
                                        <p:tav tm="0">
                                          <p:val>
                                            <p:fltVal val="0"/>
                                          </p:val>
                                        </p:tav>
                                        <p:tav tm="100000">
                                          <p:val>
                                            <p:strVal val="#ppt_w"/>
                                          </p:val>
                                        </p:tav>
                                      </p:tavLst>
                                    </p:anim>
                                    <p:anim calcmode="lin" valueType="num">
                                      <p:cBhvr>
                                        <p:cTn id="180" dur="500" fill="hold"/>
                                        <p:tgtEl>
                                          <p:spTgt spid="56"/>
                                        </p:tgtEl>
                                        <p:attrNameLst>
                                          <p:attrName>ppt_h</p:attrName>
                                        </p:attrNameLst>
                                      </p:cBhvr>
                                      <p:tavLst>
                                        <p:tav tm="0">
                                          <p:val>
                                            <p:fltVal val="0"/>
                                          </p:val>
                                        </p:tav>
                                        <p:tav tm="100000">
                                          <p:val>
                                            <p:strVal val="#ppt_h"/>
                                          </p:val>
                                        </p:tav>
                                      </p:tavLst>
                                    </p:anim>
                                    <p:animEffect transition="in" filter="fade">
                                      <p:cBhvr>
                                        <p:cTn id="181" dur="500"/>
                                        <p:tgtEl>
                                          <p:spTgt spid="56"/>
                                        </p:tgtEl>
                                      </p:cBhvr>
                                    </p:animEffect>
                                  </p:childTnLst>
                                </p:cTn>
                              </p:par>
                            </p:childTnLst>
                          </p:cTn>
                        </p:par>
                        <p:par>
                          <p:cTn id="182" fill="hold">
                            <p:stCondLst>
                              <p:cond delay="2500"/>
                            </p:stCondLst>
                            <p:childTnLst>
                              <p:par>
                                <p:cTn id="183" presetID="53" presetClass="entr" presetSubtype="16" fill="hold" grpId="0" nodeType="afterEffect">
                                  <p:stCondLst>
                                    <p:cond delay="0"/>
                                  </p:stCondLst>
                                  <p:childTnLst>
                                    <p:set>
                                      <p:cBhvr>
                                        <p:cTn id="184" dur="1" fill="hold">
                                          <p:stCondLst>
                                            <p:cond delay="0"/>
                                          </p:stCondLst>
                                        </p:cTn>
                                        <p:tgtEl>
                                          <p:spTgt spid="57"/>
                                        </p:tgtEl>
                                        <p:attrNameLst>
                                          <p:attrName>style.visibility</p:attrName>
                                        </p:attrNameLst>
                                      </p:cBhvr>
                                      <p:to>
                                        <p:strVal val="visible"/>
                                      </p:to>
                                    </p:set>
                                    <p:anim calcmode="lin" valueType="num">
                                      <p:cBhvr>
                                        <p:cTn id="185" dur="500" fill="hold"/>
                                        <p:tgtEl>
                                          <p:spTgt spid="57"/>
                                        </p:tgtEl>
                                        <p:attrNameLst>
                                          <p:attrName>ppt_w</p:attrName>
                                        </p:attrNameLst>
                                      </p:cBhvr>
                                      <p:tavLst>
                                        <p:tav tm="0">
                                          <p:val>
                                            <p:fltVal val="0"/>
                                          </p:val>
                                        </p:tav>
                                        <p:tav tm="100000">
                                          <p:val>
                                            <p:strVal val="#ppt_w"/>
                                          </p:val>
                                        </p:tav>
                                      </p:tavLst>
                                    </p:anim>
                                    <p:anim calcmode="lin" valueType="num">
                                      <p:cBhvr>
                                        <p:cTn id="186" dur="500" fill="hold"/>
                                        <p:tgtEl>
                                          <p:spTgt spid="57"/>
                                        </p:tgtEl>
                                        <p:attrNameLst>
                                          <p:attrName>ppt_h</p:attrName>
                                        </p:attrNameLst>
                                      </p:cBhvr>
                                      <p:tavLst>
                                        <p:tav tm="0">
                                          <p:val>
                                            <p:fltVal val="0"/>
                                          </p:val>
                                        </p:tav>
                                        <p:tav tm="100000">
                                          <p:val>
                                            <p:strVal val="#ppt_h"/>
                                          </p:val>
                                        </p:tav>
                                      </p:tavLst>
                                    </p:anim>
                                    <p:animEffect transition="in" filter="fade">
                                      <p:cBhvr>
                                        <p:cTn id="187" dur="500"/>
                                        <p:tgtEl>
                                          <p:spTgt spid="57"/>
                                        </p:tgtEl>
                                      </p:cBhvr>
                                    </p:animEffect>
                                  </p:childTnLst>
                                </p:cTn>
                              </p:par>
                            </p:childTnLst>
                          </p:cTn>
                        </p:par>
                        <p:par>
                          <p:cTn id="188" fill="hold">
                            <p:stCondLst>
                              <p:cond delay="3000"/>
                            </p:stCondLst>
                            <p:childTnLst>
                              <p:par>
                                <p:cTn id="189" presetID="22" presetClass="entr" presetSubtype="1" fill="hold" nodeType="afterEffect">
                                  <p:stCondLst>
                                    <p:cond delay="0"/>
                                  </p:stCondLst>
                                  <p:childTnLst>
                                    <p:set>
                                      <p:cBhvr>
                                        <p:cTn id="190" dur="1" fill="hold">
                                          <p:stCondLst>
                                            <p:cond delay="0"/>
                                          </p:stCondLst>
                                        </p:cTn>
                                        <p:tgtEl>
                                          <p:spTgt spid="58"/>
                                        </p:tgtEl>
                                        <p:attrNameLst>
                                          <p:attrName>style.visibility</p:attrName>
                                        </p:attrNameLst>
                                      </p:cBhvr>
                                      <p:to>
                                        <p:strVal val="visible"/>
                                      </p:to>
                                    </p:set>
                                    <p:animEffect transition="in" filter="wipe(up)">
                                      <p:cBhvr>
                                        <p:cTn id="191" dur="500"/>
                                        <p:tgtEl>
                                          <p:spTgt spid="58"/>
                                        </p:tgtEl>
                                      </p:cBhvr>
                                    </p:animEffect>
                                  </p:childTnLst>
                                </p:cTn>
                              </p:par>
                            </p:childTnLst>
                          </p:cTn>
                        </p:par>
                        <p:par>
                          <p:cTn id="192" fill="hold">
                            <p:stCondLst>
                              <p:cond delay="3500"/>
                            </p:stCondLst>
                            <p:childTnLst>
                              <p:par>
                                <p:cTn id="193" presetID="53" presetClass="entr" presetSubtype="16" fill="hold" grpId="0" nodeType="afterEffect">
                                  <p:stCondLst>
                                    <p:cond delay="0"/>
                                  </p:stCondLst>
                                  <p:childTnLst>
                                    <p:set>
                                      <p:cBhvr>
                                        <p:cTn id="194" dur="1" fill="hold">
                                          <p:stCondLst>
                                            <p:cond delay="0"/>
                                          </p:stCondLst>
                                        </p:cTn>
                                        <p:tgtEl>
                                          <p:spTgt spid="59"/>
                                        </p:tgtEl>
                                        <p:attrNameLst>
                                          <p:attrName>style.visibility</p:attrName>
                                        </p:attrNameLst>
                                      </p:cBhvr>
                                      <p:to>
                                        <p:strVal val="visible"/>
                                      </p:to>
                                    </p:set>
                                    <p:anim calcmode="lin" valueType="num">
                                      <p:cBhvr>
                                        <p:cTn id="195" dur="500" fill="hold"/>
                                        <p:tgtEl>
                                          <p:spTgt spid="59"/>
                                        </p:tgtEl>
                                        <p:attrNameLst>
                                          <p:attrName>ppt_w</p:attrName>
                                        </p:attrNameLst>
                                      </p:cBhvr>
                                      <p:tavLst>
                                        <p:tav tm="0">
                                          <p:val>
                                            <p:fltVal val="0"/>
                                          </p:val>
                                        </p:tav>
                                        <p:tav tm="100000">
                                          <p:val>
                                            <p:strVal val="#ppt_w"/>
                                          </p:val>
                                        </p:tav>
                                      </p:tavLst>
                                    </p:anim>
                                    <p:anim calcmode="lin" valueType="num">
                                      <p:cBhvr>
                                        <p:cTn id="196" dur="500" fill="hold"/>
                                        <p:tgtEl>
                                          <p:spTgt spid="59"/>
                                        </p:tgtEl>
                                        <p:attrNameLst>
                                          <p:attrName>ppt_h</p:attrName>
                                        </p:attrNameLst>
                                      </p:cBhvr>
                                      <p:tavLst>
                                        <p:tav tm="0">
                                          <p:val>
                                            <p:fltVal val="0"/>
                                          </p:val>
                                        </p:tav>
                                        <p:tav tm="100000">
                                          <p:val>
                                            <p:strVal val="#ppt_h"/>
                                          </p:val>
                                        </p:tav>
                                      </p:tavLst>
                                    </p:anim>
                                    <p:animEffect transition="in" filter="fade">
                                      <p:cBhvr>
                                        <p:cTn id="197" dur="500"/>
                                        <p:tgtEl>
                                          <p:spTgt spid="59"/>
                                        </p:tgtEl>
                                      </p:cBhvr>
                                    </p:animEffect>
                                  </p:childTnLst>
                                </p:cTn>
                              </p:par>
                            </p:childTnLst>
                          </p:cTn>
                        </p:par>
                        <p:par>
                          <p:cTn id="198" fill="hold">
                            <p:stCondLst>
                              <p:cond delay="4000"/>
                            </p:stCondLst>
                            <p:childTnLst>
                              <p:par>
                                <p:cTn id="199" presetID="53" presetClass="entr" presetSubtype="16" fill="hold" grpId="0" nodeType="afterEffect">
                                  <p:stCondLst>
                                    <p:cond delay="0"/>
                                  </p:stCondLst>
                                  <p:childTnLst>
                                    <p:set>
                                      <p:cBhvr>
                                        <p:cTn id="200" dur="1" fill="hold">
                                          <p:stCondLst>
                                            <p:cond delay="0"/>
                                          </p:stCondLst>
                                        </p:cTn>
                                        <p:tgtEl>
                                          <p:spTgt spid="53"/>
                                        </p:tgtEl>
                                        <p:attrNameLst>
                                          <p:attrName>style.visibility</p:attrName>
                                        </p:attrNameLst>
                                      </p:cBhvr>
                                      <p:to>
                                        <p:strVal val="visible"/>
                                      </p:to>
                                    </p:set>
                                    <p:anim calcmode="lin" valueType="num">
                                      <p:cBhvr>
                                        <p:cTn id="201" dur="500" fill="hold"/>
                                        <p:tgtEl>
                                          <p:spTgt spid="53"/>
                                        </p:tgtEl>
                                        <p:attrNameLst>
                                          <p:attrName>ppt_w</p:attrName>
                                        </p:attrNameLst>
                                      </p:cBhvr>
                                      <p:tavLst>
                                        <p:tav tm="0">
                                          <p:val>
                                            <p:fltVal val="0"/>
                                          </p:val>
                                        </p:tav>
                                        <p:tav tm="100000">
                                          <p:val>
                                            <p:strVal val="#ppt_w"/>
                                          </p:val>
                                        </p:tav>
                                      </p:tavLst>
                                    </p:anim>
                                    <p:anim calcmode="lin" valueType="num">
                                      <p:cBhvr>
                                        <p:cTn id="202" dur="500" fill="hold"/>
                                        <p:tgtEl>
                                          <p:spTgt spid="53"/>
                                        </p:tgtEl>
                                        <p:attrNameLst>
                                          <p:attrName>ppt_h</p:attrName>
                                        </p:attrNameLst>
                                      </p:cBhvr>
                                      <p:tavLst>
                                        <p:tav tm="0">
                                          <p:val>
                                            <p:fltVal val="0"/>
                                          </p:val>
                                        </p:tav>
                                        <p:tav tm="100000">
                                          <p:val>
                                            <p:strVal val="#ppt_h"/>
                                          </p:val>
                                        </p:tav>
                                      </p:tavLst>
                                    </p:anim>
                                    <p:animEffect transition="in" filter="fade">
                                      <p:cBhvr>
                                        <p:cTn id="203" dur="500"/>
                                        <p:tgtEl>
                                          <p:spTgt spid="53"/>
                                        </p:tgtEl>
                                      </p:cBhvr>
                                    </p:animEffect>
                                  </p:childTnLst>
                                </p:cTn>
                              </p:par>
                            </p:childTnLst>
                          </p:cTn>
                        </p:par>
                      </p:childTnLst>
                    </p:cTn>
                  </p:par>
                  <p:par>
                    <p:cTn id="204" fill="hold">
                      <p:stCondLst>
                        <p:cond delay="indefinite"/>
                      </p:stCondLst>
                      <p:childTnLst>
                        <p:par>
                          <p:cTn id="205" fill="hold">
                            <p:stCondLst>
                              <p:cond delay="0"/>
                            </p:stCondLst>
                            <p:childTnLst>
                              <p:par>
                                <p:cTn id="206" presetID="47" presetClass="entr" presetSubtype="0" fill="hold" grpId="0" nodeType="clickEffect">
                                  <p:stCondLst>
                                    <p:cond delay="0"/>
                                  </p:stCondLst>
                                  <p:childTnLst>
                                    <p:set>
                                      <p:cBhvr>
                                        <p:cTn id="207" dur="1" fill="hold">
                                          <p:stCondLst>
                                            <p:cond delay="0"/>
                                          </p:stCondLst>
                                        </p:cTn>
                                        <p:tgtEl>
                                          <p:spTgt spid="60"/>
                                        </p:tgtEl>
                                        <p:attrNameLst>
                                          <p:attrName>style.visibility</p:attrName>
                                        </p:attrNameLst>
                                      </p:cBhvr>
                                      <p:to>
                                        <p:strVal val="visible"/>
                                      </p:to>
                                    </p:set>
                                    <p:animEffect transition="in" filter="fade">
                                      <p:cBhvr>
                                        <p:cTn id="208" dur="1000"/>
                                        <p:tgtEl>
                                          <p:spTgt spid="60"/>
                                        </p:tgtEl>
                                      </p:cBhvr>
                                    </p:animEffect>
                                    <p:anim calcmode="lin" valueType="num">
                                      <p:cBhvr>
                                        <p:cTn id="209" dur="1000" fill="hold"/>
                                        <p:tgtEl>
                                          <p:spTgt spid="60"/>
                                        </p:tgtEl>
                                        <p:attrNameLst>
                                          <p:attrName>ppt_x</p:attrName>
                                        </p:attrNameLst>
                                      </p:cBhvr>
                                      <p:tavLst>
                                        <p:tav tm="0">
                                          <p:val>
                                            <p:strVal val="#ppt_x"/>
                                          </p:val>
                                        </p:tav>
                                        <p:tav tm="100000">
                                          <p:val>
                                            <p:strVal val="#ppt_x"/>
                                          </p:val>
                                        </p:tav>
                                      </p:tavLst>
                                    </p:anim>
                                    <p:anim calcmode="lin" valueType="num">
                                      <p:cBhvr>
                                        <p:cTn id="210" dur="1000" fill="hold"/>
                                        <p:tgtEl>
                                          <p:spTgt spid="60"/>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61"/>
                                        </p:tgtEl>
                                        <p:attrNameLst>
                                          <p:attrName>style.visibility</p:attrName>
                                        </p:attrNameLst>
                                      </p:cBhvr>
                                      <p:to>
                                        <p:strVal val="visible"/>
                                      </p:to>
                                    </p:set>
                                    <p:animEffect transition="in" filter="fade">
                                      <p:cBhvr>
                                        <p:cTn id="213" dur="500"/>
                                        <p:tgtEl>
                                          <p:spTgt spid="61"/>
                                        </p:tgtEl>
                                      </p:cBhvr>
                                    </p:animEffect>
                                    <p:anim calcmode="lin" valueType="num">
                                      <p:cBhvr>
                                        <p:cTn id="214" dur="500" fill="hold"/>
                                        <p:tgtEl>
                                          <p:spTgt spid="61"/>
                                        </p:tgtEl>
                                        <p:attrNameLst>
                                          <p:attrName>ppt_x</p:attrName>
                                        </p:attrNameLst>
                                      </p:cBhvr>
                                      <p:tavLst>
                                        <p:tav tm="0">
                                          <p:val>
                                            <p:strVal val="#ppt_x"/>
                                          </p:val>
                                        </p:tav>
                                        <p:tav tm="100000">
                                          <p:val>
                                            <p:strVal val="#ppt_x"/>
                                          </p:val>
                                        </p:tav>
                                      </p:tavLst>
                                    </p:anim>
                                    <p:anim calcmode="lin" valueType="num">
                                      <p:cBhvr>
                                        <p:cTn id="215" dur="500" fill="hold"/>
                                        <p:tgtEl>
                                          <p:spTgt spid="61"/>
                                        </p:tgtEl>
                                        <p:attrNameLst>
                                          <p:attrName>ppt_y</p:attrName>
                                        </p:attrNameLst>
                                      </p:cBhvr>
                                      <p:tavLst>
                                        <p:tav tm="0">
                                          <p:val>
                                            <p:strVal val="#ppt_y+.1"/>
                                          </p:val>
                                        </p:tav>
                                        <p:tav tm="100000">
                                          <p:val>
                                            <p:strVal val="#ppt_y"/>
                                          </p:val>
                                        </p:tav>
                                      </p:tavLst>
                                    </p:anim>
                                  </p:childTnLst>
                                </p:cTn>
                              </p:par>
                            </p:childTnLst>
                          </p:cTn>
                        </p:par>
                        <p:par>
                          <p:cTn id="216" fill="hold">
                            <p:stCondLst>
                              <p:cond delay="10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500"/>
                                        <p:tgtEl>
                                          <p:spTgt spid="67"/>
                                        </p:tgtEl>
                                      </p:cBhvr>
                                    </p:animEffect>
                                  </p:childTnLst>
                                </p:cTn>
                              </p:par>
                            </p:childTnLst>
                          </p:cTn>
                        </p:par>
                        <p:par>
                          <p:cTn id="220" fill="hold">
                            <p:stCondLst>
                              <p:cond delay="1500"/>
                            </p:stCondLst>
                            <p:childTnLst>
                              <p:par>
                                <p:cTn id="221" presetID="22" presetClass="entr" presetSubtype="8" fill="hold" nodeType="afterEffect">
                                  <p:stCondLst>
                                    <p:cond delay="0"/>
                                  </p:stCondLst>
                                  <p:childTnLst>
                                    <p:set>
                                      <p:cBhvr>
                                        <p:cTn id="222" dur="1" fill="hold">
                                          <p:stCondLst>
                                            <p:cond delay="0"/>
                                          </p:stCondLst>
                                        </p:cTn>
                                        <p:tgtEl>
                                          <p:spTgt spid="63"/>
                                        </p:tgtEl>
                                        <p:attrNameLst>
                                          <p:attrName>style.visibility</p:attrName>
                                        </p:attrNameLst>
                                      </p:cBhvr>
                                      <p:to>
                                        <p:strVal val="visible"/>
                                      </p:to>
                                    </p:set>
                                    <p:animEffect transition="in" filter="wipe(left)">
                                      <p:cBhvr>
                                        <p:cTn id="22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0129"/>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195435" y="3208375"/>
            <a:ext cx="2844588" cy="400110"/>
          </a:xfrm>
          <a:prstGeom prst="rect">
            <a:avLst/>
          </a:prstGeom>
          <a:noFill/>
        </p:spPr>
        <p:txBody>
          <a:bodyPr wrap="square" rtlCol="0">
            <a:spAutoFit/>
          </a:bodyPr>
          <a:lstStyle/>
          <a:p>
            <a:pPr algn="ctr"/>
            <a:r>
              <a:rPr lang="en-US" sz="2000" dirty="0" smtClean="0">
                <a:solidFill>
                  <a:srgbClr val="03A1A4"/>
                </a:solidFill>
                <a:latin typeface="Century Gothic" panose="020B0502020202020204" pitchFamily="34" charset="0"/>
              </a:rPr>
              <a:t>DISEASES</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75424" y="5576760"/>
            <a:ext cx="3558919" cy="523220"/>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causes typhoid, cholera, hepatitis and various other diseases</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20760" y="4435964"/>
            <a:ext cx="2233513" cy="707886"/>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DESTRUCTION OF </a:t>
            </a:r>
            <a:r>
              <a:rPr lang="en-US" sz="2000" dirty="0" smtClean="0">
                <a:solidFill>
                  <a:srgbClr val="EE9524"/>
                </a:solidFill>
                <a:latin typeface="Century Gothic" panose="020B0502020202020204" pitchFamily="34" charset="0"/>
              </a:rPr>
              <a:t>ECOSYSTEMS</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488863" y="1870373"/>
            <a:ext cx="3201043" cy="523220"/>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Pathogens are known as a common water </a:t>
            </a:r>
            <a:r>
              <a:rPr lang="en-US" sz="1400" dirty="0" smtClean="0">
                <a:solidFill>
                  <a:schemeClr val="bg2">
                    <a:lumMod val="50000"/>
                  </a:schemeClr>
                </a:solidFill>
                <a:latin typeface="Century Gothic" panose="020B0502020202020204" pitchFamily="34" charset="0"/>
              </a:rPr>
              <a:t>pollutant</a:t>
            </a:r>
            <a:endParaRPr lang="en-US" sz="1400" dirty="0">
              <a:solidFill>
                <a:schemeClr val="bg2">
                  <a:lumMod val="50000"/>
                </a:schemeClr>
              </a:solidFill>
              <a:latin typeface="Century Gothic" panose="020B0502020202020204" pitchFamily="34" charset="0"/>
            </a:endParaRP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79618" y="3121310"/>
            <a:ext cx="2719931" cy="400110"/>
          </a:xfrm>
          <a:prstGeom prst="rect">
            <a:avLst/>
          </a:prstGeom>
          <a:noFill/>
        </p:spPr>
        <p:txBody>
          <a:bodyPr wrap="square" rtlCol="0">
            <a:spAutoFit/>
          </a:bodyPr>
          <a:lstStyle/>
          <a:p>
            <a:pPr algn="ctr"/>
            <a:r>
              <a:rPr lang="en-US" sz="2000" dirty="0" smtClean="0">
                <a:solidFill>
                  <a:srgbClr val="EF3078"/>
                </a:solidFill>
                <a:latin typeface="Century Gothic" panose="020B0502020202020204" pitchFamily="34" charset="0"/>
              </a:rPr>
              <a:t>EUTROPHICATION</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449419" y="5489743"/>
            <a:ext cx="3533345"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Mining activities emit a large amount of metal waste and </a:t>
            </a:r>
            <a:r>
              <a:rPr lang="en-US" sz="1400" dirty="0" err="1">
                <a:solidFill>
                  <a:schemeClr val="bg2">
                    <a:lumMod val="50000"/>
                  </a:schemeClr>
                </a:solidFill>
                <a:latin typeface="Century Gothic" panose="020B0502020202020204" pitchFamily="34" charset="0"/>
              </a:rPr>
              <a:t>sulphides</a:t>
            </a:r>
            <a:r>
              <a:rPr lang="en-US" sz="1400" dirty="0">
                <a:solidFill>
                  <a:schemeClr val="bg2">
                    <a:lumMod val="50000"/>
                  </a:schemeClr>
                </a:solidFill>
                <a:latin typeface="Century Gothic" panose="020B0502020202020204" pitchFamily="34" charset="0"/>
              </a:rPr>
              <a:t> from the rocks which is harmful to the water</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097622" y="4382207"/>
            <a:ext cx="2536431" cy="707886"/>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EFFECTS THE FOOD </a:t>
            </a:r>
            <a:r>
              <a:rPr lang="en-US" sz="2000" dirty="0" smtClean="0">
                <a:solidFill>
                  <a:srgbClr val="1C7CBB"/>
                </a:solidFill>
                <a:latin typeface="Century Gothic" panose="020B0502020202020204" pitchFamily="34" charset="0"/>
              </a:rPr>
              <a:t>CHAIN</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751937" y="1815381"/>
            <a:ext cx="3201043" cy="523220"/>
          </a:xfrm>
          <a:prstGeom prst="rect">
            <a:avLst/>
          </a:prstGeom>
          <a:noFill/>
        </p:spPr>
        <p:txBody>
          <a:bodyPr wrap="square" rtlCol="0">
            <a:spAutoFit/>
          </a:bodyPr>
          <a:lstStyle/>
          <a:p>
            <a:r>
              <a:rPr lang="en-US" sz="1400" dirty="0" smtClean="0">
                <a:solidFill>
                  <a:schemeClr val="bg2">
                    <a:lumMod val="50000"/>
                  </a:schemeClr>
                </a:solidFill>
                <a:latin typeface="Century Gothic" panose="020B0502020202020204" pitchFamily="34" charset="0"/>
              </a:rPr>
              <a:t>Disturb the food chain and food webs</a:t>
            </a:r>
            <a:endParaRPr lang="en-US" sz="1400" dirty="0">
              <a:solidFill>
                <a:schemeClr val="bg2">
                  <a:lumMod val="50000"/>
                </a:schemeClr>
              </a:solidFill>
              <a:latin typeface="Century Gothic" panose="020B0502020202020204" pitchFamily="34" charset="0"/>
            </a:endParaRP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2" y="2970161"/>
            <a:ext cx="2518203"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ON THE ENVIRONMENT</a:t>
            </a:r>
            <a:endParaRPr lang="en-US" sz="2000" dirty="0">
              <a:solidFill>
                <a:schemeClr val="bg1"/>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763791" y="5473712"/>
            <a:ext cx="3611849"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Thermal pollution, defined by a rise in the temperature of water bodies, contributes to global warming</a:t>
            </a:r>
          </a:p>
        </p:txBody>
      </p:sp>
      <p:cxnSp>
        <p:nvCxnSpPr>
          <p:cNvPr id="64" name="Straight Connector 63">
            <a:extLst>
              <a:ext uri="{FF2B5EF4-FFF2-40B4-BE49-F238E27FC236}">
                <a16:creationId xmlns:a16="http://schemas.microsoft.com/office/drawing/2014/main" xmlns="" id="{5CE23E97-80CA-4DCE-905B-0371552128FB}"/>
              </a:ext>
            </a:extLst>
          </p:cNvPr>
          <p:cNvCxnSpPr>
            <a:cxnSpLocks/>
          </p:cNvCxnSpPr>
          <p:nvPr/>
        </p:nvCxnSpPr>
        <p:spPr>
          <a:xfrm>
            <a:off x="651657" y="6212376"/>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AF9195-D1C7-4EAB-9766-CBBD5AC04E3E}"/>
              </a:ext>
            </a:extLst>
          </p:cNvPr>
          <p:cNvCxnSpPr>
            <a:cxnSpLocks/>
          </p:cNvCxnSpPr>
          <p:nvPr/>
        </p:nvCxnSpPr>
        <p:spPr>
          <a:xfrm>
            <a:off x="5287045" y="6212376"/>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7FD0854-B613-4503-8F9F-7EBA21977DB6}"/>
              </a:ext>
            </a:extLst>
          </p:cNvPr>
          <p:cNvCxnSpPr>
            <a:cxnSpLocks/>
          </p:cNvCxnSpPr>
          <p:nvPr/>
        </p:nvCxnSpPr>
        <p:spPr>
          <a:xfrm>
            <a:off x="965510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67D5D77-7183-46A2-913A-91854EB46B5B}"/>
              </a:ext>
            </a:extLst>
          </p:cNvPr>
          <p:cNvCxnSpPr>
            <a:cxnSpLocks/>
          </p:cNvCxnSpPr>
          <p:nvPr/>
        </p:nvCxnSpPr>
        <p:spPr>
          <a:xfrm>
            <a:off x="2807969" y="1835312"/>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FE4C8AC-856E-47A1-86C3-D3143F6DF56B}"/>
              </a:ext>
            </a:extLst>
          </p:cNvPr>
          <p:cNvCxnSpPr>
            <a:cxnSpLocks/>
          </p:cNvCxnSpPr>
          <p:nvPr/>
        </p:nvCxnSpPr>
        <p:spPr>
          <a:xfrm>
            <a:off x="7328027"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solidFill>
                  <a:schemeClr val="bg1"/>
                </a:solidFill>
                <a:latin typeface="Tw Cen MT" panose="020B0602020104020603" pitchFamily="34" charset="0"/>
              </a:rPr>
              <a:t>EFFECTS OF WATER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09738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6000"/>
                            </p:stCondLst>
                            <p:childTnLst>
                              <p:par>
                                <p:cTn id="79" presetID="22" presetClass="entr" presetSubtype="4"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500"/>
                                        <p:tgtEl>
                                          <p:spTgt spid="2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anim calcmode="lin" valueType="num">
                                      <p:cBhvr>
                                        <p:cTn id="99" dur="500" fill="hold"/>
                                        <p:tgtEl>
                                          <p:spTgt spid="25"/>
                                        </p:tgtEl>
                                        <p:attrNameLst>
                                          <p:attrName>ppt_x</p:attrName>
                                        </p:attrNameLst>
                                      </p:cBhvr>
                                      <p:tavLst>
                                        <p:tav tm="0">
                                          <p:val>
                                            <p:strVal val="#ppt_x"/>
                                          </p:val>
                                        </p:tav>
                                        <p:tav tm="100000">
                                          <p:val>
                                            <p:strVal val="#ppt_x"/>
                                          </p:val>
                                        </p:tav>
                                      </p:tavLst>
                                    </p:anim>
                                    <p:anim calcmode="lin" valueType="num">
                                      <p:cBhvr>
                                        <p:cTn id="100" dur="500" fill="hold"/>
                                        <p:tgtEl>
                                          <p:spTgt spid="25"/>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anim calcmode="lin" valueType="num">
                                      <p:cBhvr>
                                        <p:cTn id="104" dur="500" fill="hold"/>
                                        <p:tgtEl>
                                          <p:spTgt spid="26"/>
                                        </p:tgtEl>
                                        <p:attrNameLst>
                                          <p:attrName>ppt_x</p:attrName>
                                        </p:attrNameLst>
                                      </p:cBhvr>
                                      <p:tavLst>
                                        <p:tav tm="0">
                                          <p:val>
                                            <p:strVal val="#ppt_x"/>
                                          </p:val>
                                        </p:tav>
                                        <p:tav tm="100000">
                                          <p:val>
                                            <p:strVal val="#ppt_x"/>
                                          </p:val>
                                        </p:tav>
                                      </p:tavLst>
                                    </p:anim>
                                    <p:anim calcmode="lin" valueType="num">
                                      <p:cBhvr>
                                        <p:cTn id="105" dur="500" fill="hold"/>
                                        <p:tgtEl>
                                          <p:spTgt spid="26"/>
                                        </p:tgtEl>
                                        <p:attrNameLst>
                                          <p:attrName>ppt_y</p:attrName>
                                        </p:attrNameLst>
                                      </p:cBhvr>
                                      <p:tavLst>
                                        <p:tav tm="0">
                                          <p:val>
                                            <p:strVal val="#ppt_y-.1"/>
                                          </p:val>
                                        </p:tav>
                                        <p:tav tm="100000">
                                          <p:val>
                                            <p:strVal val="#ppt_y"/>
                                          </p:val>
                                        </p:tav>
                                      </p:tavLst>
                                    </p:anim>
                                  </p:childTnLst>
                                </p:cTn>
                              </p:par>
                            </p:childTnLst>
                          </p:cTn>
                        </p:par>
                        <p:par>
                          <p:cTn id="106" fill="hold">
                            <p:stCondLst>
                              <p:cond delay="500"/>
                            </p:stCondLst>
                            <p:childTnLst>
                              <p:par>
                                <p:cTn id="107" presetID="22" presetClass="entr" presetSubtype="8" fill="hold" nodeType="after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wipe(left)">
                                      <p:cBhvr>
                                        <p:cTn id="109" dur="500"/>
                                        <p:tgtEl>
                                          <p:spTgt spid="68"/>
                                        </p:tgtEl>
                                      </p:cBhvr>
                                    </p:animEffect>
                                  </p:childTnLst>
                                </p:cTn>
                              </p:par>
                            </p:childTnLst>
                          </p:cTn>
                        </p:par>
                        <p:par>
                          <p:cTn id="110" fill="hold">
                            <p:stCondLst>
                              <p:cond delay="1000"/>
                            </p:stCondLst>
                            <p:childTnLst>
                              <p:par>
                                <p:cTn id="111" presetID="22" presetClass="entr" presetSubtype="8" fill="hold"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left)">
                                      <p:cBhvr>
                                        <p:cTn id="113" dur="500"/>
                                        <p:tgtEl>
                                          <p:spTgt spid="28"/>
                                        </p:tgtEl>
                                      </p:cBhvr>
                                    </p:animEffect>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childTnLst>
                          </p:cTn>
                        </p:par>
                        <p:par>
                          <p:cTn id="120" fill="hold">
                            <p:stCondLst>
                              <p:cond delay="2000"/>
                            </p:stCondLst>
                            <p:childTnLst>
                              <p:par>
                                <p:cTn id="121" presetID="53" presetClass="entr" presetSubtype="16"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fltVal val="0"/>
                                          </p:val>
                                        </p:tav>
                                        <p:tav tm="100000">
                                          <p:val>
                                            <p:strVal val="#ppt_w"/>
                                          </p:val>
                                        </p:tav>
                                      </p:tavLst>
                                    </p:anim>
                                    <p:anim calcmode="lin" valueType="num">
                                      <p:cBhvr>
                                        <p:cTn id="124" dur="500" fill="hold"/>
                                        <p:tgtEl>
                                          <p:spTgt spid="30"/>
                                        </p:tgtEl>
                                        <p:attrNameLst>
                                          <p:attrName>ppt_h</p:attrName>
                                        </p:attrNameLst>
                                      </p:cBhvr>
                                      <p:tavLst>
                                        <p:tav tm="0">
                                          <p:val>
                                            <p:fltVal val="0"/>
                                          </p:val>
                                        </p:tav>
                                        <p:tav tm="100000">
                                          <p:val>
                                            <p:strVal val="#ppt_h"/>
                                          </p:val>
                                        </p:tav>
                                      </p:tavLst>
                                    </p:anim>
                                    <p:animEffect transition="in" filter="fade">
                                      <p:cBhvr>
                                        <p:cTn id="125" dur="500"/>
                                        <p:tgtEl>
                                          <p:spTgt spid="30"/>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childTnLst>
                          </p:cTn>
                        </p:par>
                        <p:par>
                          <p:cTn id="132" fill="hold">
                            <p:stCondLst>
                              <p:cond delay="3000"/>
                            </p:stCondLst>
                            <p:childTnLst>
                              <p:par>
                                <p:cTn id="133" presetID="22" presetClass="entr" presetSubtype="1"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wipe(up)">
                                      <p:cBhvr>
                                        <p:cTn id="135" dur="500"/>
                                        <p:tgtEl>
                                          <p:spTgt spid="32"/>
                                        </p:tgtEl>
                                      </p:cBhvr>
                                    </p:animEffect>
                                  </p:childTnLst>
                                </p:cTn>
                              </p:par>
                            </p:childTnLst>
                          </p:cTn>
                        </p:par>
                        <p:par>
                          <p:cTn id="136" fill="hold">
                            <p:stCondLst>
                              <p:cond delay="3500"/>
                            </p:stCondLst>
                            <p:childTnLst>
                              <p:par>
                                <p:cTn id="137" presetID="53" presetClass="entr" presetSubtype="16" fill="hold" grpId="0" nodeType="after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p:cTn id="139" dur="500" fill="hold"/>
                                        <p:tgtEl>
                                          <p:spTgt spid="33"/>
                                        </p:tgtEl>
                                        <p:attrNameLst>
                                          <p:attrName>ppt_w</p:attrName>
                                        </p:attrNameLst>
                                      </p:cBhvr>
                                      <p:tavLst>
                                        <p:tav tm="0">
                                          <p:val>
                                            <p:fltVal val="0"/>
                                          </p:val>
                                        </p:tav>
                                        <p:tav tm="100000">
                                          <p:val>
                                            <p:strVal val="#ppt_w"/>
                                          </p:val>
                                        </p:tav>
                                      </p:tavLst>
                                    </p:anim>
                                    <p:anim calcmode="lin" valueType="num">
                                      <p:cBhvr>
                                        <p:cTn id="140" dur="500" fill="hold"/>
                                        <p:tgtEl>
                                          <p:spTgt spid="33"/>
                                        </p:tgtEl>
                                        <p:attrNameLst>
                                          <p:attrName>ppt_h</p:attrName>
                                        </p:attrNameLst>
                                      </p:cBhvr>
                                      <p:tavLst>
                                        <p:tav tm="0">
                                          <p:val>
                                            <p:fltVal val="0"/>
                                          </p:val>
                                        </p:tav>
                                        <p:tav tm="100000">
                                          <p:val>
                                            <p:strVal val="#ppt_h"/>
                                          </p:val>
                                        </p:tav>
                                      </p:tavLst>
                                    </p:anim>
                                    <p:animEffect transition="in" filter="fade">
                                      <p:cBhvr>
                                        <p:cTn id="141" dur="500"/>
                                        <p:tgtEl>
                                          <p:spTgt spid="33"/>
                                        </p:tgtEl>
                                      </p:cBhvr>
                                    </p:animEffect>
                                  </p:childTnLst>
                                </p:cTn>
                              </p:par>
                            </p:childTnLst>
                          </p:cTn>
                        </p:par>
                        <p:par>
                          <p:cTn id="142" fill="hold">
                            <p:stCondLst>
                              <p:cond delay="4000"/>
                            </p:stCondLst>
                            <p:childTnLst>
                              <p:par>
                                <p:cTn id="143" presetID="53" presetClass="entr" presetSubtype="16" fill="hold" grpId="0" nodeType="after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ppt_w</p:attrName>
                                        </p:attrNameLst>
                                      </p:cBhvr>
                                      <p:tavLst>
                                        <p:tav tm="0">
                                          <p:val>
                                            <p:fltVal val="0"/>
                                          </p:val>
                                        </p:tav>
                                        <p:tav tm="100000">
                                          <p:val>
                                            <p:strVal val="#ppt_w"/>
                                          </p:val>
                                        </p:tav>
                                      </p:tavLst>
                                    </p:anim>
                                    <p:anim calcmode="lin" valueType="num">
                                      <p:cBhvr>
                                        <p:cTn id="146" dur="500" fill="hold"/>
                                        <p:tgtEl>
                                          <p:spTgt spid="27"/>
                                        </p:tgtEl>
                                        <p:attrNameLst>
                                          <p:attrName>ppt_h</p:attrName>
                                        </p:attrNameLst>
                                      </p:cBhvr>
                                      <p:tavLst>
                                        <p:tav tm="0">
                                          <p:val>
                                            <p:fltVal val="0"/>
                                          </p:val>
                                        </p:tav>
                                        <p:tav tm="100000">
                                          <p:val>
                                            <p:strVal val="#ppt_h"/>
                                          </p:val>
                                        </p:tav>
                                      </p:tavLst>
                                    </p:anim>
                                    <p:animEffect transition="in" filter="fade">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fade">
                                      <p:cBhvr>
                                        <p:cTn id="152" dur="500"/>
                                        <p:tgtEl>
                                          <p:spTgt spid="34"/>
                                        </p:tgtEl>
                                      </p:cBhvr>
                                    </p:animEffect>
                                    <p:anim calcmode="lin" valueType="num">
                                      <p:cBhvr>
                                        <p:cTn id="153" dur="500" fill="hold"/>
                                        <p:tgtEl>
                                          <p:spTgt spid="34"/>
                                        </p:tgtEl>
                                        <p:attrNameLst>
                                          <p:attrName>ppt_x</p:attrName>
                                        </p:attrNameLst>
                                      </p:cBhvr>
                                      <p:tavLst>
                                        <p:tav tm="0">
                                          <p:val>
                                            <p:strVal val="#ppt_x"/>
                                          </p:val>
                                        </p:tav>
                                        <p:tav tm="100000">
                                          <p:val>
                                            <p:strVal val="#ppt_x"/>
                                          </p:val>
                                        </p:tav>
                                      </p:tavLst>
                                    </p:anim>
                                    <p:anim calcmode="lin" valueType="num">
                                      <p:cBhvr>
                                        <p:cTn id="154" dur="500" fill="hold"/>
                                        <p:tgtEl>
                                          <p:spTgt spid="3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anim calcmode="lin" valueType="num">
                                      <p:cBhvr>
                                        <p:cTn id="158" dur="500" fill="hold"/>
                                        <p:tgtEl>
                                          <p:spTgt spid="35"/>
                                        </p:tgtEl>
                                        <p:attrNameLst>
                                          <p:attrName>ppt_x</p:attrName>
                                        </p:attrNameLst>
                                      </p:cBhvr>
                                      <p:tavLst>
                                        <p:tav tm="0">
                                          <p:val>
                                            <p:strVal val="#ppt_x"/>
                                          </p:val>
                                        </p:tav>
                                        <p:tav tm="100000">
                                          <p:val>
                                            <p:strVal val="#ppt_x"/>
                                          </p:val>
                                        </p:tav>
                                      </p:tavLst>
                                    </p:anim>
                                    <p:anim calcmode="lin" valueType="num">
                                      <p:cBhvr>
                                        <p:cTn id="159" dur="500" fill="hold"/>
                                        <p:tgtEl>
                                          <p:spTgt spid="35"/>
                                        </p:tgtEl>
                                        <p:attrNameLst>
                                          <p:attrName>ppt_y</p:attrName>
                                        </p:attrNameLst>
                                      </p:cBhvr>
                                      <p:tavLst>
                                        <p:tav tm="0">
                                          <p:val>
                                            <p:strVal val="#ppt_y+.1"/>
                                          </p:val>
                                        </p:tav>
                                        <p:tav tm="100000">
                                          <p:val>
                                            <p:strVal val="#ppt_y"/>
                                          </p:val>
                                        </p:tav>
                                      </p:tavLst>
                                    </p:anim>
                                  </p:childTnLst>
                                </p:cTn>
                              </p:par>
                            </p:childTnLst>
                          </p:cTn>
                        </p:par>
                        <p:par>
                          <p:cTn id="160" fill="hold">
                            <p:stCondLst>
                              <p:cond delay="500"/>
                            </p:stCondLst>
                            <p:childTnLst>
                              <p:par>
                                <p:cTn id="161" presetID="22" presetClass="entr" presetSubtype="8" fill="hold" nodeType="after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wipe(left)">
                                      <p:cBhvr>
                                        <p:cTn id="163" dur="500"/>
                                        <p:tgtEl>
                                          <p:spTgt spid="66"/>
                                        </p:tgtEl>
                                      </p:cBhvr>
                                    </p:animEffect>
                                  </p:childTnLst>
                                </p:cTn>
                              </p:par>
                            </p:childTnLst>
                          </p:cTn>
                        </p:par>
                        <p:par>
                          <p:cTn id="164" fill="hold">
                            <p:stCondLst>
                              <p:cond delay="1000"/>
                            </p:stCondLst>
                            <p:childTnLst>
                              <p:par>
                                <p:cTn id="165" presetID="22" presetClass="entr" presetSubtype="8" fill="hold"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wipe(left)">
                                      <p:cBhvr>
                                        <p:cTn id="167" dur="500"/>
                                        <p:tgtEl>
                                          <p:spTgt spid="44"/>
                                        </p:tgtEl>
                                      </p:cBhvr>
                                    </p:animEffect>
                                  </p:childTnLst>
                                </p:cTn>
                              </p:par>
                            </p:childTnLst>
                          </p:cTn>
                        </p:par>
                        <p:par>
                          <p:cTn id="168" fill="hold">
                            <p:stCondLst>
                              <p:cond delay="1500"/>
                            </p:stCondLst>
                            <p:childTnLst>
                              <p:par>
                                <p:cTn id="169" presetID="53" presetClass="entr" presetSubtype="16" fill="hold" grpId="0" nodeType="after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p:cTn id="171" dur="500" fill="hold"/>
                                        <p:tgtEl>
                                          <p:spTgt spid="46"/>
                                        </p:tgtEl>
                                        <p:attrNameLst>
                                          <p:attrName>ppt_w</p:attrName>
                                        </p:attrNameLst>
                                      </p:cBhvr>
                                      <p:tavLst>
                                        <p:tav tm="0">
                                          <p:val>
                                            <p:fltVal val="0"/>
                                          </p:val>
                                        </p:tav>
                                        <p:tav tm="100000">
                                          <p:val>
                                            <p:strVal val="#ppt_w"/>
                                          </p:val>
                                        </p:tav>
                                      </p:tavLst>
                                    </p:anim>
                                    <p:anim calcmode="lin" valueType="num">
                                      <p:cBhvr>
                                        <p:cTn id="172" dur="500" fill="hold"/>
                                        <p:tgtEl>
                                          <p:spTgt spid="46"/>
                                        </p:tgtEl>
                                        <p:attrNameLst>
                                          <p:attrName>ppt_h</p:attrName>
                                        </p:attrNameLst>
                                      </p:cBhvr>
                                      <p:tavLst>
                                        <p:tav tm="0">
                                          <p:val>
                                            <p:fltVal val="0"/>
                                          </p:val>
                                        </p:tav>
                                        <p:tav tm="100000">
                                          <p:val>
                                            <p:strVal val="#ppt_h"/>
                                          </p:val>
                                        </p:tav>
                                      </p:tavLst>
                                    </p:anim>
                                    <p:animEffect transition="in" filter="fade">
                                      <p:cBhvr>
                                        <p:cTn id="173" dur="500"/>
                                        <p:tgtEl>
                                          <p:spTgt spid="46"/>
                                        </p:tgtEl>
                                      </p:cBhvr>
                                    </p:animEffect>
                                  </p:childTnLst>
                                </p:cTn>
                              </p:par>
                            </p:childTnLst>
                          </p:cTn>
                        </p:par>
                        <p:par>
                          <p:cTn id="174" fill="hold">
                            <p:stCondLst>
                              <p:cond delay="2000"/>
                            </p:stCondLst>
                            <p:childTnLst>
                              <p:par>
                                <p:cTn id="175" presetID="53" presetClass="entr" presetSubtype="16"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ppt_w</p:attrName>
                                        </p:attrNameLst>
                                      </p:cBhvr>
                                      <p:tavLst>
                                        <p:tav tm="0">
                                          <p:val>
                                            <p:fltVal val="0"/>
                                          </p:val>
                                        </p:tav>
                                        <p:tav tm="100000">
                                          <p:val>
                                            <p:strVal val="#ppt_w"/>
                                          </p:val>
                                        </p:tav>
                                      </p:tavLst>
                                    </p:anim>
                                    <p:anim calcmode="lin" valueType="num">
                                      <p:cBhvr>
                                        <p:cTn id="178" dur="500" fill="hold"/>
                                        <p:tgtEl>
                                          <p:spTgt spid="47"/>
                                        </p:tgtEl>
                                        <p:attrNameLst>
                                          <p:attrName>ppt_h</p:attrName>
                                        </p:attrNameLst>
                                      </p:cBhvr>
                                      <p:tavLst>
                                        <p:tav tm="0">
                                          <p:val>
                                            <p:fltVal val="0"/>
                                          </p:val>
                                        </p:tav>
                                        <p:tav tm="100000">
                                          <p:val>
                                            <p:strVal val="#ppt_h"/>
                                          </p:val>
                                        </p:tav>
                                      </p:tavLst>
                                    </p:anim>
                                    <p:animEffect transition="in" filter="fade">
                                      <p:cBhvr>
                                        <p:cTn id="179" dur="500"/>
                                        <p:tgtEl>
                                          <p:spTgt spid="47"/>
                                        </p:tgtEl>
                                      </p:cBhvr>
                                    </p:animEffect>
                                  </p:childTnLst>
                                </p:cTn>
                              </p:par>
                            </p:childTnLst>
                          </p:cTn>
                        </p:par>
                        <p:par>
                          <p:cTn id="180" fill="hold">
                            <p:stCondLst>
                              <p:cond delay="2500"/>
                            </p:stCondLst>
                            <p:childTnLst>
                              <p:par>
                                <p:cTn id="181" presetID="53" presetClass="entr" presetSubtype="16"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 calcmode="lin" valueType="num">
                                      <p:cBhvr>
                                        <p:cTn id="183" dur="500" fill="hold"/>
                                        <p:tgtEl>
                                          <p:spTgt spid="48"/>
                                        </p:tgtEl>
                                        <p:attrNameLst>
                                          <p:attrName>ppt_w</p:attrName>
                                        </p:attrNameLst>
                                      </p:cBhvr>
                                      <p:tavLst>
                                        <p:tav tm="0">
                                          <p:val>
                                            <p:fltVal val="0"/>
                                          </p:val>
                                        </p:tav>
                                        <p:tav tm="100000">
                                          <p:val>
                                            <p:strVal val="#ppt_w"/>
                                          </p:val>
                                        </p:tav>
                                      </p:tavLst>
                                    </p:anim>
                                    <p:anim calcmode="lin" valueType="num">
                                      <p:cBhvr>
                                        <p:cTn id="184" dur="500" fill="hold"/>
                                        <p:tgtEl>
                                          <p:spTgt spid="48"/>
                                        </p:tgtEl>
                                        <p:attrNameLst>
                                          <p:attrName>ppt_h</p:attrName>
                                        </p:attrNameLst>
                                      </p:cBhvr>
                                      <p:tavLst>
                                        <p:tav tm="0">
                                          <p:val>
                                            <p:fltVal val="0"/>
                                          </p:val>
                                        </p:tav>
                                        <p:tav tm="100000">
                                          <p:val>
                                            <p:strVal val="#ppt_h"/>
                                          </p:val>
                                        </p:tav>
                                      </p:tavLst>
                                    </p:anim>
                                    <p:animEffect transition="in" filter="fade">
                                      <p:cBhvr>
                                        <p:cTn id="185" dur="500"/>
                                        <p:tgtEl>
                                          <p:spTgt spid="48"/>
                                        </p:tgtEl>
                                      </p:cBhvr>
                                    </p:animEffect>
                                  </p:childTnLst>
                                </p:cTn>
                              </p:par>
                            </p:childTnLst>
                          </p:cTn>
                        </p:par>
                        <p:par>
                          <p:cTn id="186" fill="hold">
                            <p:stCondLst>
                              <p:cond delay="3000"/>
                            </p:stCondLst>
                            <p:childTnLst>
                              <p:par>
                                <p:cTn id="187" presetID="22" presetClass="entr" presetSubtype="4" fill="hold" nodeType="afterEffect">
                                  <p:stCondLst>
                                    <p:cond delay="0"/>
                                  </p:stCondLst>
                                  <p:childTnLst>
                                    <p:set>
                                      <p:cBhvr>
                                        <p:cTn id="188" dur="1" fill="hold">
                                          <p:stCondLst>
                                            <p:cond delay="0"/>
                                          </p:stCondLst>
                                        </p:cTn>
                                        <p:tgtEl>
                                          <p:spTgt spid="49"/>
                                        </p:tgtEl>
                                        <p:attrNameLst>
                                          <p:attrName>style.visibility</p:attrName>
                                        </p:attrNameLst>
                                      </p:cBhvr>
                                      <p:to>
                                        <p:strVal val="visible"/>
                                      </p:to>
                                    </p:set>
                                    <p:animEffect transition="in" filter="wipe(down)">
                                      <p:cBhvr>
                                        <p:cTn id="189" dur="500"/>
                                        <p:tgtEl>
                                          <p:spTgt spid="49"/>
                                        </p:tgtEl>
                                      </p:cBhvr>
                                    </p:animEffect>
                                  </p:childTnLst>
                                </p:cTn>
                              </p:par>
                            </p:childTnLst>
                          </p:cTn>
                        </p:par>
                        <p:par>
                          <p:cTn id="190" fill="hold">
                            <p:stCondLst>
                              <p:cond delay="3500"/>
                            </p:stCondLst>
                            <p:childTnLst>
                              <p:par>
                                <p:cTn id="191" presetID="53" presetClass="entr" presetSubtype="16" fill="hold" grpId="0" nodeType="afterEffect">
                                  <p:stCondLst>
                                    <p:cond delay="0"/>
                                  </p:stCondLst>
                                  <p:childTnLst>
                                    <p:set>
                                      <p:cBhvr>
                                        <p:cTn id="192" dur="1" fill="hold">
                                          <p:stCondLst>
                                            <p:cond delay="0"/>
                                          </p:stCondLst>
                                        </p:cTn>
                                        <p:tgtEl>
                                          <p:spTgt spid="50"/>
                                        </p:tgtEl>
                                        <p:attrNameLst>
                                          <p:attrName>style.visibility</p:attrName>
                                        </p:attrNameLst>
                                      </p:cBhvr>
                                      <p:to>
                                        <p:strVal val="visible"/>
                                      </p:to>
                                    </p:set>
                                    <p:anim calcmode="lin" valueType="num">
                                      <p:cBhvr>
                                        <p:cTn id="193" dur="500" fill="hold"/>
                                        <p:tgtEl>
                                          <p:spTgt spid="50"/>
                                        </p:tgtEl>
                                        <p:attrNameLst>
                                          <p:attrName>ppt_w</p:attrName>
                                        </p:attrNameLst>
                                      </p:cBhvr>
                                      <p:tavLst>
                                        <p:tav tm="0">
                                          <p:val>
                                            <p:fltVal val="0"/>
                                          </p:val>
                                        </p:tav>
                                        <p:tav tm="100000">
                                          <p:val>
                                            <p:strVal val="#ppt_w"/>
                                          </p:val>
                                        </p:tav>
                                      </p:tavLst>
                                    </p:anim>
                                    <p:anim calcmode="lin" valueType="num">
                                      <p:cBhvr>
                                        <p:cTn id="194" dur="500" fill="hold"/>
                                        <p:tgtEl>
                                          <p:spTgt spid="50"/>
                                        </p:tgtEl>
                                        <p:attrNameLst>
                                          <p:attrName>ppt_h</p:attrName>
                                        </p:attrNameLst>
                                      </p:cBhvr>
                                      <p:tavLst>
                                        <p:tav tm="0">
                                          <p:val>
                                            <p:fltVal val="0"/>
                                          </p:val>
                                        </p:tav>
                                        <p:tav tm="100000">
                                          <p:val>
                                            <p:strVal val="#ppt_h"/>
                                          </p:val>
                                        </p:tav>
                                      </p:tavLst>
                                    </p:anim>
                                    <p:animEffect transition="in" filter="fade">
                                      <p:cBhvr>
                                        <p:cTn id="195" dur="500"/>
                                        <p:tgtEl>
                                          <p:spTgt spid="50"/>
                                        </p:tgtEl>
                                      </p:cBhvr>
                                    </p:animEffect>
                                  </p:childTnLst>
                                </p:cTn>
                              </p:par>
                            </p:childTnLst>
                          </p:cTn>
                        </p:par>
                        <p:par>
                          <p:cTn id="196" fill="hold">
                            <p:stCondLst>
                              <p:cond delay="4000"/>
                            </p:stCondLst>
                            <p:childTnLst>
                              <p:par>
                                <p:cTn id="197" presetID="53" presetClass="entr" presetSubtype="16" fill="hold" grpId="0" nodeType="afterEffect">
                                  <p:stCondLst>
                                    <p:cond delay="0"/>
                                  </p:stCondLst>
                                  <p:childTnLst>
                                    <p:set>
                                      <p:cBhvr>
                                        <p:cTn id="198" dur="1" fill="hold">
                                          <p:stCondLst>
                                            <p:cond delay="0"/>
                                          </p:stCondLst>
                                        </p:cTn>
                                        <p:tgtEl>
                                          <p:spTgt spid="45"/>
                                        </p:tgtEl>
                                        <p:attrNameLst>
                                          <p:attrName>style.visibility</p:attrName>
                                        </p:attrNameLst>
                                      </p:cBhvr>
                                      <p:to>
                                        <p:strVal val="visible"/>
                                      </p:to>
                                    </p:set>
                                    <p:anim calcmode="lin" valueType="num">
                                      <p:cBhvr>
                                        <p:cTn id="199" dur="500" fill="hold"/>
                                        <p:tgtEl>
                                          <p:spTgt spid="45"/>
                                        </p:tgtEl>
                                        <p:attrNameLst>
                                          <p:attrName>ppt_w</p:attrName>
                                        </p:attrNameLst>
                                      </p:cBhvr>
                                      <p:tavLst>
                                        <p:tav tm="0">
                                          <p:val>
                                            <p:fltVal val="0"/>
                                          </p:val>
                                        </p:tav>
                                        <p:tav tm="100000">
                                          <p:val>
                                            <p:strVal val="#ppt_w"/>
                                          </p:val>
                                        </p:tav>
                                      </p:tavLst>
                                    </p:anim>
                                    <p:anim calcmode="lin" valueType="num">
                                      <p:cBhvr>
                                        <p:cTn id="200" dur="500" fill="hold"/>
                                        <p:tgtEl>
                                          <p:spTgt spid="45"/>
                                        </p:tgtEl>
                                        <p:attrNameLst>
                                          <p:attrName>ppt_h</p:attrName>
                                        </p:attrNameLst>
                                      </p:cBhvr>
                                      <p:tavLst>
                                        <p:tav tm="0">
                                          <p:val>
                                            <p:fltVal val="0"/>
                                          </p:val>
                                        </p:tav>
                                        <p:tav tm="100000">
                                          <p:val>
                                            <p:strVal val="#ppt_h"/>
                                          </p:val>
                                        </p:tav>
                                      </p:tavLst>
                                    </p:anim>
                                    <p:animEffect transition="in" filter="fade">
                                      <p:cBhvr>
                                        <p:cTn id="201" dur="500"/>
                                        <p:tgtEl>
                                          <p:spTgt spid="45"/>
                                        </p:tgtEl>
                                      </p:cBhvr>
                                    </p:animEffect>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51"/>
                                        </p:tgtEl>
                                        <p:attrNameLst>
                                          <p:attrName>style.visibility</p:attrName>
                                        </p:attrNameLst>
                                      </p:cBhvr>
                                      <p:to>
                                        <p:strVal val="visible"/>
                                      </p:to>
                                    </p:set>
                                    <p:animEffect transition="in" filter="fade">
                                      <p:cBhvr>
                                        <p:cTn id="206" dur="500"/>
                                        <p:tgtEl>
                                          <p:spTgt spid="51"/>
                                        </p:tgtEl>
                                      </p:cBhvr>
                                    </p:animEffect>
                                    <p:anim calcmode="lin" valueType="num">
                                      <p:cBhvr>
                                        <p:cTn id="207" dur="500" fill="hold"/>
                                        <p:tgtEl>
                                          <p:spTgt spid="51"/>
                                        </p:tgtEl>
                                        <p:attrNameLst>
                                          <p:attrName>ppt_x</p:attrName>
                                        </p:attrNameLst>
                                      </p:cBhvr>
                                      <p:tavLst>
                                        <p:tav tm="0">
                                          <p:val>
                                            <p:strVal val="#ppt_x"/>
                                          </p:val>
                                        </p:tav>
                                        <p:tav tm="100000">
                                          <p:val>
                                            <p:strVal val="#ppt_x"/>
                                          </p:val>
                                        </p:tav>
                                      </p:tavLst>
                                    </p:anim>
                                    <p:anim calcmode="lin" valueType="num">
                                      <p:cBhvr>
                                        <p:cTn id="208" dur="500" fill="hold"/>
                                        <p:tgtEl>
                                          <p:spTgt spid="51"/>
                                        </p:tgtEl>
                                        <p:attrNameLst>
                                          <p:attrName>ppt_y</p:attrName>
                                        </p:attrNameLst>
                                      </p:cBhvr>
                                      <p:tavLst>
                                        <p:tav tm="0">
                                          <p:val>
                                            <p:strVal val="#ppt_y+.1"/>
                                          </p:val>
                                        </p:tav>
                                        <p:tav tm="100000">
                                          <p:val>
                                            <p:strVal val="#ppt_y"/>
                                          </p:val>
                                        </p:tav>
                                      </p:tavLst>
                                    </p:anim>
                                  </p:childTnLst>
                                </p:cTn>
                              </p:par>
                              <p:par>
                                <p:cTn id="209" presetID="47" presetClass="entr" presetSubtype="0" fill="hold" grpId="0" nodeType="withEffect">
                                  <p:stCondLst>
                                    <p:cond delay="0"/>
                                  </p:stCondLst>
                                  <p:childTnLst>
                                    <p:set>
                                      <p:cBhvr>
                                        <p:cTn id="210" dur="1" fill="hold">
                                          <p:stCondLst>
                                            <p:cond delay="0"/>
                                          </p:stCondLst>
                                        </p:cTn>
                                        <p:tgtEl>
                                          <p:spTgt spid="52"/>
                                        </p:tgtEl>
                                        <p:attrNameLst>
                                          <p:attrName>style.visibility</p:attrName>
                                        </p:attrNameLst>
                                      </p:cBhvr>
                                      <p:to>
                                        <p:strVal val="visible"/>
                                      </p:to>
                                    </p:set>
                                    <p:animEffect transition="in" filter="fade">
                                      <p:cBhvr>
                                        <p:cTn id="211" dur="500"/>
                                        <p:tgtEl>
                                          <p:spTgt spid="52"/>
                                        </p:tgtEl>
                                      </p:cBhvr>
                                    </p:animEffect>
                                    <p:anim calcmode="lin" valueType="num">
                                      <p:cBhvr>
                                        <p:cTn id="212" dur="500" fill="hold"/>
                                        <p:tgtEl>
                                          <p:spTgt spid="52"/>
                                        </p:tgtEl>
                                        <p:attrNameLst>
                                          <p:attrName>ppt_x</p:attrName>
                                        </p:attrNameLst>
                                      </p:cBhvr>
                                      <p:tavLst>
                                        <p:tav tm="0">
                                          <p:val>
                                            <p:strVal val="#ppt_x"/>
                                          </p:val>
                                        </p:tav>
                                        <p:tav tm="100000">
                                          <p:val>
                                            <p:strVal val="#ppt_x"/>
                                          </p:val>
                                        </p:tav>
                                      </p:tavLst>
                                    </p:anim>
                                    <p:anim calcmode="lin" valueType="num">
                                      <p:cBhvr>
                                        <p:cTn id="213" dur="500" fill="hold"/>
                                        <p:tgtEl>
                                          <p:spTgt spid="52"/>
                                        </p:tgtEl>
                                        <p:attrNameLst>
                                          <p:attrName>ppt_y</p:attrName>
                                        </p:attrNameLst>
                                      </p:cBhvr>
                                      <p:tavLst>
                                        <p:tav tm="0">
                                          <p:val>
                                            <p:strVal val="#ppt_y-.1"/>
                                          </p:val>
                                        </p:tav>
                                        <p:tav tm="100000">
                                          <p:val>
                                            <p:strVal val="#ppt_y"/>
                                          </p:val>
                                        </p:tav>
                                      </p:tavLst>
                                    </p:anim>
                                  </p:childTnLst>
                                </p:cTn>
                              </p:par>
                            </p:childTnLst>
                          </p:cTn>
                        </p:par>
                        <p:par>
                          <p:cTn id="214" fill="hold">
                            <p:stCondLst>
                              <p:cond delay="500"/>
                            </p:stCondLst>
                            <p:childTnLst>
                              <p:par>
                                <p:cTn id="215" presetID="22" presetClass="entr" presetSubtype="8" fill="hold" nodeType="after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wipe(left)">
                                      <p:cBhvr>
                                        <p:cTn id="217" dur="500"/>
                                        <p:tgtEl>
                                          <p:spTgt spid="69"/>
                                        </p:tgtEl>
                                      </p:cBhvr>
                                    </p:animEffect>
                                  </p:childTnLst>
                                </p:cTn>
                              </p:par>
                            </p:childTnLst>
                          </p:cTn>
                        </p:par>
                        <p:par>
                          <p:cTn id="218" fill="hold">
                            <p:stCondLst>
                              <p:cond delay="1000"/>
                            </p:stCondLst>
                            <p:childTnLst>
                              <p:par>
                                <p:cTn id="219" presetID="22" presetClass="entr" presetSubtype="8" fill="hold"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wipe(left)">
                                      <p:cBhvr>
                                        <p:cTn id="221" dur="500"/>
                                        <p:tgtEl>
                                          <p:spTgt spid="54"/>
                                        </p:tgtEl>
                                      </p:cBhvr>
                                    </p:animEffect>
                                  </p:childTnLst>
                                </p:cTn>
                              </p:par>
                            </p:childTnLst>
                          </p:cTn>
                        </p:par>
                        <p:par>
                          <p:cTn id="222" fill="hold">
                            <p:stCondLst>
                              <p:cond delay="1500"/>
                            </p:stCondLst>
                            <p:childTnLst>
                              <p:par>
                                <p:cTn id="223" presetID="53" presetClass="entr" presetSubtype="16" fill="hold" grpId="0" nodeType="afterEffect">
                                  <p:stCondLst>
                                    <p:cond delay="0"/>
                                  </p:stCondLst>
                                  <p:childTnLst>
                                    <p:set>
                                      <p:cBhvr>
                                        <p:cTn id="224" dur="1" fill="hold">
                                          <p:stCondLst>
                                            <p:cond delay="0"/>
                                          </p:stCondLst>
                                        </p:cTn>
                                        <p:tgtEl>
                                          <p:spTgt spid="55"/>
                                        </p:tgtEl>
                                        <p:attrNameLst>
                                          <p:attrName>style.visibility</p:attrName>
                                        </p:attrNameLst>
                                      </p:cBhvr>
                                      <p:to>
                                        <p:strVal val="visible"/>
                                      </p:to>
                                    </p:set>
                                    <p:anim calcmode="lin" valueType="num">
                                      <p:cBhvr>
                                        <p:cTn id="225" dur="500" fill="hold"/>
                                        <p:tgtEl>
                                          <p:spTgt spid="55"/>
                                        </p:tgtEl>
                                        <p:attrNameLst>
                                          <p:attrName>ppt_w</p:attrName>
                                        </p:attrNameLst>
                                      </p:cBhvr>
                                      <p:tavLst>
                                        <p:tav tm="0">
                                          <p:val>
                                            <p:fltVal val="0"/>
                                          </p:val>
                                        </p:tav>
                                        <p:tav tm="100000">
                                          <p:val>
                                            <p:strVal val="#ppt_w"/>
                                          </p:val>
                                        </p:tav>
                                      </p:tavLst>
                                    </p:anim>
                                    <p:anim calcmode="lin" valueType="num">
                                      <p:cBhvr>
                                        <p:cTn id="226" dur="500" fill="hold"/>
                                        <p:tgtEl>
                                          <p:spTgt spid="55"/>
                                        </p:tgtEl>
                                        <p:attrNameLst>
                                          <p:attrName>ppt_h</p:attrName>
                                        </p:attrNameLst>
                                      </p:cBhvr>
                                      <p:tavLst>
                                        <p:tav tm="0">
                                          <p:val>
                                            <p:fltVal val="0"/>
                                          </p:val>
                                        </p:tav>
                                        <p:tav tm="100000">
                                          <p:val>
                                            <p:strVal val="#ppt_h"/>
                                          </p:val>
                                        </p:tav>
                                      </p:tavLst>
                                    </p:anim>
                                    <p:animEffect transition="in" filter="fade">
                                      <p:cBhvr>
                                        <p:cTn id="227" dur="500"/>
                                        <p:tgtEl>
                                          <p:spTgt spid="55"/>
                                        </p:tgtEl>
                                      </p:cBhvr>
                                    </p:animEffect>
                                  </p:childTnLst>
                                </p:cTn>
                              </p:par>
                            </p:childTnLst>
                          </p:cTn>
                        </p:par>
                        <p:par>
                          <p:cTn id="228" fill="hold">
                            <p:stCondLst>
                              <p:cond delay="2000"/>
                            </p:stCondLst>
                            <p:childTnLst>
                              <p:par>
                                <p:cTn id="229" presetID="53" presetClass="entr" presetSubtype="16"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 calcmode="lin" valueType="num">
                                      <p:cBhvr>
                                        <p:cTn id="231" dur="500" fill="hold"/>
                                        <p:tgtEl>
                                          <p:spTgt spid="56"/>
                                        </p:tgtEl>
                                        <p:attrNameLst>
                                          <p:attrName>ppt_w</p:attrName>
                                        </p:attrNameLst>
                                      </p:cBhvr>
                                      <p:tavLst>
                                        <p:tav tm="0">
                                          <p:val>
                                            <p:fltVal val="0"/>
                                          </p:val>
                                        </p:tav>
                                        <p:tav tm="100000">
                                          <p:val>
                                            <p:strVal val="#ppt_w"/>
                                          </p:val>
                                        </p:tav>
                                      </p:tavLst>
                                    </p:anim>
                                    <p:anim calcmode="lin" valueType="num">
                                      <p:cBhvr>
                                        <p:cTn id="232" dur="500" fill="hold"/>
                                        <p:tgtEl>
                                          <p:spTgt spid="56"/>
                                        </p:tgtEl>
                                        <p:attrNameLst>
                                          <p:attrName>ppt_h</p:attrName>
                                        </p:attrNameLst>
                                      </p:cBhvr>
                                      <p:tavLst>
                                        <p:tav tm="0">
                                          <p:val>
                                            <p:fltVal val="0"/>
                                          </p:val>
                                        </p:tav>
                                        <p:tav tm="100000">
                                          <p:val>
                                            <p:strVal val="#ppt_h"/>
                                          </p:val>
                                        </p:tav>
                                      </p:tavLst>
                                    </p:anim>
                                    <p:animEffect transition="in" filter="fade">
                                      <p:cBhvr>
                                        <p:cTn id="233" dur="500"/>
                                        <p:tgtEl>
                                          <p:spTgt spid="56"/>
                                        </p:tgtEl>
                                      </p:cBhvr>
                                    </p:animEffect>
                                  </p:childTnLst>
                                </p:cTn>
                              </p:par>
                            </p:childTnLst>
                          </p:cTn>
                        </p:par>
                        <p:par>
                          <p:cTn id="234" fill="hold">
                            <p:stCondLst>
                              <p:cond delay="2500"/>
                            </p:stCondLst>
                            <p:childTnLst>
                              <p:par>
                                <p:cTn id="235" presetID="53" presetClass="entr" presetSubtype="16" fill="hold" grpId="0" nodeType="afterEffect">
                                  <p:stCondLst>
                                    <p:cond delay="0"/>
                                  </p:stCondLst>
                                  <p:childTnLst>
                                    <p:set>
                                      <p:cBhvr>
                                        <p:cTn id="236" dur="1" fill="hold">
                                          <p:stCondLst>
                                            <p:cond delay="0"/>
                                          </p:stCondLst>
                                        </p:cTn>
                                        <p:tgtEl>
                                          <p:spTgt spid="57"/>
                                        </p:tgtEl>
                                        <p:attrNameLst>
                                          <p:attrName>style.visibility</p:attrName>
                                        </p:attrNameLst>
                                      </p:cBhvr>
                                      <p:to>
                                        <p:strVal val="visible"/>
                                      </p:to>
                                    </p:set>
                                    <p:anim calcmode="lin" valueType="num">
                                      <p:cBhvr>
                                        <p:cTn id="237" dur="500" fill="hold"/>
                                        <p:tgtEl>
                                          <p:spTgt spid="57"/>
                                        </p:tgtEl>
                                        <p:attrNameLst>
                                          <p:attrName>ppt_w</p:attrName>
                                        </p:attrNameLst>
                                      </p:cBhvr>
                                      <p:tavLst>
                                        <p:tav tm="0">
                                          <p:val>
                                            <p:fltVal val="0"/>
                                          </p:val>
                                        </p:tav>
                                        <p:tav tm="100000">
                                          <p:val>
                                            <p:strVal val="#ppt_w"/>
                                          </p:val>
                                        </p:tav>
                                      </p:tavLst>
                                    </p:anim>
                                    <p:anim calcmode="lin" valueType="num">
                                      <p:cBhvr>
                                        <p:cTn id="238" dur="500" fill="hold"/>
                                        <p:tgtEl>
                                          <p:spTgt spid="57"/>
                                        </p:tgtEl>
                                        <p:attrNameLst>
                                          <p:attrName>ppt_h</p:attrName>
                                        </p:attrNameLst>
                                      </p:cBhvr>
                                      <p:tavLst>
                                        <p:tav tm="0">
                                          <p:val>
                                            <p:fltVal val="0"/>
                                          </p:val>
                                        </p:tav>
                                        <p:tav tm="100000">
                                          <p:val>
                                            <p:strVal val="#ppt_h"/>
                                          </p:val>
                                        </p:tav>
                                      </p:tavLst>
                                    </p:anim>
                                    <p:animEffect transition="in" filter="fade">
                                      <p:cBhvr>
                                        <p:cTn id="239" dur="500"/>
                                        <p:tgtEl>
                                          <p:spTgt spid="57"/>
                                        </p:tgtEl>
                                      </p:cBhvr>
                                    </p:animEffect>
                                  </p:childTnLst>
                                </p:cTn>
                              </p:par>
                            </p:childTnLst>
                          </p:cTn>
                        </p:par>
                        <p:par>
                          <p:cTn id="240" fill="hold">
                            <p:stCondLst>
                              <p:cond delay="3000"/>
                            </p:stCondLst>
                            <p:childTnLst>
                              <p:par>
                                <p:cTn id="241" presetID="22" presetClass="entr" presetSubtype="1" fill="hold" nodeType="afterEffect">
                                  <p:stCondLst>
                                    <p:cond delay="0"/>
                                  </p:stCondLst>
                                  <p:childTnLst>
                                    <p:set>
                                      <p:cBhvr>
                                        <p:cTn id="242" dur="1" fill="hold">
                                          <p:stCondLst>
                                            <p:cond delay="0"/>
                                          </p:stCondLst>
                                        </p:cTn>
                                        <p:tgtEl>
                                          <p:spTgt spid="58"/>
                                        </p:tgtEl>
                                        <p:attrNameLst>
                                          <p:attrName>style.visibility</p:attrName>
                                        </p:attrNameLst>
                                      </p:cBhvr>
                                      <p:to>
                                        <p:strVal val="visible"/>
                                      </p:to>
                                    </p:set>
                                    <p:animEffect transition="in" filter="wipe(up)">
                                      <p:cBhvr>
                                        <p:cTn id="243" dur="500"/>
                                        <p:tgtEl>
                                          <p:spTgt spid="58"/>
                                        </p:tgtEl>
                                      </p:cBhvr>
                                    </p:animEffect>
                                  </p:childTnLst>
                                </p:cTn>
                              </p:par>
                            </p:childTnLst>
                          </p:cTn>
                        </p:par>
                        <p:par>
                          <p:cTn id="244" fill="hold">
                            <p:stCondLst>
                              <p:cond delay="3500"/>
                            </p:stCondLst>
                            <p:childTnLst>
                              <p:par>
                                <p:cTn id="245" presetID="53" presetClass="entr" presetSubtype="16" fill="hold" grpId="0" nodeType="afterEffect">
                                  <p:stCondLst>
                                    <p:cond delay="0"/>
                                  </p:stCondLst>
                                  <p:childTnLst>
                                    <p:set>
                                      <p:cBhvr>
                                        <p:cTn id="246" dur="1" fill="hold">
                                          <p:stCondLst>
                                            <p:cond delay="0"/>
                                          </p:stCondLst>
                                        </p:cTn>
                                        <p:tgtEl>
                                          <p:spTgt spid="59"/>
                                        </p:tgtEl>
                                        <p:attrNameLst>
                                          <p:attrName>style.visibility</p:attrName>
                                        </p:attrNameLst>
                                      </p:cBhvr>
                                      <p:to>
                                        <p:strVal val="visible"/>
                                      </p:to>
                                    </p:set>
                                    <p:anim calcmode="lin" valueType="num">
                                      <p:cBhvr>
                                        <p:cTn id="247" dur="500" fill="hold"/>
                                        <p:tgtEl>
                                          <p:spTgt spid="59"/>
                                        </p:tgtEl>
                                        <p:attrNameLst>
                                          <p:attrName>ppt_w</p:attrName>
                                        </p:attrNameLst>
                                      </p:cBhvr>
                                      <p:tavLst>
                                        <p:tav tm="0">
                                          <p:val>
                                            <p:fltVal val="0"/>
                                          </p:val>
                                        </p:tav>
                                        <p:tav tm="100000">
                                          <p:val>
                                            <p:strVal val="#ppt_w"/>
                                          </p:val>
                                        </p:tav>
                                      </p:tavLst>
                                    </p:anim>
                                    <p:anim calcmode="lin" valueType="num">
                                      <p:cBhvr>
                                        <p:cTn id="248" dur="500" fill="hold"/>
                                        <p:tgtEl>
                                          <p:spTgt spid="59"/>
                                        </p:tgtEl>
                                        <p:attrNameLst>
                                          <p:attrName>ppt_h</p:attrName>
                                        </p:attrNameLst>
                                      </p:cBhvr>
                                      <p:tavLst>
                                        <p:tav tm="0">
                                          <p:val>
                                            <p:fltVal val="0"/>
                                          </p:val>
                                        </p:tav>
                                        <p:tav tm="100000">
                                          <p:val>
                                            <p:strVal val="#ppt_h"/>
                                          </p:val>
                                        </p:tav>
                                      </p:tavLst>
                                    </p:anim>
                                    <p:animEffect transition="in" filter="fade">
                                      <p:cBhvr>
                                        <p:cTn id="249" dur="500"/>
                                        <p:tgtEl>
                                          <p:spTgt spid="59"/>
                                        </p:tgtEl>
                                      </p:cBhvr>
                                    </p:animEffect>
                                  </p:childTnLst>
                                </p:cTn>
                              </p:par>
                            </p:childTnLst>
                          </p:cTn>
                        </p:par>
                        <p:par>
                          <p:cTn id="250" fill="hold">
                            <p:stCondLst>
                              <p:cond delay="4000"/>
                            </p:stCondLst>
                            <p:childTnLst>
                              <p:par>
                                <p:cTn id="251" presetID="53" presetClass="entr" presetSubtype="16" fill="hold" grpId="0" nodeType="afterEffect">
                                  <p:stCondLst>
                                    <p:cond delay="0"/>
                                  </p:stCondLst>
                                  <p:childTnLst>
                                    <p:set>
                                      <p:cBhvr>
                                        <p:cTn id="252" dur="1" fill="hold">
                                          <p:stCondLst>
                                            <p:cond delay="0"/>
                                          </p:stCondLst>
                                        </p:cTn>
                                        <p:tgtEl>
                                          <p:spTgt spid="53"/>
                                        </p:tgtEl>
                                        <p:attrNameLst>
                                          <p:attrName>style.visibility</p:attrName>
                                        </p:attrNameLst>
                                      </p:cBhvr>
                                      <p:to>
                                        <p:strVal val="visible"/>
                                      </p:to>
                                    </p:set>
                                    <p:anim calcmode="lin" valueType="num">
                                      <p:cBhvr>
                                        <p:cTn id="253" dur="500" fill="hold"/>
                                        <p:tgtEl>
                                          <p:spTgt spid="53"/>
                                        </p:tgtEl>
                                        <p:attrNameLst>
                                          <p:attrName>ppt_w</p:attrName>
                                        </p:attrNameLst>
                                      </p:cBhvr>
                                      <p:tavLst>
                                        <p:tav tm="0">
                                          <p:val>
                                            <p:fltVal val="0"/>
                                          </p:val>
                                        </p:tav>
                                        <p:tav tm="100000">
                                          <p:val>
                                            <p:strVal val="#ppt_w"/>
                                          </p:val>
                                        </p:tav>
                                      </p:tavLst>
                                    </p:anim>
                                    <p:anim calcmode="lin" valueType="num">
                                      <p:cBhvr>
                                        <p:cTn id="254" dur="500" fill="hold"/>
                                        <p:tgtEl>
                                          <p:spTgt spid="53"/>
                                        </p:tgtEl>
                                        <p:attrNameLst>
                                          <p:attrName>ppt_h</p:attrName>
                                        </p:attrNameLst>
                                      </p:cBhvr>
                                      <p:tavLst>
                                        <p:tav tm="0">
                                          <p:val>
                                            <p:fltVal val="0"/>
                                          </p:val>
                                        </p:tav>
                                        <p:tav tm="100000">
                                          <p:val>
                                            <p:strVal val="#ppt_h"/>
                                          </p:val>
                                        </p:tav>
                                      </p:tavLst>
                                    </p:anim>
                                    <p:animEffect transition="in" filter="fade">
                                      <p:cBhvr>
                                        <p:cTn id="255" dur="500"/>
                                        <p:tgtEl>
                                          <p:spTgt spid="53"/>
                                        </p:tgtEl>
                                      </p:cBhvr>
                                    </p:animEffect>
                                  </p:childTnLst>
                                </p:cTn>
                              </p:par>
                            </p:childTnLst>
                          </p:cTn>
                        </p:par>
                      </p:childTnLst>
                    </p:cTn>
                  </p:par>
                  <p:par>
                    <p:cTn id="256" fill="hold">
                      <p:stCondLst>
                        <p:cond delay="indefinite"/>
                      </p:stCondLst>
                      <p:childTnLst>
                        <p:par>
                          <p:cTn id="257" fill="hold">
                            <p:stCondLst>
                              <p:cond delay="0"/>
                            </p:stCondLst>
                            <p:childTnLst>
                              <p:par>
                                <p:cTn id="258" presetID="47" presetClass="entr" presetSubtype="0" fill="hold" grpId="0" nodeType="clickEffect">
                                  <p:stCondLst>
                                    <p:cond delay="0"/>
                                  </p:stCondLst>
                                  <p:childTnLst>
                                    <p:set>
                                      <p:cBhvr>
                                        <p:cTn id="259" dur="1" fill="hold">
                                          <p:stCondLst>
                                            <p:cond delay="0"/>
                                          </p:stCondLst>
                                        </p:cTn>
                                        <p:tgtEl>
                                          <p:spTgt spid="60"/>
                                        </p:tgtEl>
                                        <p:attrNameLst>
                                          <p:attrName>style.visibility</p:attrName>
                                        </p:attrNameLst>
                                      </p:cBhvr>
                                      <p:to>
                                        <p:strVal val="visible"/>
                                      </p:to>
                                    </p:set>
                                    <p:animEffect transition="in" filter="fade">
                                      <p:cBhvr>
                                        <p:cTn id="260" dur="1000"/>
                                        <p:tgtEl>
                                          <p:spTgt spid="60"/>
                                        </p:tgtEl>
                                      </p:cBhvr>
                                    </p:animEffect>
                                    <p:anim calcmode="lin" valueType="num">
                                      <p:cBhvr>
                                        <p:cTn id="261" dur="1000" fill="hold"/>
                                        <p:tgtEl>
                                          <p:spTgt spid="60"/>
                                        </p:tgtEl>
                                        <p:attrNameLst>
                                          <p:attrName>ppt_x</p:attrName>
                                        </p:attrNameLst>
                                      </p:cBhvr>
                                      <p:tavLst>
                                        <p:tav tm="0">
                                          <p:val>
                                            <p:strVal val="#ppt_x"/>
                                          </p:val>
                                        </p:tav>
                                        <p:tav tm="100000">
                                          <p:val>
                                            <p:strVal val="#ppt_x"/>
                                          </p:val>
                                        </p:tav>
                                      </p:tavLst>
                                    </p:anim>
                                    <p:anim calcmode="lin" valueType="num">
                                      <p:cBhvr>
                                        <p:cTn id="262" dur="1000" fill="hold"/>
                                        <p:tgtEl>
                                          <p:spTgt spid="60"/>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61"/>
                                        </p:tgtEl>
                                        <p:attrNameLst>
                                          <p:attrName>style.visibility</p:attrName>
                                        </p:attrNameLst>
                                      </p:cBhvr>
                                      <p:to>
                                        <p:strVal val="visible"/>
                                      </p:to>
                                    </p:set>
                                    <p:animEffect transition="in" filter="fade">
                                      <p:cBhvr>
                                        <p:cTn id="265" dur="500"/>
                                        <p:tgtEl>
                                          <p:spTgt spid="61"/>
                                        </p:tgtEl>
                                      </p:cBhvr>
                                    </p:animEffect>
                                    <p:anim calcmode="lin" valueType="num">
                                      <p:cBhvr>
                                        <p:cTn id="266" dur="500" fill="hold"/>
                                        <p:tgtEl>
                                          <p:spTgt spid="61"/>
                                        </p:tgtEl>
                                        <p:attrNameLst>
                                          <p:attrName>ppt_x</p:attrName>
                                        </p:attrNameLst>
                                      </p:cBhvr>
                                      <p:tavLst>
                                        <p:tav tm="0">
                                          <p:val>
                                            <p:strVal val="#ppt_x"/>
                                          </p:val>
                                        </p:tav>
                                        <p:tav tm="100000">
                                          <p:val>
                                            <p:strVal val="#ppt_x"/>
                                          </p:val>
                                        </p:tav>
                                      </p:tavLst>
                                    </p:anim>
                                    <p:anim calcmode="lin" valueType="num">
                                      <p:cBhvr>
                                        <p:cTn id="267" dur="500" fill="hold"/>
                                        <p:tgtEl>
                                          <p:spTgt spid="61"/>
                                        </p:tgtEl>
                                        <p:attrNameLst>
                                          <p:attrName>ppt_y</p:attrName>
                                        </p:attrNameLst>
                                      </p:cBhvr>
                                      <p:tavLst>
                                        <p:tav tm="0">
                                          <p:val>
                                            <p:strVal val="#ppt_y+.1"/>
                                          </p:val>
                                        </p:tav>
                                        <p:tav tm="100000">
                                          <p:val>
                                            <p:strVal val="#ppt_y"/>
                                          </p:val>
                                        </p:tav>
                                      </p:tavLst>
                                    </p:anim>
                                  </p:childTnLst>
                                </p:cTn>
                              </p:par>
                            </p:childTnLst>
                          </p:cTn>
                        </p:par>
                        <p:par>
                          <p:cTn id="268" fill="hold">
                            <p:stCondLst>
                              <p:cond delay="1000"/>
                            </p:stCondLst>
                            <p:childTnLst>
                              <p:par>
                                <p:cTn id="269" presetID="22" presetClass="entr" presetSubtype="8" fill="hold" nodeType="afterEffect">
                                  <p:stCondLst>
                                    <p:cond delay="0"/>
                                  </p:stCondLst>
                                  <p:childTnLst>
                                    <p:set>
                                      <p:cBhvr>
                                        <p:cTn id="270" dur="1" fill="hold">
                                          <p:stCondLst>
                                            <p:cond delay="0"/>
                                          </p:stCondLst>
                                        </p:cTn>
                                        <p:tgtEl>
                                          <p:spTgt spid="67"/>
                                        </p:tgtEl>
                                        <p:attrNameLst>
                                          <p:attrName>style.visibility</p:attrName>
                                        </p:attrNameLst>
                                      </p:cBhvr>
                                      <p:to>
                                        <p:strVal val="visible"/>
                                      </p:to>
                                    </p:set>
                                    <p:animEffect transition="in" filter="wipe(left)">
                                      <p:cBhvr>
                                        <p:cTn id="271" dur="500"/>
                                        <p:tgtEl>
                                          <p:spTgt spid="67"/>
                                        </p:tgtEl>
                                      </p:cBhvr>
                                    </p:animEffect>
                                  </p:childTnLst>
                                </p:cTn>
                              </p:par>
                            </p:childTnLst>
                          </p:cTn>
                        </p:par>
                        <p:par>
                          <p:cTn id="272" fill="hold">
                            <p:stCondLst>
                              <p:cond delay="1500"/>
                            </p:stCondLst>
                            <p:childTnLst>
                              <p:par>
                                <p:cTn id="273" presetID="22" presetClass="entr" presetSubtype="8" fill="hold" nodeType="afterEffect">
                                  <p:stCondLst>
                                    <p:cond delay="0"/>
                                  </p:stCondLst>
                                  <p:childTnLst>
                                    <p:set>
                                      <p:cBhvr>
                                        <p:cTn id="274" dur="1" fill="hold">
                                          <p:stCondLst>
                                            <p:cond delay="0"/>
                                          </p:stCondLst>
                                        </p:cTn>
                                        <p:tgtEl>
                                          <p:spTgt spid="63"/>
                                        </p:tgtEl>
                                        <p:attrNameLst>
                                          <p:attrName>style.visibility</p:attrName>
                                        </p:attrNameLst>
                                      </p:cBhvr>
                                      <p:to>
                                        <p:strVal val="visible"/>
                                      </p:to>
                                    </p:set>
                                    <p:animEffect transition="in" filter="wipe(left)">
                                      <p:cBhvr>
                                        <p:cTn id="2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0129"/>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187884" y="2966916"/>
            <a:ext cx="2844588" cy="461665"/>
          </a:xfrm>
          <a:prstGeom prst="rect">
            <a:avLst/>
          </a:prstGeom>
          <a:noFill/>
        </p:spPr>
        <p:txBody>
          <a:bodyPr wrap="square" rtlCol="0">
            <a:spAutoFit/>
          </a:bodyPr>
          <a:lstStyle/>
          <a:p>
            <a:pPr algn="ctr"/>
            <a:r>
              <a:rPr lang="en-US" sz="2400" dirty="0">
                <a:solidFill>
                  <a:srgbClr val="03A1A4"/>
                </a:solidFill>
                <a:latin typeface="Century Gothic" panose="020B0502020202020204" pitchFamily="34" charset="0"/>
              </a:rPr>
              <a:t>SAVE </a:t>
            </a:r>
            <a:r>
              <a:rPr lang="en-US" sz="2400" dirty="0" smtClean="0">
                <a:solidFill>
                  <a:srgbClr val="03A1A4"/>
                </a:solidFill>
                <a:latin typeface="Century Gothic" panose="020B0502020202020204" pitchFamily="34" charset="0"/>
              </a:rPr>
              <a:t>WATER</a:t>
            </a:r>
            <a:endParaRPr lang="en-US" sz="24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95283" y="5473712"/>
            <a:ext cx="3558919"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Simply small changes you can make domestically will make a huge difference</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657182" y="2784365"/>
            <a:ext cx="2877520" cy="830997"/>
          </a:xfrm>
          <a:prstGeom prst="rect">
            <a:avLst/>
          </a:prstGeom>
          <a:noFill/>
        </p:spPr>
        <p:txBody>
          <a:bodyPr wrap="square" rtlCol="0">
            <a:spAutoFit/>
          </a:bodyPr>
          <a:lstStyle/>
          <a:p>
            <a:pPr algn="ctr"/>
            <a:r>
              <a:rPr lang="en-US" sz="2400" dirty="0">
                <a:solidFill>
                  <a:srgbClr val="EF3078"/>
                </a:solidFill>
                <a:latin typeface="Century Gothic" panose="020B0502020202020204" pitchFamily="34" charset="0"/>
              </a:rPr>
              <a:t>BETTER TREATMENT OF </a:t>
            </a:r>
            <a:r>
              <a:rPr lang="en-US" sz="2400" dirty="0" smtClean="0">
                <a:solidFill>
                  <a:srgbClr val="EF3078"/>
                </a:solidFill>
                <a:latin typeface="Century Gothic" panose="020B0502020202020204" pitchFamily="34" charset="0"/>
              </a:rPr>
              <a:t>SEWAGE</a:t>
            </a:r>
            <a:endParaRPr lang="en-US" sz="24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388941" y="5461024"/>
            <a:ext cx="3642697" cy="738664"/>
          </a:xfrm>
          <a:prstGeom prst="rect">
            <a:avLst/>
          </a:prstGeom>
          <a:noFill/>
        </p:spPr>
        <p:txBody>
          <a:bodyPr wrap="square" rtlCol="0">
            <a:spAutoFit/>
          </a:bodyPr>
          <a:lstStyle/>
          <a:p>
            <a:r>
              <a:rPr lang="en-US" sz="1400" dirty="0" smtClean="0">
                <a:solidFill>
                  <a:schemeClr val="bg2">
                    <a:lumMod val="50000"/>
                  </a:schemeClr>
                </a:solidFill>
                <a:latin typeface="Century Gothic" panose="020B0502020202020204" pitchFamily="34" charset="0"/>
              </a:rPr>
              <a:t>Treating </a:t>
            </a:r>
            <a:r>
              <a:rPr lang="en-US" sz="1400" dirty="0">
                <a:solidFill>
                  <a:schemeClr val="bg2">
                    <a:lumMod val="50000"/>
                  </a:schemeClr>
                </a:solidFill>
                <a:latin typeface="Century Gothic" panose="020B0502020202020204" pitchFamily="34" charset="0"/>
              </a:rPr>
              <a:t>waste products before disposing of it in a water body helps reduce water pollution on a large scale</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8854121" y="2789330"/>
            <a:ext cx="3308788" cy="707886"/>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USE ENVIRONMENTALLY FRIENDLY </a:t>
            </a:r>
            <a:r>
              <a:rPr lang="en-US" sz="2000" dirty="0" smtClean="0">
                <a:solidFill>
                  <a:schemeClr val="bg1"/>
                </a:solidFill>
                <a:latin typeface="Century Gothic" panose="020B0502020202020204" pitchFamily="34" charset="0"/>
              </a:rPr>
              <a:t>PRODUCTS</a:t>
            </a:r>
            <a:endParaRPr lang="en-US" sz="2000" dirty="0">
              <a:solidFill>
                <a:schemeClr val="bg1"/>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766377" y="5557830"/>
            <a:ext cx="3611849" cy="523220"/>
          </a:xfrm>
          <a:prstGeom prst="rect">
            <a:avLst/>
          </a:prstGeom>
          <a:noFill/>
        </p:spPr>
        <p:txBody>
          <a:bodyPr wrap="square" rtlCol="0">
            <a:spAutoFit/>
          </a:bodyPr>
          <a:lstStyle/>
          <a:p>
            <a:r>
              <a:rPr lang="en-US" sz="1400" dirty="0" smtClean="0">
                <a:solidFill>
                  <a:schemeClr val="bg2">
                    <a:lumMod val="50000"/>
                  </a:schemeClr>
                </a:solidFill>
                <a:latin typeface="Century Gothic" panose="020B0502020202020204" pitchFamily="34" charset="0"/>
              </a:rPr>
              <a:t>We </a:t>
            </a:r>
            <a:r>
              <a:rPr lang="en-US" sz="1400" dirty="0">
                <a:solidFill>
                  <a:schemeClr val="bg2">
                    <a:lumMod val="50000"/>
                  </a:schemeClr>
                </a:solidFill>
                <a:latin typeface="Century Gothic" panose="020B0502020202020204" pitchFamily="34" charset="0"/>
              </a:rPr>
              <a:t>can reduce the amount of water pollution caused by a household</a:t>
            </a:r>
          </a:p>
        </p:txBody>
      </p:sp>
      <p:cxnSp>
        <p:nvCxnSpPr>
          <p:cNvPr id="64" name="Straight Connector 63">
            <a:extLst>
              <a:ext uri="{FF2B5EF4-FFF2-40B4-BE49-F238E27FC236}">
                <a16:creationId xmlns:a16="http://schemas.microsoft.com/office/drawing/2014/main" xmlns="" id="{5CE23E97-80CA-4DCE-905B-0371552128FB}"/>
              </a:ext>
            </a:extLst>
          </p:cNvPr>
          <p:cNvCxnSpPr>
            <a:cxnSpLocks/>
          </p:cNvCxnSpPr>
          <p:nvPr/>
        </p:nvCxnSpPr>
        <p:spPr>
          <a:xfrm>
            <a:off x="651657" y="6212376"/>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AF9195-D1C7-4EAB-9766-CBBD5AC04E3E}"/>
              </a:ext>
            </a:extLst>
          </p:cNvPr>
          <p:cNvCxnSpPr>
            <a:cxnSpLocks/>
          </p:cNvCxnSpPr>
          <p:nvPr/>
        </p:nvCxnSpPr>
        <p:spPr>
          <a:xfrm>
            <a:off x="5287045" y="6212376"/>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7FD0854-B613-4503-8F9F-7EBA21977DB6}"/>
              </a:ext>
            </a:extLst>
          </p:cNvPr>
          <p:cNvCxnSpPr>
            <a:cxnSpLocks/>
          </p:cNvCxnSpPr>
          <p:nvPr/>
        </p:nvCxnSpPr>
        <p:spPr>
          <a:xfrm>
            <a:off x="965510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AC17817C-AF36-4468-94FC-44DCFF825290}"/>
              </a:ext>
            </a:extLst>
          </p:cNvPr>
          <p:cNvSpPr txBox="1"/>
          <p:nvPr/>
        </p:nvSpPr>
        <p:spPr>
          <a:xfrm>
            <a:off x="860613" y="87865"/>
            <a:ext cx="9309876" cy="707886"/>
          </a:xfrm>
          <a:prstGeom prst="rect">
            <a:avLst/>
          </a:prstGeom>
          <a:noFill/>
        </p:spPr>
        <p:txBody>
          <a:bodyPr wrap="square" rtlCol="0">
            <a:spAutoFit/>
          </a:bodyPr>
          <a:lstStyle/>
          <a:p>
            <a:pPr algn="ctr"/>
            <a:r>
              <a:rPr lang="en-US" sz="4000" dirty="0" smtClean="0">
                <a:latin typeface="Tw Cen MT" panose="020B0602020104020603" pitchFamily="34" charset="0"/>
              </a:rPr>
              <a:t> </a:t>
            </a:r>
            <a:r>
              <a:rPr lang="en-US" sz="4000" dirty="0">
                <a:solidFill>
                  <a:schemeClr val="bg1"/>
                </a:solidFill>
                <a:latin typeface="Tw Cen MT" panose="020B0602020104020603" pitchFamily="34" charset="0"/>
              </a:rPr>
              <a:t>HOW TO OVERCOME</a:t>
            </a:r>
            <a:r>
              <a:rPr lang="en-US" sz="4000" dirty="0" smtClean="0">
                <a:solidFill>
                  <a:schemeClr val="bg1"/>
                </a:solidFill>
                <a:latin typeface="Tw Cen MT" panose="020B0602020104020603" pitchFamily="34" charset="0"/>
              </a:rPr>
              <a:t> WATER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2" name="Picture 61" descr="Image result for save water"/>
          <p:cNvPicPr/>
          <p:nvPr/>
        </p:nvPicPr>
        <p:blipFill>
          <a:blip r:embed="rId2">
            <a:extLst>
              <a:ext uri="{28A0092B-C50C-407E-A947-70E740481C1C}">
                <a14:useLocalDpi xmlns:a14="http://schemas.microsoft.com/office/drawing/2010/main" val="0"/>
              </a:ext>
            </a:extLst>
          </a:blip>
          <a:srcRect/>
          <a:stretch>
            <a:fillRect/>
          </a:stretch>
        </p:blipFill>
        <p:spPr bwMode="auto">
          <a:xfrm>
            <a:off x="5396356" y="1218223"/>
            <a:ext cx="1411467" cy="1218957"/>
          </a:xfrm>
          <a:prstGeom prst="rect">
            <a:avLst/>
          </a:prstGeom>
          <a:noFill/>
          <a:ln>
            <a:noFill/>
          </a:ln>
        </p:spPr>
      </p:pic>
    </p:spTree>
    <p:extLst>
      <p:ext uri="{BB962C8B-B14F-4D97-AF65-F5344CB8AC3E}">
        <p14:creationId xmlns:p14="http://schemas.microsoft.com/office/powerpoint/2010/main" val="31297181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4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par>
                          <p:cTn id="82" fill="hold">
                            <p:stCondLst>
                              <p:cond delay="6500"/>
                            </p:stCondLst>
                            <p:childTnLst>
                              <p:par>
                                <p:cTn id="83" presetID="22" presetClass="entr" presetSubtype="1"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7500"/>
                            </p:stCondLst>
                            <p:childTnLst>
                              <p:par>
                                <p:cTn id="93" presetID="53" presetClass="entr" presetSubtype="16"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anim calcmode="lin" valueType="num">
                                      <p:cBhvr>
                                        <p:cTn id="103" dur="500" fill="hold"/>
                                        <p:tgtEl>
                                          <p:spTgt spid="34"/>
                                        </p:tgtEl>
                                        <p:attrNameLst>
                                          <p:attrName>ppt_x</p:attrName>
                                        </p:attrNameLst>
                                      </p:cBhvr>
                                      <p:tavLst>
                                        <p:tav tm="0">
                                          <p:val>
                                            <p:strVal val="#ppt_x"/>
                                          </p:val>
                                        </p:tav>
                                        <p:tav tm="100000">
                                          <p:val>
                                            <p:strVal val="#ppt_x"/>
                                          </p:val>
                                        </p:tav>
                                      </p:tavLst>
                                    </p:anim>
                                    <p:anim calcmode="lin" valueType="num">
                                      <p:cBhvr>
                                        <p:cTn id="104" dur="500" fill="hold"/>
                                        <p:tgtEl>
                                          <p:spTgt spid="3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anim calcmode="lin" valueType="num">
                                      <p:cBhvr>
                                        <p:cTn id="108" dur="500" fill="hold"/>
                                        <p:tgtEl>
                                          <p:spTgt spid="35"/>
                                        </p:tgtEl>
                                        <p:attrNameLst>
                                          <p:attrName>ppt_x</p:attrName>
                                        </p:attrNameLst>
                                      </p:cBhvr>
                                      <p:tavLst>
                                        <p:tav tm="0">
                                          <p:val>
                                            <p:strVal val="#ppt_x"/>
                                          </p:val>
                                        </p:tav>
                                        <p:tav tm="100000">
                                          <p:val>
                                            <p:strVal val="#ppt_x"/>
                                          </p:val>
                                        </p:tav>
                                      </p:tavLst>
                                    </p:anim>
                                    <p:anim calcmode="lin" valueType="num">
                                      <p:cBhvr>
                                        <p:cTn id="109" dur="500" fill="hold"/>
                                        <p:tgtEl>
                                          <p:spTgt spid="35"/>
                                        </p:tgtEl>
                                        <p:attrNameLst>
                                          <p:attrName>ppt_y</p:attrName>
                                        </p:attrNameLst>
                                      </p:cBhvr>
                                      <p:tavLst>
                                        <p:tav tm="0">
                                          <p:val>
                                            <p:strVal val="#ppt_y+.1"/>
                                          </p:val>
                                        </p:tav>
                                        <p:tav tm="100000">
                                          <p:val>
                                            <p:strVal val="#ppt_y"/>
                                          </p:val>
                                        </p:tav>
                                      </p:tavLst>
                                    </p:anim>
                                  </p:childTnLst>
                                </p:cTn>
                              </p:par>
                            </p:childTnLst>
                          </p:cTn>
                        </p:par>
                        <p:par>
                          <p:cTn id="110" fill="hold">
                            <p:stCondLst>
                              <p:cond delay="500"/>
                            </p:stCondLst>
                            <p:childTnLst>
                              <p:par>
                                <p:cTn id="111" presetID="22" presetClass="entr" presetSubtype="8" fill="hold"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wipe(left)">
                                      <p:cBhvr>
                                        <p:cTn id="113" dur="500"/>
                                        <p:tgtEl>
                                          <p:spTgt spid="66"/>
                                        </p:tgtEl>
                                      </p:cBhvr>
                                    </p:animEffect>
                                  </p:childTnLst>
                                </p:cTn>
                              </p:par>
                            </p:childTnLst>
                          </p:cTn>
                        </p:par>
                        <p:par>
                          <p:cTn id="114" fill="hold">
                            <p:stCondLst>
                              <p:cond delay="1000"/>
                            </p:stCondLst>
                            <p:childTnLst>
                              <p:par>
                                <p:cTn id="115" presetID="22" presetClass="entr" presetSubtype="8" fill="hold" nodeType="after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left)">
                                      <p:cBhvr>
                                        <p:cTn id="117" dur="500"/>
                                        <p:tgtEl>
                                          <p:spTgt spid="44"/>
                                        </p:tgtEl>
                                      </p:cBhvr>
                                    </p:animEffect>
                                  </p:childTnLst>
                                </p:cTn>
                              </p:par>
                            </p:childTnLst>
                          </p:cTn>
                        </p:par>
                        <p:par>
                          <p:cTn id="118" fill="hold">
                            <p:stCondLst>
                              <p:cond delay="1500"/>
                            </p:stCondLst>
                            <p:childTnLst>
                              <p:par>
                                <p:cTn id="119" presetID="22" presetClass="entr" presetSubtype="8" fill="hold" nodeType="after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wipe(left)">
                                      <p:cBhvr>
                                        <p:cTn id="121" dur="500"/>
                                        <p:tgtEl>
                                          <p:spTgt spid="54"/>
                                        </p:tgtEl>
                                      </p:cBhvr>
                                    </p:animEffect>
                                  </p:childTnLst>
                                </p:cTn>
                              </p:par>
                            </p:childTnLst>
                          </p:cTn>
                        </p:par>
                        <p:par>
                          <p:cTn id="122" fill="hold">
                            <p:stCondLst>
                              <p:cond delay="2000"/>
                            </p:stCondLst>
                            <p:childTnLst>
                              <p:par>
                                <p:cTn id="123" presetID="53" presetClass="entr" presetSubtype="16"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500" fill="hold"/>
                                        <p:tgtEl>
                                          <p:spTgt spid="55"/>
                                        </p:tgtEl>
                                        <p:attrNameLst>
                                          <p:attrName>ppt_w</p:attrName>
                                        </p:attrNameLst>
                                      </p:cBhvr>
                                      <p:tavLst>
                                        <p:tav tm="0">
                                          <p:val>
                                            <p:fltVal val="0"/>
                                          </p:val>
                                        </p:tav>
                                        <p:tav tm="100000">
                                          <p:val>
                                            <p:strVal val="#ppt_w"/>
                                          </p:val>
                                        </p:tav>
                                      </p:tavLst>
                                    </p:anim>
                                    <p:anim calcmode="lin" valueType="num">
                                      <p:cBhvr>
                                        <p:cTn id="126" dur="500" fill="hold"/>
                                        <p:tgtEl>
                                          <p:spTgt spid="55"/>
                                        </p:tgtEl>
                                        <p:attrNameLst>
                                          <p:attrName>ppt_h</p:attrName>
                                        </p:attrNameLst>
                                      </p:cBhvr>
                                      <p:tavLst>
                                        <p:tav tm="0">
                                          <p:val>
                                            <p:fltVal val="0"/>
                                          </p:val>
                                        </p:tav>
                                        <p:tav tm="100000">
                                          <p:val>
                                            <p:strVal val="#ppt_h"/>
                                          </p:val>
                                        </p:tav>
                                      </p:tavLst>
                                    </p:anim>
                                    <p:animEffect transition="in" filter="fade">
                                      <p:cBhvr>
                                        <p:cTn id="127" dur="500"/>
                                        <p:tgtEl>
                                          <p:spTgt spid="55"/>
                                        </p:tgtEl>
                                      </p:cBhvr>
                                    </p:animEffect>
                                  </p:childTnLst>
                                </p:cTn>
                              </p:par>
                            </p:childTnLst>
                          </p:cTn>
                        </p:par>
                        <p:par>
                          <p:cTn id="128" fill="hold">
                            <p:stCondLst>
                              <p:cond delay="2500"/>
                            </p:stCondLst>
                            <p:childTnLst>
                              <p:par>
                                <p:cTn id="129" presetID="53" presetClass="entr" presetSubtype="16" fill="hold" grpId="0" nodeType="afterEffect">
                                  <p:stCondLst>
                                    <p:cond delay="0"/>
                                  </p:stCondLst>
                                  <p:childTnLst>
                                    <p:set>
                                      <p:cBhvr>
                                        <p:cTn id="130" dur="1" fill="hold">
                                          <p:stCondLst>
                                            <p:cond delay="0"/>
                                          </p:stCondLst>
                                        </p:cTn>
                                        <p:tgtEl>
                                          <p:spTgt spid="56"/>
                                        </p:tgtEl>
                                        <p:attrNameLst>
                                          <p:attrName>style.visibility</p:attrName>
                                        </p:attrNameLst>
                                      </p:cBhvr>
                                      <p:to>
                                        <p:strVal val="visible"/>
                                      </p:to>
                                    </p:set>
                                    <p:anim calcmode="lin" valueType="num">
                                      <p:cBhvr>
                                        <p:cTn id="131" dur="500" fill="hold"/>
                                        <p:tgtEl>
                                          <p:spTgt spid="56"/>
                                        </p:tgtEl>
                                        <p:attrNameLst>
                                          <p:attrName>ppt_w</p:attrName>
                                        </p:attrNameLst>
                                      </p:cBhvr>
                                      <p:tavLst>
                                        <p:tav tm="0">
                                          <p:val>
                                            <p:fltVal val="0"/>
                                          </p:val>
                                        </p:tav>
                                        <p:tav tm="100000">
                                          <p:val>
                                            <p:strVal val="#ppt_w"/>
                                          </p:val>
                                        </p:tav>
                                      </p:tavLst>
                                    </p:anim>
                                    <p:anim calcmode="lin" valueType="num">
                                      <p:cBhvr>
                                        <p:cTn id="132" dur="500" fill="hold"/>
                                        <p:tgtEl>
                                          <p:spTgt spid="56"/>
                                        </p:tgtEl>
                                        <p:attrNameLst>
                                          <p:attrName>ppt_h</p:attrName>
                                        </p:attrNameLst>
                                      </p:cBhvr>
                                      <p:tavLst>
                                        <p:tav tm="0">
                                          <p:val>
                                            <p:fltVal val="0"/>
                                          </p:val>
                                        </p:tav>
                                        <p:tav tm="100000">
                                          <p:val>
                                            <p:strVal val="#ppt_h"/>
                                          </p:val>
                                        </p:tav>
                                      </p:tavLst>
                                    </p:anim>
                                    <p:animEffect transition="in" filter="fade">
                                      <p:cBhvr>
                                        <p:cTn id="133" dur="500"/>
                                        <p:tgtEl>
                                          <p:spTgt spid="56"/>
                                        </p:tgtEl>
                                      </p:cBhvr>
                                    </p:animEffect>
                                  </p:childTnLst>
                                </p:cTn>
                              </p:par>
                            </p:childTnLst>
                          </p:cTn>
                        </p:par>
                        <p:par>
                          <p:cTn id="134" fill="hold">
                            <p:stCondLst>
                              <p:cond delay="3000"/>
                            </p:stCondLst>
                            <p:childTnLst>
                              <p:par>
                                <p:cTn id="135" presetID="53" presetClass="entr" presetSubtype="16"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 calcmode="lin" valueType="num">
                                      <p:cBhvr>
                                        <p:cTn id="137" dur="500" fill="hold"/>
                                        <p:tgtEl>
                                          <p:spTgt spid="57"/>
                                        </p:tgtEl>
                                        <p:attrNameLst>
                                          <p:attrName>ppt_w</p:attrName>
                                        </p:attrNameLst>
                                      </p:cBhvr>
                                      <p:tavLst>
                                        <p:tav tm="0">
                                          <p:val>
                                            <p:fltVal val="0"/>
                                          </p:val>
                                        </p:tav>
                                        <p:tav tm="100000">
                                          <p:val>
                                            <p:strVal val="#ppt_w"/>
                                          </p:val>
                                        </p:tav>
                                      </p:tavLst>
                                    </p:anim>
                                    <p:anim calcmode="lin" valueType="num">
                                      <p:cBhvr>
                                        <p:cTn id="138" dur="500" fill="hold"/>
                                        <p:tgtEl>
                                          <p:spTgt spid="57"/>
                                        </p:tgtEl>
                                        <p:attrNameLst>
                                          <p:attrName>ppt_h</p:attrName>
                                        </p:attrNameLst>
                                      </p:cBhvr>
                                      <p:tavLst>
                                        <p:tav tm="0">
                                          <p:val>
                                            <p:fltVal val="0"/>
                                          </p:val>
                                        </p:tav>
                                        <p:tav tm="100000">
                                          <p:val>
                                            <p:strVal val="#ppt_h"/>
                                          </p:val>
                                        </p:tav>
                                      </p:tavLst>
                                    </p:anim>
                                    <p:animEffect transition="in" filter="fade">
                                      <p:cBhvr>
                                        <p:cTn id="139" dur="500"/>
                                        <p:tgtEl>
                                          <p:spTgt spid="57"/>
                                        </p:tgtEl>
                                      </p:cBhvr>
                                    </p:animEffect>
                                  </p:childTnLst>
                                </p:cTn>
                              </p:par>
                            </p:childTnLst>
                          </p:cTn>
                        </p:par>
                        <p:par>
                          <p:cTn id="140" fill="hold">
                            <p:stCondLst>
                              <p:cond delay="3500"/>
                            </p:stCondLst>
                            <p:childTnLst>
                              <p:par>
                                <p:cTn id="141" presetID="22" presetClass="entr" presetSubtype="1" fill="hold" nodeType="afterEffect">
                                  <p:stCondLst>
                                    <p:cond delay="0"/>
                                  </p:stCondLst>
                                  <p:childTnLst>
                                    <p:set>
                                      <p:cBhvr>
                                        <p:cTn id="142" dur="1" fill="hold">
                                          <p:stCondLst>
                                            <p:cond delay="0"/>
                                          </p:stCondLst>
                                        </p:cTn>
                                        <p:tgtEl>
                                          <p:spTgt spid="58"/>
                                        </p:tgtEl>
                                        <p:attrNameLst>
                                          <p:attrName>style.visibility</p:attrName>
                                        </p:attrNameLst>
                                      </p:cBhvr>
                                      <p:to>
                                        <p:strVal val="visible"/>
                                      </p:to>
                                    </p:set>
                                    <p:animEffect transition="in" filter="wipe(up)">
                                      <p:cBhvr>
                                        <p:cTn id="143" dur="500"/>
                                        <p:tgtEl>
                                          <p:spTgt spid="58"/>
                                        </p:tgtEl>
                                      </p:cBhvr>
                                    </p:animEffect>
                                  </p:childTnLst>
                                </p:cTn>
                              </p:par>
                            </p:childTnLst>
                          </p:cTn>
                        </p:par>
                        <p:par>
                          <p:cTn id="144" fill="hold">
                            <p:stCondLst>
                              <p:cond delay="4000"/>
                            </p:stCondLst>
                            <p:childTnLst>
                              <p:par>
                                <p:cTn id="145" presetID="53" presetClass="entr" presetSubtype="16" fill="hold" grpId="0" nodeType="afterEffect">
                                  <p:stCondLst>
                                    <p:cond delay="0"/>
                                  </p:stCondLst>
                                  <p:childTnLst>
                                    <p:set>
                                      <p:cBhvr>
                                        <p:cTn id="146" dur="1" fill="hold">
                                          <p:stCondLst>
                                            <p:cond delay="0"/>
                                          </p:stCondLst>
                                        </p:cTn>
                                        <p:tgtEl>
                                          <p:spTgt spid="59"/>
                                        </p:tgtEl>
                                        <p:attrNameLst>
                                          <p:attrName>style.visibility</p:attrName>
                                        </p:attrNameLst>
                                      </p:cBhvr>
                                      <p:to>
                                        <p:strVal val="visible"/>
                                      </p:to>
                                    </p:set>
                                    <p:anim calcmode="lin" valueType="num">
                                      <p:cBhvr>
                                        <p:cTn id="147" dur="500" fill="hold"/>
                                        <p:tgtEl>
                                          <p:spTgt spid="59"/>
                                        </p:tgtEl>
                                        <p:attrNameLst>
                                          <p:attrName>ppt_w</p:attrName>
                                        </p:attrNameLst>
                                      </p:cBhvr>
                                      <p:tavLst>
                                        <p:tav tm="0">
                                          <p:val>
                                            <p:fltVal val="0"/>
                                          </p:val>
                                        </p:tav>
                                        <p:tav tm="100000">
                                          <p:val>
                                            <p:strVal val="#ppt_w"/>
                                          </p:val>
                                        </p:tav>
                                      </p:tavLst>
                                    </p:anim>
                                    <p:anim calcmode="lin" valueType="num">
                                      <p:cBhvr>
                                        <p:cTn id="148" dur="500" fill="hold"/>
                                        <p:tgtEl>
                                          <p:spTgt spid="59"/>
                                        </p:tgtEl>
                                        <p:attrNameLst>
                                          <p:attrName>ppt_h</p:attrName>
                                        </p:attrNameLst>
                                      </p:cBhvr>
                                      <p:tavLst>
                                        <p:tav tm="0">
                                          <p:val>
                                            <p:fltVal val="0"/>
                                          </p:val>
                                        </p:tav>
                                        <p:tav tm="100000">
                                          <p:val>
                                            <p:strVal val="#ppt_h"/>
                                          </p:val>
                                        </p:tav>
                                      </p:tavLst>
                                    </p:anim>
                                    <p:animEffect transition="in" filter="fade">
                                      <p:cBhvr>
                                        <p:cTn id="149" dur="500"/>
                                        <p:tgtEl>
                                          <p:spTgt spid="59"/>
                                        </p:tgtEl>
                                      </p:cBhvr>
                                    </p:animEffect>
                                  </p:childTnLst>
                                </p:cTn>
                              </p:par>
                            </p:childTnLst>
                          </p:cTn>
                        </p:par>
                        <p:par>
                          <p:cTn id="150" fill="hold">
                            <p:stCondLst>
                              <p:cond delay="4500"/>
                            </p:stCondLst>
                            <p:childTnLst>
                              <p:par>
                                <p:cTn id="151" presetID="53" presetClass="entr" presetSubtype="16" fill="hold" grpId="0" nodeType="afterEffect">
                                  <p:stCondLst>
                                    <p:cond delay="0"/>
                                  </p:stCondLst>
                                  <p:childTnLst>
                                    <p:set>
                                      <p:cBhvr>
                                        <p:cTn id="152" dur="1" fill="hold">
                                          <p:stCondLst>
                                            <p:cond delay="0"/>
                                          </p:stCondLst>
                                        </p:cTn>
                                        <p:tgtEl>
                                          <p:spTgt spid="53"/>
                                        </p:tgtEl>
                                        <p:attrNameLst>
                                          <p:attrName>style.visibility</p:attrName>
                                        </p:attrNameLst>
                                      </p:cBhvr>
                                      <p:to>
                                        <p:strVal val="visible"/>
                                      </p:to>
                                    </p:set>
                                    <p:anim calcmode="lin" valueType="num">
                                      <p:cBhvr>
                                        <p:cTn id="153" dur="500" fill="hold"/>
                                        <p:tgtEl>
                                          <p:spTgt spid="53"/>
                                        </p:tgtEl>
                                        <p:attrNameLst>
                                          <p:attrName>ppt_w</p:attrName>
                                        </p:attrNameLst>
                                      </p:cBhvr>
                                      <p:tavLst>
                                        <p:tav tm="0">
                                          <p:val>
                                            <p:fltVal val="0"/>
                                          </p:val>
                                        </p:tav>
                                        <p:tav tm="100000">
                                          <p:val>
                                            <p:strVal val="#ppt_w"/>
                                          </p:val>
                                        </p:tav>
                                      </p:tavLst>
                                    </p:anim>
                                    <p:anim calcmode="lin" valueType="num">
                                      <p:cBhvr>
                                        <p:cTn id="154" dur="500" fill="hold"/>
                                        <p:tgtEl>
                                          <p:spTgt spid="53"/>
                                        </p:tgtEl>
                                        <p:attrNameLst>
                                          <p:attrName>ppt_h</p:attrName>
                                        </p:attrNameLst>
                                      </p:cBhvr>
                                      <p:tavLst>
                                        <p:tav tm="0">
                                          <p:val>
                                            <p:fltVal val="0"/>
                                          </p:val>
                                        </p:tav>
                                        <p:tav tm="100000">
                                          <p:val>
                                            <p:strVal val="#ppt_h"/>
                                          </p:val>
                                        </p:tav>
                                      </p:tavLst>
                                    </p:anim>
                                    <p:animEffect transition="in" filter="fade">
                                      <p:cBhvr>
                                        <p:cTn id="155" dur="500"/>
                                        <p:tgtEl>
                                          <p:spTgt spid="53"/>
                                        </p:tgtEl>
                                      </p:cBhvr>
                                    </p:animEffect>
                                  </p:childTnLst>
                                </p:cTn>
                              </p:par>
                            </p:childTnLst>
                          </p:cTn>
                        </p:par>
                      </p:childTnLst>
                    </p:cTn>
                  </p:par>
                  <p:par>
                    <p:cTn id="156" fill="hold">
                      <p:stCondLst>
                        <p:cond delay="indefinite"/>
                      </p:stCondLst>
                      <p:childTnLst>
                        <p:par>
                          <p:cTn id="157" fill="hold">
                            <p:stCondLst>
                              <p:cond delay="0"/>
                            </p:stCondLst>
                            <p:childTnLst>
                              <p:par>
                                <p:cTn id="158" presetID="47" presetClass="entr" presetSubtype="0" fill="hold" grpId="0" nodeType="clickEffect">
                                  <p:stCondLst>
                                    <p:cond delay="0"/>
                                  </p:stCondLst>
                                  <p:childTnLst>
                                    <p:set>
                                      <p:cBhvr>
                                        <p:cTn id="159" dur="1" fill="hold">
                                          <p:stCondLst>
                                            <p:cond delay="0"/>
                                          </p:stCondLst>
                                        </p:cTn>
                                        <p:tgtEl>
                                          <p:spTgt spid="60"/>
                                        </p:tgtEl>
                                        <p:attrNameLst>
                                          <p:attrName>style.visibility</p:attrName>
                                        </p:attrNameLst>
                                      </p:cBhvr>
                                      <p:to>
                                        <p:strVal val="visible"/>
                                      </p:to>
                                    </p:set>
                                    <p:animEffect transition="in" filter="fade">
                                      <p:cBhvr>
                                        <p:cTn id="160" dur="1000"/>
                                        <p:tgtEl>
                                          <p:spTgt spid="60"/>
                                        </p:tgtEl>
                                      </p:cBhvr>
                                    </p:animEffect>
                                    <p:anim calcmode="lin" valueType="num">
                                      <p:cBhvr>
                                        <p:cTn id="161" dur="1000" fill="hold"/>
                                        <p:tgtEl>
                                          <p:spTgt spid="60"/>
                                        </p:tgtEl>
                                        <p:attrNameLst>
                                          <p:attrName>ppt_x</p:attrName>
                                        </p:attrNameLst>
                                      </p:cBhvr>
                                      <p:tavLst>
                                        <p:tav tm="0">
                                          <p:val>
                                            <p:strVal val="#ppt_x"/>
                                          </p:val>
                                        </p:tav>
                                        <p:tav tm="100000">
                                          <p:val>
                                            <p:strVal val="#ppt_x"/>
                                          </p:val>
                                        </p:tav>
                                      </p:tavLst>
                                    </p:anim>
                                    <p:anim calcmode="lin" valueType="num">
                                      <p:cBhvr>
                                        <p:cTn id="162" dur="1000" fill="hold"/>
                                        <p:tgtEl>
                                          <p:spTgt spid="60"/>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61"/>
                                        </p:tgtEl>
                                        <p:attrNameLst>
                                          <p:attrName>style.visibility</p:attrName>
                                        </p:attrNameLst>
                                      </p:cBhvr>
                                      <p:to>
                                        <p:strVal val="visible"/>
                                      </p:to>
                                    </p:set>
                                    <p:animEffect transition="in" filter="fade">
                                      <p:cBhvr>
                                        <p:cTn id="165" dur="500"/>
                                        <p:tgtEl>
                                          <p:spTgt spid="61"/>
                                        </p:tgtEl>
                                      </p:cBhvr>
                                    </p:animEffect>
                                    <p:anim calcmode="lin" valueType="num">
                                      <p:cBhvr>
                                        <p:cTn id="166" dur="500" fill="hold"/>
                                        <p:tgtEl>
                                          <p:spTgt spid="61"/>
                                        </p:tgtEl>
                                        <p:attrNameLst>
                                          <p:attrName>ppt_x</p:attrName>
                                        </p:attrNameLst>
                                      </p:cBhvr>
                                      <p:tavLst>
                                        <p:tav tm="0">
                                          <p:val>
                                            <p:strVal val="#ppt_x"/>
                                          </p:val>
                                        </p:tav>
                                        <p:tav tm="100000">
                                          <p:val>
                                            <p:strVal val="#ppt_x"/>
                                          </p:val>
                                        </p:tav>
                                      </p:tavLst>
                                    </p:anim>
                                    <p:anim calcmode="lin" valueType="num">
                                      <p:cBhvr>
                                        <p:cTn id="167" dur="500" fill="hold"/>
                                        <p:tgtEl>
                                          <p:spTgt spid="61"/>
                                        </p:tgtEl>
                                        <p:attrNameLst>
                                          <p:attrName>ppt_y</p:attrName>
                                        </p:attrNameLst>
                                      </p:cBhvr>
                                      <p:tavLst>
                                        <p:tav tm="0">
                                          <p:val>
                                            <p:strVal val="#ppt_y+.1"/>
                                          </p:val>
                                        </p:tav>
                                        <p:tav tm="100000">
                                          <p:val>
                                            <p:strVal val="#ppt_y"/>
                                          </p:val>
                                        </p:tav>
                                      </p:tavLst>
                                    </p:anim>
                                  </p:childTnLst>
                                </p:cTn>
                              </p:par>
                            </p:childTnLst>
                          </p:cTn>
                        </p:par>
                        <p:par>
                          <p:cTn id="168" fill="hold">
                            <p:stCondLst>
                              <p:cond delay="1000"/>
                            </p:stCondLst>
                            <p:childTnLst>
                              <p:par>
                                <p:cTn id="169" presetID="22" presetClass="entr" presetSubtype="8" fill="hold" nodeType="afterEffect">
                                  <p:stCondLst>
                                    <p:cond delay="0"/>
                                  </p:stCondLst>
                                  <p:childTnLst>
                                    <p:set>
                                      <p:cBhvr>
                                        <p:cTn id="170" dur="1" fill="hold">
                                          <p:stCondLst>
                                            <p:cond delay="0"/>
                                          </p:stCondLst>
                                        </p:cTn>
                                        <p:tgtEl>
                                          <p:spTgt spid="67"/>
                                        </p:tgtEl>
                                        <p:attrNameLst>
                                          <p:attrName>style.visibility</p:attrName>
                                        </p:attrNameLst>
                                      </p:cBhvr>
                                      <p:to>
                                        <p:strVal val="visible"/>
                                      </p:to>
                                    </p:set>
                                    <p:animEffect transition="in" filter="wipe(left)">
                                      <p:cBhvr>
                                        <p:cTn id="171" dur="500"/>
                                        <p:tgtEl>
                                          <p:spTgt spid="67"/>
                                        </p:tgtEl>
                                      </p:cBhvr>
                                    </p:animEffect>
                                  </p:childTnLst>
                                </p:cTn>
                              </p:par>
                            </p:childTnLst>
                          </p:cTn>
                        </p:par>
                        <p:par>
                          <p:cTn id="172" fill="hold">
                            <p:stCondLst>
                              <p:cond delay="1500"/>
                            </p:stCondLst>
                            <p:childTnLst>
                              <p:par>
                                <p:cTn id="173" presetID="22" presetClass="entr" presetSubtype="8" fill="hold"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wipe(left)">
                                      <p:cBhvr>
                                        <p:cTn id="1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27" grpId="0" animBg="1"/>
      <p:bldP spid="29" grpId="0" animBg="1"/>
      <p:bldP spid="30" grpId="0" animBg="1"/>
      <p:bldP spid="31" grpId="0" animBg="1"/>
      <p:bldP spid="33" grpId="0" animBg="1"/>
      <p:bldP spid="34" grpId="0"/>
      <p:bldP spid="35" grpId="0"/>
      <p:bldP spid="53" grpId="0" animBg="1"/>
      <p:bldP spid="55" grpId="0" animBg="1"/>
      <p:bldP spid="56" grpId="0" animBg="1"/>
      <p:bldP spid="57" grpId="0" animBg="1"/>
      <p:bldP spid="59" grpId="0" animBg="1"/>
      <p:bldP spid="60"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3A148C-7AA0-4CAD-97B2-FFA2E140E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812"/>
            <a:ext cx="12191999" cy="6778751"/>
          </a:xfrm>
          <a:prstGeom prst="rect">
            <a:avLst/>
          </a:prstGeom>
        </p:spPr>
      </p:pic>
      <p:sp>
        <p:nvSpPr>
          <p:cNvPr id="17" name="Parallelogram 16"/>
          <p:cNvSpPr/>
          <p:nvPr/>
        </p:nvSpPr>
        <p:spPr>
          <a:xfrm>
            <a:off x="1958848" y="38812"/>
            <a:ext cx="8857397" cy="6858000"/>
          </a:xfrm>
          <a:prstGeom prst="parallelogram">
            <a:avLst/>
          </a:prstGeom>
          <a:solidFill>
            <a:schemeClr val="tx1">
              <a:lumMod val="85000"/>
              <a:lumOff val="1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p:cNvSpPr/>
          <p:nvPr/>
        </p:nvSpPr>
        <p:spPr>
          <a:xfrm flipH="1" flipV="1">
            <a:off x="7294728" y="1445768"/>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5285148" y="1015810"/>
            <a:ext cx="34561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4800" b="1" i="0" u="none" strike="noStrike" kern="1200" cap="none" spc="6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INTRO</a:t>
            </a:r>
          </a:p>
        </p:txBody>
      </p:sp>
      <p:sp>
        <p:nvSpPr>
          <p:cNvPr id="42" name="Rectangle 41"/>
          <p:cNvSpPr/>
          <p:nvPr/>
        </p:nvSpPr>
        <p:spPr>
          <a:xfrm>
            <a:off x="4337713" y="2276764"/>
            <a:ext cx="405683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baseline="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WHAT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IS  LAND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POLLUTION?</a:t>
            </a:r>
            <a:endParaRPr kumimoji="0" lang="en-IN" sz="4400" b="0" i="0" u="none" strike="noStrike" kern="1200" cap="none" spc="3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3" name="Freeform: Shape 42"/>
          <p:cNvSpPr/>
          <p:nvPr/>
        </p:nvSpPr>
        <p:spPr>
          <a:xfrm>
            <a:off x="4735240" y="793241"/>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341194" y="1552432"/>
            <a:ext cx="3766782" cy="3766782"/>
            <a:chOff x="341194" y="1552432"/>
            <a:chExt cx="3766782" cy="3766782"/>
          </a:xfrm>
          <a:blipFill dpi="0" rotWithShape="1">
            <a:blip r:embed="rId3">
              <a:extLst>
                <a:ext uri="{28A0092B-C50C-407E-A947-70E740481C1C}">
                  <a14:useLocalDpi xmlns:a14="http://schemas.microsoft.com/office/drawing/2010/main" val="0"/>
                </a:ext>
              </a:extLst>
            </a:blip>
            <a:srcRect/>
            <a:stretch>
              <a:fillRect/>
            </a:stretch>
          </a:blipFill>
        </p:grpSpPr>
        <p:sp>
          <p:nvSpPr>
            <p:cNvPr id="20" name="Oval 19"/>
            <p:cNvSpPr/>
            <p:nvPr/>
          </p:nvSpPr>
          <p:spPr>
            <a:xfrm>
              <a:off x="341194" y="1552432"/>
              <a:ext cx="3766782" cy="37667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ircle: Hollow 23"/>
            <p:cNvSpPr/>
            <p:nvPr/>
          </p:nvSpPr>
          <p:spPr>
            <a:xfrm>
              <a:off x="570930" y="1798091"/>
              <a:ext cx="3275463" cy="3275463"/>
            </a:xfrm>
            <a:prstGeom prst="donut">
              <a:avLst>
                <a:gd name="adj" fmla="val 1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7924" y="2712547"/>
              <a:ext cx="2552131" cy="144655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88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Tree>
    <p:extLst>
      <p:ext uri="{BB962C8B-B14F-4D97-AF65-F5344CB8AC3E}">
        <p14:creationId xmlns:p14="http://schemas.microsoft.com/office/powerpoint/2010/main" val="49653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15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1500"/>
                                        <p:tgtEl>
                                          <p:spTgt spid="3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strips(downLeft)">
                                      <p:cBhvr>
                                        <p:cTn id="13" dur="1500"/>
                                        <p:tgtEl>
                                          <p:spTgt spid="41"/>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downLeft)">
                                      <p:cBhvr>
                                        <p:cTn id="16" dur="1500"/>
                                        <p:tgtEl>
                                          <p:spTgt spid="4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trips(downLeft)">
                                      <p:cBhvr>
                                        <p:cTn id="19" dur="1500"/>
                                        <p:tgtEl>
                                          <p:spTgt spid="43"/>
                                        </p:tgtEl>
                                      </p:cBhvr>
                                    </p:animEffect>
                                  </p:childTnLst>
                                </p:cTn>
                              </p:par>
                              <p:par>
                                <p:cTn id="20" presetID="18" presetClass="entr" presetSubtype="1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strips(downLeft)">
                                      <p:cBhvr>
                                        <p:cTn id="22" dur="1500"/>
                                        <p:tgtEl>
                                          <p:spTgt spid="45"/>
                                        </p:tgtEl>
                                      </p:cBhvr>
                                    </p:animEffect>
                                  </p:childTnLst>
                                </p:cTn>
                              </p:par>
                              <p:par>
                                <p:cTn id="23" presetID="6" presetClass="emph" presetSubtype="0" repeatCount="indefinite" decel="17000" autoRev="1" fill="hold" nodeType="withEffect">
                                  <p:stCondLst>
                                    <p:cond delay="0"/>
                                  </p:stCondLst>
                                  <p:childTnLst>
                                    <p:animScale>
                                      <p:cBhvr>
                                        <p:cTn id="24" dur="5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P spid="41" grpId="0"/>
      <p:bldP spid="42" grpId="0"/>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60074"/>
          </a:xfrm>
        </p:spPr>
        <p:txBody>
          <a:bodyPr/>
          <a:lstStyle/>
          <a:p>
            <a:r>
              <a:rPr lang="en-US" b="1" dirty="0">
                <a:solidFill>
                  <a:srgbClr val="FF9900"/>
                </a:solidFill>
                <a:latin typeface="Tw Cen MT Condensed Extra Bold" panose="020B0803020202020204" pitchFamily="34" charset="0"/>
              </a:rPr>
              <a:t>WHAT IS LAND POLLUTION?</a:t>
            </a:r>
          </a:p>
        </p:txBody>
      </p:sp>
      <p:sp>
        <p:nvSpPr>
          <p:cNvPr id="3" name="Content Placeholder 2"/>
          <p:cNvSpPr>
            <a:spLocks noGrp="1"/>
          </p:cNvSpPr>
          <p:nvPr>
            <p:ph idx="1"/>
          </p:nvPr>
        </p:nvSpPr>
        <p:spPr>
          <a:xfrm>
            <a:off x="358663" y="1344707"/>
            <a:ext cx="6190055" cy="4800062"/>
          </a:xfrm>
        </p:spPr>
        <p:txBody>
          <a:bodyPr>
            <a:normAutofit fontScale="92500"/>
          </a:bodyPr>
          <a:lstStyle/>
          <a:p>
            <a:pPr>
              <a:lnSpc>
                <a:spcPct val="150000"/>
              </a:lnSpc>
            </a:pPr>
            <a:r>
              <a:rPr lang="en-US" sz="2400" b="1" dirty="0"/>
              <a:t>“</a:t>
            </a:r>
            <a:r>
              <a:rPr lang="en-US" sz="2400" dirty="0"/>
              <a:t>Land pollution is the </a:t>
            </a:r>
            <a:r>
              <a:rPr lang="en-US" sz="2400" u="sng" dirty="0"/>
              <a:t>deterioration </a:t>
            </a:r>
            <a:r>
              <a:rPr lang="en-US" sz="2400" u="sng" dirty="0" smtClean="0"/>
              <a:t> </a:t>
            </a:r>
            <a:r>
              <a:rPr lang="en-US" sz="2400" u="sng" dirty="0"/>
              <a:t>of the earth's land surfaces</a:t>
            </a:r>
            <a:r>
              <a:rPr lang="en-US" sz="2400" dirty="0"/>
              <a:t>, often directly or indirectly as a result of man's activities and their misuse of land resources</a:t>
            </a:r>
            <a:r>
              <a:rPr lang="en-US" sz="2400" b="1" dirty="0"/>
              <a:t>.”</a:t>
            </a:r>
            <a:r>
              <a:rPr lang="en-US" sz="2400" dirty="0"/>
              <a:t> </a:t>
            </a:r>
            <a:endParaRPr lang="en-US" sz="2400" dirty="0" smtClean="0"/>
          </a:p>
          <a:p>
            <a:pPr>
              <a:lnSpc>
                <a:spcPct val="150000"/>
              </a:lnSpc>
            </a:pPr>
            <a:r>
              <a:rPr lang="en-US" sz="2400" dirty="0" smtClean="0"/>
              <a:t>It occurs when </a:t>
            </a:r>
            <a:r>
              <a:rPr lang="en-US" sz="2400" u="sng" dirty="0" smtClean="0"/>
              <a:t>waste is not disposed off properly</a:t>
            </a:r>
            <a:r>
              <a:rPr lang="en-US" sz="2400" dirty="0" smtClean="0"/>
              <a:t>, or can occur when </a:t>
            </a:r>
            <a:r>
              <a:rPr lang="en-US" sz="2400" u="sng" dirty="0" smtClean="0"/>
              <a:t>humans throw chemicals into the soil in the form of pesticides, insecticides and fertilizers</a:t>
            </a:r>
            <a:r>
              <a:rPr lang="en-US" sz="2400" dirty="0" smtClean="0"/>
              <a:t> during agricultural practices.</a:t>
            </a:r>
            <a:endParaRPr lang="en-US" sz="2400" dirty="0"/>
          </a:p>
        </p:txBody>
      </p:sp>
      <p:pic>
        <p:nvPicPr>
          <p:cNvPr id="4" name="Picture 3" descr="Image result for what is land pollu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3362" y="2121408"/>
            <a:ext cx="4803714" cy="3446879"/>
          </a:xfrm>
          <a:prstGeom prst="rect">
            <a:avLst/>
          </a:prstGeom>
          <a:noFill/>
          <a:ln>
            <a:noFill/>
          </a:ln>
        </p:spPr>
      </p:pic>
    </p:spTree>
    <p:extLst>
      <p:ext uri="{BB962C8B-B14F-4D97-AF65-F5344CB8AC3E}">
        <p14:creationId xmlns:p14="http://schemas.microsoft.com/office/powerpoint/2010/main" val="2411072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111744" y="3004497"/>
            <a:ext cx="3634343" cy="707886"/>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DEFORESTATION AND SOIL </a:t>
            </a:r>
            <a:r>
              <a:rPr lang="en-US" sz="2000" dirty="0" smtClean="0">
                <a:solidFill>
                  <a:srgbClr val="03A1A4"/>
                </a:solidFill>
                <a:latin typeface="Century Gothic" panose="020B0502020202020204" pitchFamily="34" charset="0"/>
              </a:rPr>
              <a:t>EROSION</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169593" y="5556988"/>
            <a:ext cx="3558919" cy="646331"/>
          </a:xfrm>
          <a:prstGeom prst="rect">
            <a:avLst/>
          </a:prstGeom>
          <a:noFill/>
        </p:spPr>
        <p:txBody>
          <a:bodyPr wrap="square" rtlCol="0">
            <a:spAutoFit/>
          </a:bodyPr>
          <a:lstStyle/>
          <a:p>
            <a:r>
              <a:rPr lang="en-US" dirty="0">
                <a:solidFill>
                  <a:schemeClr val="bg2">
                    <a:lumMod val="50000"/>
                  </a:schemeClr>
                </a:solidFill>
                <a:latin typeface="Century Gothic" panose="020B0502020202020204" pitchFamily="34" charset="0"/>
              </a:rPr>
              <a:t>Deforestation carried out to create dry </a:t>
            </a:r>
            <a:r>
              <a:rPr lang="en-US" dirty="0" smtClean="0">
                <a:solidFill>
                  <a:schemeClr val="bg2">
                    <a:lumMod val="50000"/>
                  </a:schemeClr>
                </a:solidFill>
                <a:latin typeface="Century Gothic" panose="020B0502020202020204" pitchFamily="34" charset="0"/>
              </a:rPr>
              <a:t>lands-Barren Lands </a:t>
            </a:r>
            <a:endParaRPr lang="en-US" dirty="0">
              <a:solidFill>
                <a:schemeClr val="bg2">
                  <a:lumMod val="50000"/>
                </a:schemeClr>
              </a:solidFill>
              <a:latin typeface="Century Gothic" panose="020B0502020202020204" pitchFamily="34" charset="0"/>
            </a:endParaRP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15739" y="4382524"/>
            <a:ext cx="2259335" cy="1015663"/>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OVERCROWDED LANDFILLS</a:t>
            </a:r>
          </a:p>
          <a:p>
            <a:pPr algn="ct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368213" y="1309446"/>
            <a:ext cx="3201043" cy="1477328"/>
          </a:xfrm>
          <a:prstGeom prst="rect">
            <a:avLst/>
          </a:prstGeom>
          <a:noFill/>
        </p:spPr>
        <p:txBody>
          <a:bodyPr wrap="square" rtlCol="0">
            <a:spAutoFit/>
          </a:bodyPr>
          <a:lstStyle/>
          <a:p>
            <a:r>
              <a:rPr lang="en-US" dirty="0" smtClean="0">
                <a:solidFill>
                  <a:schemeClr val="bg2">
                    <a:lumMod val="50000"/>
                  </a:schemeClr>
                </a:solidFill>
                <a:latin typeface="Century Gothic" panose="020B0502020202020204" pitchFamily="34" charset="0"/>
              </a:rPr>
              <a:t>Items </a:t>
            </a:r>
            <a:r>
              <a:rPr lang="en-US" dirty="0">
                <a:solidFill>
                  <a:schemeClr val="bg2">
                    <a:lumMod val="50000"/>
                  </a:schemeClr>
                </a:solidFill>
                <a:latin typeface="Century Gothic" panose="020B0502020202020204" pitchFamily="34" charset="0"/>
              </a:rPr>
              <a:t>that can’t be recycled become a part of the landfills that hampers the beauty of the city </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43823" y="3016565"/>
            <a:ext cx="2719931" cy="400110"/>
          </a:xfrm>
          <a:prstGeom prst="rect">
            <a:avLst/>
          </a:prstGeom>
          <a:noFill/>
        </p:spPr>
        <p:txBody>
          <a:bodyPr wrap="square" rtlCol="0">
            <a:spAutoFit/>
          </a:bodyPr>
          <a:lstStyle/>
          <a:p>
            <a:pPr algn="ctr"/>
            <a:r>
              <a:rPr lang="en-US" sz="2000" dirty="0" smtClean="0">
                <a:solidFill>
                  <a:srgbClr val="EF3078"/>
                </a:solidFill>
                <a:latin typeface="Century Gothic" panose="020B0502020202020204" pitchFamily="34" charset="0"/>
              </a:rPr>
              <a:t>INDUSTRIALIZATION</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372912" y="5451549"/>
            <a:ext cx="3533345" cy="1200329"/>
          </a:xfrm>
          <a:prstGeom prst="rect">
            <a:avLst/>
          </a:prstGeom>
          <a:noFill/>
        </p:spPr>
        <p:txBody>
          <a:bodyPr wrap="square" rtlCol="0">
            <a:spAutoFit/>
          </a:bodyPr>
          <a:lstStyle/>
          <a:p>
            <a:r>
              <a:rPr lang="en-US" dirty="0">
                <a:solidFill>
                  <a:schemeClr val="bg2">
                    <a:lumMod val="50000"/>
                  </a:schemeClr>
                </a:solidFill>
                <a:latin typeface="Century Gothic" panose="020B0502020202020204" pitchFamily="34" charset="0"/>
              </a:rPr>
              <a:t>To meet the demand of the growing population, more industries were developed which led to deforestation</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73993" y="4381797"/>
            <a:ext cx="2383690" cy="400110"/>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NUCLEAR </a:t>
            </a:r>
            <a:r>
              <a:rPr lang="en-US" sz="2000" dirty="0" smtClean="0">
                <a:solidFill>
                  <a:srgbClr val="1C7CBB"/>
                </a:solidFill>
                <a:latin typeface="Century Gothic" panose="020B0502020202020204" pitchFamily="34" charset="0"/>
              </a:rPr>
              <a:t>WASTE</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795618" y="1520081"/>
            <a:ext cx="3330939" cy="1200329"/>
          </a:xfrm>
          <a:prstGeom prst="rect">
            <a:avLst/>
          </a:prstGeom>
          <a:noFill/>
        </p:spPr>
        <p:txBody>
          <a:bodyPr wrap="square" rtlCol="0">
            <a:spAutoFit/>
          </a:bodyPr>
          <a:lstStyle/>
          <a:p>
            <a:r>
              <a:rPr lang="en-US" dirty="0">
                <a:solidFill>
                  <a:schemeClr val="bg2">
                    <a:lumMod val="50000"/>
                  </a:schemeClr>
                </a:solidFill>
                <a:latin typeface="Century Gothic" panose="020B0502020202020204" pitchFamily="34" charset="0"/>
              </a:rPr>
              <a:t>Nuclear plants can produce a huge amount of energy through nuclear fission and fusion</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38855" y="2994167"/>
            <a:ext cx="2518203" cy="707886"/>
          </a:xfrm>
          <a:prstGeom prst="rect">
            <a:avLst/>
          </a:prstGeom>
          <a:noFill/>
        </p:spPr>
        <p:txBody>
          <a:bodyPr wrap="square" rtlCol="0">
            <a:spAutoFit/>
          </a:bodyPr>
          <a:lstStyle/>
          <a:p>
            <a:pPr algn="ctr"/>
            <a:r>
              <a:rPr lang="en-US" sz="2000" dirty="0">
                <a:solidFill>
                  <a:schemeClr val="accent6">
                    <a:lumMod val="50000"/>
                  </a:schemeClr>
                </a:solidFill>
                <a:latin typeface="Century Gothic" panose="020B0502020202020204" pitchFamily="34" charset="0"/>
              </a:rPr>
              <a:t>SEWAGE </a:t>
            </a:r>
            <a:r>
              <a:rPr lang="en-US" sz="2000" dirty="0" smtClean="0">
                <a:solidFill>
                  <a:schemeClr val="accent6">
                    <a:lumMod val="50000"/>
                  </a:schemeClr>
                </a:solidFill>
                <a:latin typeface="Century Gothic" panose="020B0502020202020204" pitchFamily="34" charset="0"/>
              </a:rPr>
              <a:t>TREATMENT</a:t>
            </a:r>
            <a:endParaRPr lang="en-US" sz="2000" dirty="0">
              <a:solidFill>
                <a:schemeClr val="accent6">
                  <a:lumMod val="50000"/>
                </a:schemeClr>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896578" y="5474356"/>
            <a:ext cx="3295422" cy="923330"/>
          </a:xfrm>
          <a:prstGeom prst="rect">
            <a:avLst/>
          </a:prstGeom>
          <a:noFill/>
        </p:spPr>
        <p:txBody>
          <a:bodyPr wrap="square" rtlCol="0">
            <a:spAutoFit/>
          </a:bodyPr>
          <a:lstStyle/>
          <a:p>
            <a:r>
              <a:rPr lang="en-US" dirty="0">
                <a:solidFill>
                  <a:schemeClr val="bg2">
                    <a:lumMod val="50000"/>
                  </a:schemeClr>
                </a:solidFill>
                <a:latin typeface="Century Gothic" panose="020B0502020202020204" pitchFamily="34" charset="0"/>
              </a:rPr>
              <a:t>A large amount of solid waste is leftover once the sewage has been treated</a:t>
            </a: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latin typeface="Tw Cen MT" panose="020B0602020104020603" pitchFamily="34" charset="0"/>
              </a:rPr>
              <a:t>CAUSES OF LAND POLLUTION</a:t>
            </a:r>
            <a:endParaRPr lang="en-US" sz="4000" dirty="0">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13037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anim calcmode="lin" valueType="num">
                                      <p:cBhvr>
                                        <p:cTn id="95" dur="500" fill="hold"/>
                                        <p:tgtEl>
                                          <p:spTgt spid="25"/>
                                        </p:tgtEl>
                                        <p:attrNameLst>
                                          <p:attrName>ppt_x</p:attrName>
                                        </p:attrNameLst>
                                      </p:cBhvr>
                                      <p:tavLst>
                                        <p:tav tm="0">
                                          <p:val>
                                            <p:strVal val="#ppt_x"/>
                                          </p:val>
                                        </p:tav>
                                        <p:tav tm="100000">
                                          <p:val>
                                            <p:strVal val="#ppt_x"/>
                                          </p:val>
                                        </p:tav>
                                      </p:tavLst>
                                    </p:anim>
                                    <p:anim calcmode="lin" valueType="num">
                                      <p:cBhvr>
                                        <p:cTn id="96" dur="5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anim calcmode="lin" valueType="num">
                                      <p:cBhvr>
                                        <p:cTn id="100" dur="500" fill="hold"/>
                                        <p:tgtEl>
                                          <p:spTgt spid="26"/>
                                        </p:tgtEl>
                                        <p:attrNameLst>
                                          <p:attrName>ppt_x</p:attrName>
                                        </p:attrNameLst>
                                      </p:cBhvr>
                                      <p:tavLst>
                                        <p:tav tm="0">
                                          <p:val>
                                            <p:strVal val="#ppt_x"/>
                                          </p:val>
                                        </p:tav>
                                        <p:tav tm="100000">
                                          <p:val>
                                            <p:strVal val="#ppt_x"/>
                                          </p:val>
                                        </p:tav>
                                      </p:tavLst>
                                    </p:anim>
                                    <p:anim calcmode="lin" valueType="num">
                                      <p:cBhvr>
                                        <p:cTn id="101" dur="50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par>
                          <p:cTn id="106" fill="hold">
                            <p:stCondLst>
                              <p:cond delay="1000"/>
                            </p:stCondLst>
                            <p:childTnLst>
                              <p:par>
                                <p:cTn id="107" presetID="53" presetClass="entr" presetSubtype="16"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1500"/>
                            </p:stCondLst>
                            <p:childTnLst>
                              <p:par>
                                <p:cTn id="113" presetID="53"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2000"/>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up)">
                                      <p:cBhvr>
                                        <p:cTn id="127" dur="500"/>
                                        <p:tgtEl>
                                          <p:spTgt spid="32"/>
                                        </p:tgtEl>
                                      </p:cBhvr>
                                    </p:animEffect>
                                  </p:childTnLst>
                                </p:cTn>
                              </p:par>
                            </p:childTnLst>
                          </p:cTn>
                        </p:par>
                        <p:par>
                          <p:cTn id="128" fill="hold">
                            <p:stCondLst>
                              <p:cond delay="3000"/>
                            </p:stCondLst>
                            <p:childTnLst>
                              <p:par>
                                <p:cTn id="129" presetID="53" presetClass="entr" presetSubtype="16"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childTnLst>
                          </p:cTn>
                        </p:par>
                        <p:par>
                          <p:cTn id="134" fill="hold">
                            <p:stCondLst>
                              <p:cond delay="350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anim calcmode="lin" valueType="num">
                                      <p:cBhvr>
                                        <p:cTn id="145" dur="500" fill="hold"/>
                                        <p:tgtEl>
                                          <p:spTgt spid="34"/>
                                        </p:tgtEl>
                                        <p:attrNameLst>
                                          <p:attrName>ppt_x</p:attrName>
                                        </p:attrNameLst>
                                      </p:cBhvr>
                                      <p:tavLst>
                                        <p:tav tm="0">
                                          <p:val>
                                            <p:strVal val="#ppt_x"/>
                                          </p:val>
                                        </p:tav>
                                        <p:tav tm="100000">
                                          <p:val>
                                            <p:strVal val="#ppt_x"/>
                                          </p:val>
                                        </p:tav>
                                      </p:tavLst>
                                    </p:anim>
                                    <p:anim calcmode="lin" valueType="num">
                                      <p:cBhvr>
                                        <p:cTn id="146" dur="500" fill="hold"/>
                                        <p:tgtEl>
                                          <p:spTgt spid="3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500"/>
                                        <p:tgtEl>
                                          <p:spTgt spid="35"/>
                                        </p:tgtEl>
                                      </p:cBhvr>
                                    </p:animEffect>
                                    <p:anim calcmode="lin" valueType="num">
                                      <p:cBhvr>
                                        <p:cTn id="150" dur="500" fill="hold"/>
                                        <p:tgtEl>
                                          <p:spTgt spid="35"/>
                                        </p:tgtEl>
                                        <p:attrNameLst>
                                          <p:attrName>ppt_x</p:attrName>
                                        </p:attrNameLst>
                                      </p:cBhvr>
                                      <p:tavLst>
                                        <p:tav tm="0">
                                          <p:val>
                                            <p:strVal val="#ppt_x"/>
                                          </p:val>
                                        </p:tav>
                                        <p:tav tm="100000">
                                          <p:val>
                                            <p:strVal val="#ppt_x"/>
                                          </p:val>
                                        </p:tav>
                                      </p:tavLst>
                                    </p:anim>
                                    <p:anim calcmode="lin" valueType="num">
                                      <p:cBhvr>
                                        <p:cTn id="151" dur="500" fill="hold"/>
                                        <p:tgtEl>
                                          <p:spTgt spid="35"/>
                                        </p:tgtEl>
                                        <p:attrNameLst>
                                          <p:attrName>ppt_y</p:attrName>
                                        </p:attrNameLst>
                                      </p:cBhvr>
                                      <p:tavLst>
                                        <p:tav tm="0">
                                          <p:val>
                                            <p:strVal val="#ppt_y+.1"/>
                                          </p:val>
                                        </p:tav>
                                        <p:tav tm="100000">
                                          <p:val>
                                            <p:strVal val="#ppt_y"/>
                                          </p:val>
                                        </p:tav>
                                      </p:tavLst>
                                    </p:anim>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childTnLst>
                          </p:cTn>
                        </p:par>
                        <p:par>
                          <p:cTn id="156" fill="hold">
                            <p:stCondLst>
                              <p:cond delay="1000"/>
                            </p:stCondLst>
                            <p:childTnLst>
                              <p:par>
                                <p:cTn id="157" presetID="53" presetClass="entr" presetSubtype="16"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p:cTn id="159" dur="500" fill="hold"/>
                                        <p:tgtEl>
                                          <p:spTgt spid="46"/>
                                        </p:tgtEl>
                                        <p:attrNameLst>
                                          <p:attrName>ppt_w</p:attrName>
                                        </p:attrNameLst>
                                      </p:cBhvr>
                                      <p:tavLst>
                                        <p:tav tm="0">
                                          <p:val>
                                            <p:fltVal val="0"/>
                                          </p:val>
                                        </p:tav>
                                        <p:tav tm="100000">
                                          <p:val>
                                            <p:strVal val="#ppt_w"/>
                                          </p:val>
                                        </p:tav>
                                      </p:tavLst>
                                    </p:anim>
                                    <p:anim calcmode="lin" valueType="num">
                                      <p:cBhvr>
                                        <p:cTn id="160" dur="500" fill="hold"/>
                                        <p:tgtEl>
                                          <p:spTgt spid="46"/>
                                        </p:tgtEl>
                                        <p:attrNameLst>
                                          <p:attrName>ppt_h</p:attrName>
                                        </p:attrNameLst>
                                      </p:cBhvr>
                                      <p:tavLst>
                                        <p:tav tm="0">
                                          <p:val>
                                            <p:fltVal val="0"/>
                                          </p:val>
                                        </p:tav>
                                        <p:tav tm="100000">
                                          <p:val>
                                            <p:strVal val="#ppt_h"/>
                                          </p:val>
                                        </p:tav>
                                      </p:tavLst>
                                    </p:anim>
                                    <p:animEffect transition="in" filter="fade">
                                      <p:cBhvr>
                                        <p:cTn id="161" dur="500"/>
                                        <p:tgtEl>
                                          <p:spTgt spid="46"/>
                                        </p:tgtEl>
                                      </p:cBhvr>
                                    </p:animEffect>
                                  </p:childTnLst>
                                </p:cTn>
                              </p:par>
                            </p:childTnLst>
                          </p:cTn>
                        </p:par>
                        <p:par>
                          <p:cTn id="162" fill="hold">
                            <p:stCondLst>
                              <p:cond delay="1500"/>
                            </p:stCondLst>
                            <p:childTnLst>
                              <p:par>
                                <p:cTn id="163" presetID="53" presetClass="entr" presetSubtype="16"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childTnLst>
                          </p:cTn>
                        </p:par>
                        <p:par>
                          <p:cTn id="168" fill="hold">
                            <p:stCondLst>
                              <p:cond delay="2000"/>
                            </p:stCondLst>
                            <p:childTnLst>
                              <p:par>
                                <p:cTn id="169" presetID="53" presetClass="entr" presetSubtype="16" fill="hold" grpId="0" nodeType="after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500" fill="hold"/>
                                        <p:tgtEl>
                                          <p:spTgt spid="48"/>
                                        </p:tgtEl>
                                        <p:attrNameLst>
                                          <p:attrName>ppt_w</p:attrName>
                                        </p:attrNameLst>
                                      </p:cBhvr>
                                      <p:tavLst>
                                        <p:tav tm="0">
                                          <p:val>
                                            <p:fltVal val="0"/>
                                          </p:val>
                                        </p:tav>
                                        <p:tav tm="100000">
                                          <p:val>
                                            <p:strVal val="#ppt_w"/>
                                          </p:val>
                                        </p:tav>
                                      </p:tavLst>
                                    </p:anim>
                                    <p:anim calcmode="lin" valueType="num">
                                      <p:cBhvr>
                                        <p:cTn id="172" dur="500" fill="hold"/>
                                        <p:tgtEl>
                                          <p:spTgt spid="48"/>
                                        </p:tgtEl>
                                        <p:attrNameLst>
                                          <p:attrName>ppt_h</p:attrName>
                                        </p:attrNameLst>
                                      </p:cBhvr>
                                      <p:tavLst>
                                        <p:tav tm="0">
                                          <p:val>
                                            <p:fltVal val="0"/>
                                          </p:val>
                                        </p:tav>
                                        <p:tav tm="100000">
                                          <p:val>
                                            <p:strVal val="#ppt_h"/>
                                          </p:val>
                                        </p:tav>
                                      </p:tavLst>
                                    </p:anim>
                                    <p:animEffect transition="in" filter="fade">
                                      <p:cBhvr>
                                        <p:cTn id="173" dur="500"/>
                                        <p:tgtEl>
                                          <p:spTgt spid="48"/>
                                        </p:tgtEl>
                                      </p:cBhvr>
                                    </p:animEffect>
                                  </p:childTnLst>
                                </p:cTn>
                              </p:par>
                            </p:childTnLst>
                          </p:cTn>
                        </p:par>
                        <p:par>
                          <p:cTn id="174" fill="hold">
                            <p:stCondLst>
                              <p:cond delay="2500"/>
                            </p:stCondLst>
                            <p:childTnLst>
                              <p:par>
                                <p:cTn id="175" presetID="22" presetClass="entr" presetSubtype="4" fill="hold" nodeType="after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wipe(down)">
                                      <p:cBhvr>
                                        <p:cTn id="177" dur="500"/>
                                        <p:tgtEl>
                                          <p:spTgt spid="49"/>
                                        </p:tgtEl>
                                      </p:cBhvr>
                                    </p:animEffect>
                                  </p:childTnLst>
                                </p:cTn>
                              </p:par>
                            </p:childTnLst>
                          </p:cTn>
                        </p:par>
                        <p:par>
                          <p:cTn id="178" fill="hold">
                            <p:stCondLst>
                              <p:cond delay="3000"/>
                            </p:stCondLst>
                            <p:childTnLst>
                              <p:par>
                                <p:cTn id="179" presetID="53" presetClass="entr" presetSubtype="16"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p:cTn id="181" dur="500" fill="hold"/>
                                        <p:tgtEl>
                                          <p:spTgt spid="50"/>
                                        </p:tgtEl>
                                        <p:attrNameLst>
                                          <p:attrName>ppt_w</p:attrName>
                                        </p:attrNameLst>
                                      </p:cBhvr>
                                      <p:tavLst>
                                        <p:tav tm="0">
                                          <p:val>
                                            <p:fltVal val="0"/>
                                          </p:val>
                                        </p:tav>
                                        <p:tav tm="100000">
                                          <p:val>
                                            <p:strVal val="#ppt_w"/>
                                          </p:val>
                                        </p:tav>
                                      </p:tavLst>
                                    </p:anim>
                                    <p:anim calcmode="lin" valueType="num">
                                      <p:cBhvr>
                                        <p:cTn id="182" dur="500" fill="hold"/>
                                        <p:tgtEl>
                                          <p:spTgt spid="50"/>
                                        </p:tgtEl>
                                        <p:attrNameLst>
                                          <p:attrName>ppt_h</p:attrName>
                                        </p:attrNameLst>
                                      </p:cBhvr>
                                      <p:tavLst>
                                        <p:tav tm="0">
                                          <p:val>
                                            <p:fltVal val="0"/>
                                          </p:val>
                                        </p:tav>
                                        <p:tav tm="100000">
                                          <p:val>
                                            <p:strVal val="#ppt_h"/>
                                          </p:val>
                                        </p:tav>
                                      </p:tavLst>
                                    </p:anim>
                                    <p:animEffect transition="in" filter="fade">
                                      <p:cBhvr>
                                        <p:cTn id="183" dur="500"/>
                                        <p:tgtEl>
                                          <p:spTgt spid="50"/>
                                        </p:tgtEl>
                                      </p:cBhvr>
                                    </p:animEffect>
                                  </p:childTnLst>
                                </p:cTn>
                              </p:par>
                            </p:childTnLst>
                          </p:cTn>
                        </p:par>
                        <p:par>
                          <p:cTn id="184" fill="hold">
                            <p:stCondLst>
                              <p:cond delay="3500"/>
                            </p:stCondLst>
                            <p:childTnLst>
                              <p:par>
                                <p:cTn id="185" presetID="53" presetClass="entr" presetSubtype="16"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500"/>
                                        <p:tgtEl>
                                          <p:spTgt spid="51"/>
                                        </p:tgtEl>
                                      </p:cBhvr>
                                    </p:animEffect>
                                    <p:anim calcmode="lin" valueType="num">
                                      <p:cBhvr>
                                        <p:cTn id="195" dur="500" fill="hold"/>
                                        <p:tgtEl>
                                          <p:spTgt spid="51"/>
                                        </p:tgtEl>
                                        <p:attrNameLst>
                                          <p:attrName>ppt_x</p:attrName>
                                        </p:attrNameLst>
                                      </p:cBhvr>
                                      <p:tavLst>
                                        <p:tav tm="0">
                                          <p:val>
                                            <p:strVal val="#ppt_x"/>
                                          </p:val>
                                        </p:tav>
                                        <p:tav tm="100000">
                                          <p:val>
                                            <p:strVal val="#ppt_x"/>
                                          </p:val>
                                        </p:tav>
                                      </p:tavLst>
                                    </p:anim>
                                    <p:anim calcmode="lin" valueType="num">
                                      <p:cBhvr>
                                        <p:cTn id="196" dur="500" fill="hold"/>
                                        <p:tgtEl>
                                          <p:spTgt spid="51"/>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anim calcmode="lin" valueType="num">
                                      <p:cBhvr>
                                        <p:cTn id="200" dur="500" fill="hold"/>
                                        <p:tgtEl>
                                          <p:spTgt spid="52"/>
                                        </p:tgtEl>
                                        <p:attrNameLst>
                                          <p:attrName>ppt_x</p:attrName>
                                        </p:attrNameLst>
                                      </p:cBhvr>
                                      <p:tavLst>
                                        <p:tav tm="0">
                                          <p:val>
                                            <p:strVal val="#ppt_x"/>
                                          </p:val>
                                        </p:tav>
                                        <p:tav tm="100000">
                                          <p:val>
                                            <p:strVal val="#ppt_x"/>
                                          </p:val>
                                        </p:tav>
                                      </p:tavLst>
                                    </p:anim>
                                    <p:anim calcmode="lin" valueType="num">
                                      <p:cBhvr>
                                        <p:cTn id="201" dur="5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500"/>
                            </p:stCondLst>
                            <p:childTnLst>
                              <p:par>
                                <p:cTn id="203" presetID="22" presetClass="entr" presetSubtype="8" fill="hold"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par>
                          <p:cTn id="206" fill="hold">
                            <p:stCondLst>
                              <p:cond delay="1000"/>
                            </p:stCondLst>
                            <p:childTnLst>
                              <p:par>
                                <p:cTn id="207" presetID="53" presetClass="entr" presetSubtype="16" fill="hold" grpId="0" nodeType="afterEffect">
                                  <p:stCondLst>
                                    <p:cond delay="0"/>
                                  </p:stCondLst>
                                  <p:childTnLst>
                                    <p:set>
                                      <p:cBhvr>
                                        <p:cTn id="208" dur="1" fill="hold">
                                          <p:stCondLst>
                                            <p:cond delay="0"/>
                                          </p:stCondLst>
                                        </p:cTn>
                                        <p:tgtEl>
                                          <p:spTgt spid="55"/>
                                        </p:tgtEl>
                                        <p:attrNameLst>
                                          <p:attrName>style.visibility</p:attrName>
                                        </p:attrNameLst>
                                      </p:cBhvr>
                                      <p:to>
                                        <p:strVal val="visible"/>
                                      </p:to>
                                    </p:set>
                                    <p:anim calcmode="lin" valueType="num">
                                      <p:cBhvr>
                                        <p:cTn id="209" dur="500" fill="hold"/>
                                        <p:tgtEl>
                                          <p:spTgt spid="55"/>
                                        </p:tgtEl>
                                        <p:attrNameLst>
                                          <p:attrName>ppt_w</p:attrName>
                                        </p:attrNameLst>
                                      </p:cBhvr>
                                      <p:tavLst>
                                        <p:tav tm="0">
                                          <p:val>
                                            <p:fltVal val="0"/>
                                          </p:val>
                                        </p:tav>
                                        <p:tav tm="100000">
                                          <p:val>
                                            <p:strVal val="#ppt_w"/>
                                          </p:val>
                                        </p:tav>
                                      </p:tavLst>
                                    </p:anim>
                                    <p:anim calcmode="lin" valueType="num">
                                      <p:cBhvr>
                                        <p:cTn id="210" dur="500" fill="hold"/>
                                        <p:tgtEl>
                                          <p:spTgt spid="55"/>
                                        </p:tgtEl>
                                        <p:attrNameLst>
                                          <p:attrName>ppt_h</p:attrName>
                                        </p:attrNameLst>
                                      </p:cBhvr>
                                      <p:tavLst>
                                        <p:tav tm="0">
                                          <p:val>
                                            <p:fltVal val="0"/>
                                          </p:val>
                                        </p:tav>
                                        <p:tav tm="100000">
                                          <p:val>
                                            <p:strVal val="#ppt_h"/>
                                          </p:val>
                                        </p:tav>
                                      </p:tavLst>
                                    </p:anim>
                                    <p:animEffect transition="in" filter="fade">
                                      <p:cBhvr>
                                        <p:cTn id="211" dur="500"/>
                                        <p:tgtEl>
                                          <p:spTgt spid="55"/>
                                        </p:tgtEl>
                                      </p:cBhvr>
                                    </p:animEffect>
                                  </p:childTnLst>
                                </p:cTn>
                              </p:par>
                            </p:childTnLst>
                          </p:cTn>
                        </p:par>
                        <p:par>
                          <p:cTn id="212" fill="hold">
                            <p:stCondLst>
                              <p:cond delay="1500"/>
                            </p:stCondLst>
                            <p:childTnLst>
                              <p:par>
                                <p:cTn id="213" presetID="53" presetClass="entr" presetSubtype="16" fill="hold" grpId="0" nodeType="after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p:cTn id="215" dur="500" fill="hold"/>
                                        <p:tgtEl>
                                          <p:spTgt spid="56"/>
                                        </p:tgtEl>
                                        <p:attrNameLst>
                                          <p:attrName>ppt_w</p:attrName>
                                        </p:attrNameLst>
                                      </p:cBhvr>
                                      <p:tavLst>
                                        <p:tav tm="0">
                                          <p:val>
                                            <p:fltVal val="0"/>
                                          </p:val>
                                        </p:tav>
                                        <p:tav tm="100000">
                                          <p:val>
                                            <p:strVal val="#ppt_w"/>
                                          </p:val>
                                        </p:tav>
                                      </p:tavLst>
                                    </p:anim>
                                    <p:anim calcmode="lin" valueType="num">
                                      <p:cBhvr>
                                        <p:cTn id="216" dur="500" fill="hold"/>
                                        <p:tgtEl>
                                          <p:spTgt spid="56"/>
                                        </p:tgtEl>
                                        <p:attrNameLst>
                                          <p:attrName>ppt_h</p:attrName>
                                        </p:attrNameLst>
                                      </p:cBhvr>
                                      <p:tavLst>
                                        <p:tav tm="0">
                                          <p:val>
                                            <p:fltVal val="0"/>
                                          </p:val>
                                        </p:tav>
                                        <p:tav tm="100000">
                                          <p:val>
                                            <p:strVal val="#ppt_h"/>
                                          </p:val>
                                        </p:tav>
                                      </p:tavLst>
                                    </p:anim>
                                    <p:animEffect transition="in" filter="fade">
                                      <p:cBhvr>
                                        <p:cTn id="217" dur="500"/>
                                        <p:tgtEl>
                                          <p:spTgt spid="56"/>
                                        </p:tgtEl>
                                      </p:cBhvr>
                                    </p:animEffect>
                                  </p:childTnLst>
                                </p:cTn>
                              </p:par>
                            </p:childTnLst>
                          </p:cTn>
                        </p:par>
                        <p:par>
                          <p:cTn id="218" fill="hold">
                            <p:stCondLst>
                              <p:cond delay="2000"/>
                            </p:stCondLst>
                            <p:childTnLst>
                              <p:par>
                                <p:cTn id="219" presetID="53" presetClass="entr" presetSubtype="16" fill="hold" grpId="0" nodeType="afterEffect">
                                  <p:stCondLst>
                                    <p:cond delay="0"/>
                                  </p:stCondLst>
                                  <p:childTnLst>
                                    <p:set>
                                      <p:cBhvr>
                                        <p:cTn id="220" dur="1" fill="hold">
                                          <p:stCondLst>
                                            <p:cond delay="0"/>
                                          </p:stCondLst>
                                        </p:cTn>
                                        <p:tgtEl>
                                          <p:spTgt spid="57"/>
                                        </p:tgtEl>
                                        <p:attrNameLst>
                                          <p:attrName>style.visibility</p:attrName>
                                        </p:attrNameLst>
                                      </p:cBhvr>
                                      <p:to>
                                        <p:strVal val="visible"/>
                                      </p:to>
                                    </p:set>
                                    <p:anim calcmode="lin" valueType="num">
                                      <p:cBhvr>
                                        <p:cTn id="221" dur="500" fill="hold"/>
                                        <p:tgtEl>
                                          <p:spTgt spid="57"/>
                                        </p:tgtEl>
                                        <p:attrNameLst>
                                          <p:attrName>ppt_w</p:attrName>
                                        </p:attrNameLst>
                                      </p:cBhvr>
                                      <p:tavLst>
                                        <p:tav tm="0">
                                          <p:val>
                                            <p:fltVal val="0"/>
                                          </p:val>
                                        </p:tav>
                                        <p:tav tm="100000">
                                          <p:val>
                                            <p:strVal val="#ppt_w"/>
                                          </p:val>
                                        </p:tav>
                                      </p:tavLst>
                                    </p:anim>
                                    <p:anim calcmode="lin" valueType="num">
                                      <p:cBhvr>
                                        <p:cTn id="222" dur="500" fill="hold"/>
                                        <p:tgtEl>
                                          <p:spTgt spid="57"/>
                                        </p:tgtEl>
                                        <p:attrNameLst>
                                          <p:attrName>ppt_h</p:attrName>
                                        </p:attrNameLst>
                                      </p:cBhvr>
                                      <p:tavLst>
                                        <p:tav tm="0">
                                          <p:val>
                                            <p:fltVal val="0"/>
                                          </p:val>
                                        </p:tav>
                                        <p:tav tm="100000">
                                          <p:val>
                                            <p:strVal val="#ppt_h"/>
                                          </p:val>
                                        </p:tav>
                                      </p:tavLst>
                                    </p:anim>
                                    <p:animEffect transition="in" filter="fade">
                                      <p:cBhvr>
                                        <p:cTn id="223" dur="500"/>
                                        <p:tgtEl>
                                          <p:spTgt spid="57"/>
                                        </p:tgtEl>
                                      </p:cBhvr>
                                    </p:animEffect>
                                  </p:childTnLst>
                                </p:cTn>
                              </p:par>
                            </p:childTnLst>
                          </p:cTn>
                        </p:par>
                        <p:par>
                          <p:cTn id="224" fill="hold">
                            <p:stCondLst>
                              <p:cond delay="2500"/>
                            </p:stCondLst>
                            <p:childTnLst>
                              <p:par>
                                <p:cTn id="225" presetID="22" presetClass="entr" presetSubtype="1" fill="hold" nodeType="after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up)">
                                      <p:cBhvr>
                                        <p:cTn id="227" dur="500"/>
                                        <p:tgtEl>
                                          <p:spTgt spid="58"/>
                                        </p:tgtEl>
                                      </p:cBhvr>
                                    </p:animEffect>
                                  </p:childTnLst>
                                </p:cTn>
                              </p:par>
                            </p:childTnLst>
                          </p:cTn>
                        </p:par>
                        <p:par>
                          <p:cTn id="228" fill="hold">
                            <p:stCondLst>
                              <p:cond delay="3000"/>
                            </p:stCondLst>
                            <p:childTnLst>
                              <p:par>
                                <p:cTn id="229" presetID="53" presetClass="entr" presetSubtype="16"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p:cTn id="231" dur="500" fill="hold"/>
                                        <p:tgtEl>
                                          <p:spTgt spid="59"/>
                                        </p:tgtEl>
                                        <p:attrNameLst>
                                          <p:attrName>ppt_w</p:attrName>
                                        </p:attrNameLst>
                                      </p:cBhvr>
                                      <p:tavLst>
                                        <p:tav tm="0">
                                          <p:val>
                                            <p:fltVal val="0"/>
                                          </p:val>
                                        </p:tav>
                                        <p:tav tm="100000">
                                          <p:val>
                                            <p:strVal val="#ppt_w"/>
                                          </p:val>
                                        </p:tav>
                                      </p:tavLst>
                                    </p:anim>
                                    <p:anim calcmode="lin" valueType="num">
                                      <p:cBhvr>
                                        <p:cTn id="232" dur="500" fill="hold"/>
                                        <p:tgtEl>
                                          <p:spTgt spid="59"/>
                                        </p:tgtEl>
                                        <p:attrNameLst>
                                          <p:attrName>ppt_h</p:attrName>
                                        </p:attrNameLst>
                                      </p:cBhvr>
                                      <p:tavLst>
                                        <p:tav tm="0">
                                          <p:val>
                                            <p:fltVal val="0"/>
                                          </p:val>
                                        </p:tav>
                                        <p:tav tm="100000">
                                          <p:val>
                                            <p:strVal val="#ppt_h"/>
                                          </p:val>
                                        </p:tav>
                                      </p:tavLst>
                                    </p:anim>
                                    <p:animEffect transition="in" filter="fade">
                                      <p:cBhvr>
                                        <p:cTn id="233" dur="500"/>
                                        <p:tgtEl>
                                          <p:spTgt spid="59"/>
                                        </p:tgtEl>
                                      </p:cBhvr>
                                    </p:animEffect>
                                  </p:childTnLst>
                                </p:cTn>
                              </p:par>
                            </p:childTnLst>
                          </p:cTn>
                        </p:par>
                        <p:par>
                          <p:cTn id="234" fill="hold">
                            <p:stCondLst>
                              <p:cond delay="3500"/>
                            </p:stCondLst>
                            <p:childTnLst>
                              <p:par>
                                <p:cTn id="235" presetID="53" presetClass="entr" presetSubtype="16" fill="hold" grpId="0" nodeType="afterEffect">
                                  <p:stCondLst>
                                    <p:cond delay="0"/>
                                  </p:stCondLst>
                                  <p:childTnLst>
                                    <p:set>
                                      <p:cBhvr>
                                        <p:cTn id="236" dur="1" fill="hold">
                                          <p:stCondLst>
                                            <p:cond delay="0"/>
                                          </p:stCondLst>
                                        </p:cTn>
                                        <p:tgtEl>
                                          <p:spTgt spid="53"/>
                                        </p:tgtEl>
                                        <p:attrNameLst>
                                          <p:attrName>style.visibility</p:attrName>
                                        </p:attrNameLst>
                                      </p:cBhvr>
                                      <p:to>
                                        <p:strVal val="visible"/>
                                      </p:to>
                                    </p:set>
                                    <p:anim calcmode="lin" valueType="num">
                                      <p:cBhvr>
                                        <p:cTn id="237" dur="500" fill="hold"/>
                                        <p:tgtEl>
                                          <p:spTgt spid="53"/>
                                        </p:tgtEl>
                                        <p:attrNameLst>
                                          <p:attrName>ppt_w</p:attrName>
                                        </p:attrNameLst>
                                      </p:cBhvr>
                                      <p:tavLst>
                                        <p:tav tm="0">
                                          <p:val>
                                            <p:fltVal val="0"/>
                                          </p:val>
                                        </p:tav>
                                        <p:tav tm="100000">
                                          <p:val>
                                            <p:strVal val="#ppt_w"/>
                                          </p:val>
                                        </p:tav>
                                      </p:tavLst>
                                    </p:anim>
                                    <p:anim calcmode="lin" valueType="num">
                                      <p:cBhvr>
                                        <p:cTn id="238" dur="500" fill="hold"/>
                                        <p:tgtEl>
                                          <p:spTgt spid="53"/>
                                        </p:tgtEl>
                                        <p:attrNameLst>
                                          <p:attrName>ppt_h</p:attrName>
                                        </p:attrNameLst>
                                      </p:cBhvr>
                                      <p:tavLst>
                                        <p:tav tm="0">
                                          <p:val>
                                            <p:fltVal val="0"/>
                                          </p:val>
                                        </p:tav>
                                        <p:tav tm="100000">
                                          <p:val>
                                            <p:strVal val="#ppt_h"/>
                                          </p:val>
                                        </p:tav>
                                      </p:tavLst>
                                    </p:anim>
                                    <p:animEffect transition="in" filter="fade">
                                      <p:cBhvr>
                                        <p:cTn id="239" dur="500"/>
                                        <p:tgtEl>
                                          <p:spTgt spid="53"/>
                                        </p:tgtEl>
                                      </p:cBhvr>
                                    </p:animEffect>
                                  </p:childTnLst>
                                </p:cTn>
                              </p:par>
                            </p:childTnLst>
                          </p:cTn>
                        </p:par>
                      </p:childTnLst>
                    </p:cTn>
                  </p:par>
                  <p:par>
                    <p:cTn id="240" fill="hold">
                      <p:stCondLst>
                        <p:cond delay="indefinite"/>
                      </p:stCondLst>
                      <p:childTnLst>
                        <p:par>
                          <p:cTn id="241" fill="hold">
                            <p:stCondLst>
                              <p:cond delay="0"/>
                            </p:stCondLst>
                            <p:childTnLst>
                              <p:par>
                                <p:cTn id="242" presetID="47" presetClass="entr" presetSubtype="0" fill="hold" grpId="0" nodeType="clickEffect">
                                  <p:stCondLst>
                                    <p:cond delay="0"/>
                                  </p:stCondLst>
                                  <p:childTnLst>
                                    <p:set>
                                      <p:cBhvr>
                                        <p:cTn id="243" dur="1" fill="hold">
                                          <p:stCondLst>
                                            <p:cond delay="0"/>
                                          </p:stCondLst>
                                        </p:cTn>
                                        <p:tgtEl>
                                          <p:spTgt spid="60"/>
                                        </p:tgtEl>
                                        <p:attrNameLst>
                                          <p:attrName>style.visibility</p:attrName>
                                        </p:attrNameLst>
                                      </p:cBhvr>
                                      <p:to>
                                        <p:strVal val="visible"/>
                                      </p:to>
                                    </p:set>
                                    <p:animEffect transition="in" filter="fade">
                                      <p:cBhvr>
                                        <p:cTn id="244" dur="1000"/>
                                        <p:tgtEl>
                                          <p:spTgt spid="60"/>
                                        </p:tgtEl>
                                      </p:cBhvr>
                                    </p:animEffect>
                                    <p:anim calcmode="lin" valueType="num">
                                      <p:cBhvr>
                                        <p:cTn id="245" dur="1000" fill="hold"/>
                                        <p:tgtEl>
                                          <p:spTgt spid="60"/>
                                        </p:tgtEl>
                                        <p:attrNameLst>
                                          <p:attrName>ppt_x</p:attrName>
                                        </p:attrNameLst>
                                      </p:cBhvr>
                                      <p:tavLst>
                                        <p:tav tm="0">
                                          <p:val>
                                            <p:strVal val="#ppt_x"/>
                                          </p:val>
                                        </p:tav>
                                        <p:tav tm="100000">
                                          <p:val>
                                            <p:strVal val="#ppt_x"/>
                                          </p:val>
                                        </p:tav>
                                      </p:tavLst>
                                    </p:anim>
                                    <p:anim calcmode="lin" valueType="num">
                                      <p:cBhvr>
                                        <p:cTn id="246" dur="1000" fill="hold"/>
                                        <p:tgtEl>
                                          <p:spTgt spid="6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fade">
                                      <p:cBhvr>
                                        <p:cTn id="249" dur="500"/>
                                        <p:tgtEl>
                                          <p:spTgt spid="61"/>
                                        </p:tgtEl>
                                      </p:cBhvr>
                                    </p:animEffect>
                                    <p:anim calcmode="lin" valueType="num">
                                      <p:cBhvr>
                                        <p:cTn id="250" dur="500" fill="hold"/>
                                        <p:tgtEl>
                                          <p:spTgt spid="61"/>
                                        </p:tgtEl>
                                        <p:attrNameLst>
                                          <p:attrName>ppt_x</p:attrName>
                                        </p:attrNameLst>
                                      </p:cBhvr>
                                      <p:tavLst>
                                        <p:tav tm="0">
                                          <p:val>
                                            <p:strVal val="#ppt_x"/>
                                          </p:val>
                                        </p:tav>
                                        <p:tav tm="100000">
                                          <p:val>
                                            <p:strVal val="#ppt_x"/>
                                          </p:val>
                                        </p:tav>
                                      </p:tavLst>
                                    </p:anim>
                                    <p:anim calcmode="lin" valueType="num">
                                      <p:cBhvr>
                                        <p:cTn id="251" dur="500" fill="hold"/>
                                        <p:tgtEl>
                                          <p:spTgt spid="61"/>
                                        </p:tgtEl>
                                        <p:attrNameLst>
                                          <p:attrName>ppt_y</p:attrName>
                                        </p:attrNameLst>
                                      </p:cBhvr>
                                      <p:tavLst>
                                        <p:tav tm="0">
                                          <p:val>
                                            <p:strVal val="#ppt_y+.1"/>
                                          </p:val>
                                        </p:tav>
                                        <p:tav tm="100000">
                                          <p:val>
                                            <p:strVal val="#ppt_y"/>
                                          </p:val>
                                        </p:tav>
                                      </p:tavLst>
                                    </p:anim>
                                  </p:childTnLst>
                                </p:cTn>
                              </p:par>
                            </p:childTnLst>
                          </p:cTn>
                        </p:par>
                        <p:par>
                          <p:cTn id="252" fill="hold">
                            <p:stCondLst>
                              <p:cond delay="1000"/>
                            </p:stCondLst>
                            <p:childTnLst>
                              <p:par>
                                <p:cTn id="253" presetID="22" presetClass="entr" presetSubtype="8" fill="hold" nodeType="after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left)">
                                      <p:cBhvr>
                                        <p:cTn id="2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Tw Cen MT Condensed" panose="020B0606020104020203" pitchFamily="34" charset="0"/>
              </a:rPr>
              <a:t>WHAT IS POLLUTION?</a:t>
            </a:r>
          </a:p>
        </p:txBody>
      </p:sp>
      <p:sp>
        <p:nvSpPr>
          <p:cNvPr id="3" name="Content Placeholder 2"/>
          <p:cNvSpPr>
            <a:spLocks noGrp="1"/>
          </p:cNvSpPr>
          <p:nvPr>
            <p:ph idx="1"/>
          </p:nvPr>
        </p:nvSpPr>
        <p:spPr>
          <a:xfrm>
            <a:off x="1069848" y="2237317"/>
            <a:ext cx="5653953" cy="4050792"/>
          </a:xfrm>
        </p:spPr>
        <p:txBody>
          <a:bodyPr>
            <a:normAutofit fontScale="92500" lnSpcReduction="10000"/>
          </a:bodyPr>
          <a:lstStyle/>
          <a:p>
            <a:r>
              <a:rPr lang="en-US" b="1" dirty="0"/>
              <a:t>“</a:t>
            </a:r>
            <a:r>
              <a:rPr lang="en-US" dirty="0"/>
              <a:t>Pollution </a:t>
            </a:r>
            <a:r>
              <a:rPr lang="en-US" u="sng" dirty="0"/>
              <a:t>is the introduction of contaminants into the natural environment that cause adverse </a:t>
            </a:r>
            <a:r>
              <a:rPr lang="en-US" u="sng" dirty="0" smtClean="0"/>
              <a:t>change</a:t>
            </a:r>
            <a:r>
              <a:rPr lang="en-US" dirty="0" smtClean="0"/>
              <a:t>”. </a:t>
            </a:r>
          </a:p>
          <a:p>
            <a:r>
              <a:rPr lang="en-US" dirty="0" smtClean="0"/>
              <a:t>Pollution </a:t>
            </a:r>
            <a:r>
              <a:rPr lang="en-US" dirty="0"/>
              <a:t>can take the form of chemical substances or energy, such as noise, heat or light. </a:t>
            </a:r>
            <a:endParaRPr lang="en-US" dirty="0" smtClean="0"/>
          </a:p>
          <a:p>
            <a:r>
              <a:rPr lang="en-US" dirty="0" smtClean="0"/>
              <a:t>Pollutants</a:t>
            </a:r>
            <a:r>
              <a:rPr lang="en-US" dirty="0"/>
              <a:t>, the components of pollution, can be either foreign substances/energies or naturally occurring contaminants</a:t>
            </a:r>
            <a:r>
              <a:rPr lang="en-US" b="1" dirty="0"/>
              <a:t>.”</a:t>
            </a:r>
            <a:endParaRPr lang="en-US" dirty="0"/>
          </a:p>
        </p:txBody>
      </p:sp>
      <p:pic>
        <p:nvPicPr>
          <p:cNvPr id="1026" name="Picture 2" descr="Image result for POLLU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
          <a:stretch/>
        </p:blipFill>
        <p:spPr bwMode="auto">
          <a:xfrm>
            <a:off x="6723801" y="2237317"/>
            <a:ext cx="5020379" cy="282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418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211671" y="2979134"/>
            <a:ext cx="3634343" cy="707886"/>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CHANGE IN CLIMATE </a:t>
            </a:r>
            <a:r>
              <a:rPr lang="en-US" sz="2000" dirty="0" smtClean="0">
                <a:solidFill>
                  <a:srgbClr val="03A1A4"/>
                </a:solidFill>
                <a:latin typeface="Century Gothic" panose="020B0502020202020204" pitchFamily="34" charset="0"/>
              </a:rPr>
              <a:t>PATTERNS</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45031" y="5590049"/>
            <a:ext cx="3558919" cy="923330"/>
          </a:xfrm>
          <a:prstGeom prst="rect">
            <a:avLst/>
          </a:prstGeom>
          <a:noFill/>
        </p:spPr>
        <p:txBody>
          <a:bodyPr wrap="square" rtlCol="0">
            <a:spAutoFit/>
          </a:bodyPr>
          <a:lstStyle/>
          <a:p>
            <a:r>
              <a:rPr lang="en-US" dirty="0">
                <a:solidFill>
                  <a:schemeClr val="bg2">
                    <a:lumMod val="50000"/>
                  </a:schemeClr>
                </a:solidFill>
                <a:latin typeface="Century Gothic" panose="020B0502020202020204" pitchFamily="34" charset="0"/>
              </a:rPr>
              <a:t>When land is polluted, it directly or indirectly affects the climate patterns</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14357" y="4382312"/>
            <a:ext cx="2259335" cy="707886"/>
          </a:xfrm>
          <a:prstGeom prst="rect">
            <a:avLst/>
          </a:prstGeom>
          <a:noFill/>
        </p:spPr>
        <p:txBody>
          <a:bodyPr wrap="square" rtlCol="0">
            <a:spAutoFit/>
          </a:bodyPr>
          <a:lstStyle/>
          <a:p>
            <a:pPr algn="ctr"/>
            <a:r>
              <a:rPr lang="en-US" sz="2000" dirty="0" smtClean="0">
                <a:solidFill>
                  <a:srgbClr val="EE9524"/>
                </a:solidFill>
                <a:latin typeface="Century Gothic" panose="020B0502020202020204" pitchFamily="34" charset="0"/>
              </a:rPr>
              <a:t>EFFECT </a:t>
            </a:r>
            <a:r>
              <a:rPr lang="en-US" sz="2000" dirty="0">
                <a:solidFill>
                  <a:srgbClr val="EE9524"/>
                </a:solidFill>
                <a:latin typeface="Century Gothic" panose="020B0502020202020204" pitchFamily="34" charset="0"/>
              </a:rPr>
              <a:t>ON HUMAN HEALTH</a:t>
            </a: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343384" y="1392263"/>
            <a:ext cx="3201043" cy="1200329"/>
          </a:xfrm>
          <a:prstGeom prst="rect">
            <a:avLst/>
          </a:prstGeom>
          <a:noFill/>
        </p:spPr>
        <p:txBody>
          <a:bodyPr wrap="square" rtlCol="0">
            <a:spAutoFit/>
          </a:bodyPr>
          <a:lstStyle/>
          <a:p>
            <a:r>
              <a:rPr lang="en-US" dirty="0" smtClean="0">
                <a:solidFill>
                  <a:schemeClr val="bg2">
                    <a:lumMod val="50000"/>
                  </a:schemeClr>
                </a:solidFill>
                <a:latin typeface="Century Gothic" panose="020B0502020202020204" pitchFamily="34" charset="0"/>
              </a:rPr>
              <a:t>Land contaminated </a:t>
            </a:r>
            <a:r>
              <a:rPr lang="en-US" dirty="0">
                <a:solidFill>
                  <a:schemeClr val="bg2">
                    <a:lumMod val="50000"/>
                  </a:schemeClr>
                </a:solidFill>
                <a:latin typeface="Century Gothic" panose="020B0502020202020204" pitchFamily="34" charset="0"/>
              </a:rPr>
              <a:t>with toxic chemicals and pesticides lead to the problem of </a:t>
            </a:r>
            <a:r>
              <a:rPr lang="en-US" u="sng" dirty="0">
                <a:solidFill>
                  <a:schemeClr val="bg2">
                    <a:lumMod val="50000"/>
                  </a:schemeClr>
                </a:solidFill>
                <a:latin typeface="Century Gothic" panose="020B0502020202020204" pitchFamily="34" charset="0"/>
              </a:rPr>
              <a:t>skin cancer </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47283" y="3129560"/>
            <a:ext cx="2719931" cy="400110"/>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SOIL </a:t>
            </a:r>
            <a:r>
              <a:rPr lang="en-US" sz="2000" dirty="0" smtClean="0">
                <a:solidFill>
                  <a:srgbClr val="EF3078"/>
                </a:solidFill>
                <a:latin typeface="Century Gothic" panose="020B0502020202020204" pitchFamily="34" charset="0"/>
              </a:rPr>
              <a:t>POLLUTION</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424519" y="5477752"/>
            <a:ext cx="3533345" cy="1200329"/>
          </a:xfrm>
          <a:prstGeom prst="rect">
            <a:avLst/>
          </a:prstGeom>
          <a:noFill/>
        </p:spPr>
        <p:txBody>
          <a:bodyPr wrap="square" rtlCol="0">
            <a:spAutoFit/>
          </a:bodyPr>
          <a:lstStyle/>
          <a:p>
            <a:r>
              <a:rPr lang="en-US" dirty="0" smtClean="0">
                <a:solidFill>
                  <a:schemeClr val="bg2">
                    <a:lumMod val="50000"/>
                  </a:schemeClr>
                </a:solidFill>
                <a:latin typeface="Century Gothic" panose="020B0502020202020204" pitchFamily="34" charset="0"/>
              </a:rPr>
              <a:t>The </a:t>
            </a:r>
            <a:r>
              <a:rPr lang="en-US" dirty="0">
                <a:solidFill>
                  <a:schemeClr val="bg2">
                    <a:lumMod val="50000"/>
                  </a:schemeClr>
                </a:solidFill>
                <a:latin typeface="Century Gothic" panose="020B0502020202020204" pitchFamily="34" charset="0"/>
              </a:rPr>
              <a:t>upper layer of the soil is </a:t>
            </a:r>
            <a:r>
              <a:rPr lang="en-US" dirty="0" smtClean="0">
                <a:solidFill>
                  <a:schemeClr val="bg2">
                    <a:lumMod val="50000"/>
                  </a:schemeClr>
                </a:solidFill>
                <a:latin typeface="Century Gothic" panose="020B0502020202020204" pitchFamily="34" charset="0"/>
              </a:rPr>
              <a:t>damaged, Soil erosion</a:t>
            </a:r>
            <a:r>
              <a:rPr lang="en-US" dirty="0">
                <a:solidFill>
                  <a:schemeClr val="bg2">
                    <a:lumMod val="50000"/>
                  </a:schemeClr>
                </a:solidFill>
                <a:latin typeface="Century Gothic" panose="020B0502020202020204" pitchFamily="34" charset="0"/>
              </a:rPr>
              <a:t>, leads to loss of fertile land for agriculture</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61083" y="4382312"/>
            <a:ext cx="2383690" cy="707886"/>
          </a:xfrm>
          <a:prstGeom prst="rect">
            <a:avLst/>
          </a:prstGeom>
          <a:noFill/>
        </p:spPr>
        <p:txBody>
          <a:bodyPr wrap="square" rtlCol="0">
            <a:spAutoFit/>
          </a:bodyPr>
          <a:lstStyle/>
          <a:p>
            <a:pPr algn="ctr"/>
            <a:r>
              <a:rPr lang="en-US" sz="2000" dirty="0" smtClean="0">
                <a:solidFill>
                  <a:srgbClr val="1C7CBB"/>
                </a:solidFill>
                <a:latin typeface="Century Gothic" panose="020B0502020202020204" pitchFamily="34" charset="0"/>
              </a:rPr>
              <a:t>DISTRACTION </a:t>
            </a:r>
            <a:r>
              <a:rPr lang="en-US" sz="2000" dirty="0">
                <a:solidFill>
                  <a:srgbClr val="1C7CBB"/>
                </a:solidFill>
                <a:latin typeface="Century Gothic" panose="020B0502020202020204" pitchFamily="34" charset="0"/>
              </a:rPr>
              <a:t>FOR TOURISTS</a:t>
            </a: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670121" y="1399711"/>
            <a:ext cx="4085804" cy="1200329"/>
          </a:xfrm>
          <a:prstGeom prst="rect">
            <a:avLst/>
          </a:prstGeom>
          <a:noFill/>
        </p:spPr>
        <p:txBody>
          <a:bodyPr wrap="square" rtlCol="0">
            <a:spAutoFit/>
          </a:bodyPr>
          <a:lstStyle/>
          <a:p>
            <a:r>
              <a:rPr lang="en-US" dirty="0">
                <a:solidFill>
                  <a:schemeClr val="bg2">
                    <a:lumMod val="50000"/>
                  </a:schemeClr>
                </a:solidFill>
                <a:latin typeface="Century Gothic" panose="020B0502020202020204" pitchFamily="34" charset="0"/>
              </a:rPr>
              <a:t>The city loses its attraction as a tourist destination as </a:t>
            </a:r>
            <a:r>
              <a:rPr lang="en-US" dirty="0" smtClean="0">
                <a:solidFill>
                  <a:schemeClr val="bg2">
                    <a:lumMod val="50000"/>
                  </a:schemeClr>
                </a:solidFill>
                <a:latin typeface="Century Gothic" panose="020B0502020202020204" pitchFamily="34" charset="0"/>
              </a:rPr>
              <a:t>landfills</a:t>
            </a:r>
            <a:r>
              <a:rPr lang="en-US" dirty="0">
                <a:solidFill>
                  <a:schemeClr val="bg2">
                    <a:lumMod val="50000"/>
                  </a:schemeClr>
                </a:solidFill>
                <a:latin typeface="Century Gothic" panose="020B0502020202020204" pitchFamily="34" charset="0"/>
              </a:rPr>
              <a:t>, It leads to a loss of revenue for the state government</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3" y="2974656"/>
            <a:ext cx="2518203" cy="707886"/>
          </a:xfrm>
          <a:prstGeom prst="rect">
            <a:avLst/>
          </a:prstGeom>
          <a:noFill/>
        </p:spPr>
        <p:txBody>
          <a:bodyPr wrap="square" rtlCol="0">
            <a:spAutoFit/>
          </a:bodyPr>
          <a:lstStyle/>
          <a:p>
            <a:pPr algn="ctr"/>
            <a:r>
              <a:rPr lang="en-US" sz="2000" dirty="0" smtClean="0">
                <a:solidFill>
                  <a:schemeClr val="accent6">
                    <a:lumMod val="50000"/>
                  </a:schemeClr>
                </a:solidFill>
                <a:latin typeface="Century Gothic" panose="020B0502020202020204" pitchFamily="34" charset="0"/>
              </a:rPr>
              <a:t>EFFECT </a:t>
            </a:r>
            <a:r>
              <a:rPr lang="en-US" sz="2000" dirty="0">
                <a:solidFill>
                  <a:schemeClr val="accent6">
                    <a:lumMod val="50000"/>
                  </a:schemeClr>
                </a:solidFill>
                <a:latin typeface="Century Gothic" panose="020B0502020202020204" pitchFamily="34" charset="0"/>
              </a:rPr>
              <a:t>ON WILDLIFE</a:t>
            </a: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940043" y="5427236"/>
            <a:ext cx="3478977" cy="1323439"/>
          </a:xfrm>
          <a:prstGeom prst="rect">
            <a:avLst/>
          </a:prstGeom>
          <a:noFill/>
        </p:spPr>
        <p:txBody>
          <a:bodyPr wrap="square" rtlCol="0">
            <a:spAutoFit/>
          </a:bodyPr>
          <a:lstStyle/>
          <a:p>
            <a:r>
              <a:rPr lang="en-US" sz="1600" dirty="0">
                <a:solidFill>
                  <a:schemeClr val="bg2">
                    <a:lumMod val="50000"/>
                  </a:schemeClr>
                </a:solidFill>
                <a:latin typeface="Century Gothic" panose="020B0502020202020204" pitchFamily="34" charset="0"/>
              </a:rPr>
              <a:t>The constant human activity on land, is leaving it polluted, species are pushed to the verge of extinction, due to no homeland</a:t>
            </a: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latin typeface="Tw Cen MT" panose="020B0602020104020603" pitchFamily="34" charset="0"/>
              </a:rPr>
              <a:t>EFFECTS OF LAND POLLUTION</a:t>
            </a:r>
            <a:endParaRPr lang="en-US" sz="4000" dirty="0">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93651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anim calcmode="lin" valueType="num">
                                      <p:cBhvr>
                                        <p:cTn id="95" dur="500" fill="hold"/>
                                        <p:tgtEl>
                                          <p:spTgt spid="25"/>
                                        </p:tgtEl>
                                        <p:attrNameLst>
                                          <p:attrName>ppt_x</p:attrName>
                                        </p:attrNameLst>
                                      </p:cBhvr>
                                      <p:tavLst>
                                        <p:tav tm="0">
                                          <p:val>
                                            <p:strVal val="#ppt_x"/>
                                          </p:val>
                                        </p:tav>
                                        <p:tav tm="100000">
                                          <p:val>
                                            <p:strVal val="#ppt_x"/>
                                          </p:val>
                                        </p:tav>
                                      </p:tavLst>
                                    </p:anim>
                                    <p:anim calcmode="lin" valueType="num">
                                      <p:cBhvr>
                                        <p:cTn id="96" dur="5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anim calcmode="lin" valueType="num">
                                      <p:cBhvr>
                                        <p:cTn id="100" dur="500" fill="hold"/>
                                        <p:tgtEl>
                                          <p:spTgt spid="26"/>
                                        </p:tgtEl>
                                        <p:attrNameLst>
                                          <p:attrName>ppt_x</p:attrName>
                                        </p:attrNameLst>
                                      </p:cBhvr>
                                      <p:tavLst>
                                        <p:tav tm="0">
                                          <p:val>
                                            <p:strVal val="#ppt_x"/>
                                          </p:val>
                                        </p:tav>
                                        <p:tav tm="100000">
                                          <p:val>
                                            <p:strVal val="#ppt_x"/>
                                          </p:val>
                                        </p:tav>
                                      </p:tavLst>
                                    </p:anim>
                                    <p:anim calcmode="lin" valueType="num">
                                      <p:cBhvr>
                                        <p:cTn id="101" dur="50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par>
                          <p:cTn id="106" fill="hold">
                            <p:stCondLst>
                              <p:cond delay="1000"/>
                            </p:stCondLst>
                            <p:childTnLst>
                              <p:par>
                                <p:cTn id="107" presetID="53" presetClass="entr" presetSubtype="16"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1500"/>
                            </p:stCondLst>
                            <p:childTnLst>
                              <p:par>
                                <p:cTn id="113" presetID="53"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2000"/>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up)">
                                      <p:cBhvr>
                                        <p:cTn id="127" dur="500"/>
                                        <p:tgtEl>
                                          <p:spTgt spid="32"/>
                                        </p:tgtEl>
                                      </p:cBhvr>
                                    </p:animEffect>
                                  </p:childTnLst>
                                </p:cTn>
                              </p:par>
                            </p:childTnLst>
                          </p:cTn>
                        </p:par>
                        <p:par>
                          <p:cTn id="128" fill="hold">
                            <p:stCondLst>
                              <p:cond delay="3000"/>
                            </p:stCondLst>
                            <p:childTnLst>
                              <p:par>
                                <p:cTn id="129" presetID="53" presetClass="entr" presetSubtype="16"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childTnLst>
                          </p:cTn>
                        </p:par>
                        <p:par>
                          <p:cTn id="134" fill="hold">
                            <p:stCondLst>
                              <p:cond delay="350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anim calcmode="lin" valueType="num">
                                      <p:cBhvr>
                                        <p:cTn id="145" dur="500" fill="hold"/>
                                        <p:tgtEl>
                                          <p:spTgt spid="34"/>
                                        </p:tgtEl>
                                        <p:attrNameLst>
                                          <p:attrName>ppt_x</p:attrName>
                                        </p:attrNameLst>
                                      </p:cBhvr>
                                      <p:tavLst>
                                        <p:tav tm="0">
                                          <p:val>
                                            <p:strVal val="#ppt_x"/>
                                          </p:val>
                                        </p:tav>
                                        <p:tav tm="100000">
                                          <p:val>
                                            <p:strVal val="#ppt_x"/>
                                          </p:val>
                                        </p:tav>
                                      </p:tavLst>
                                    </p:anim>
                                    <p:anim calcmode="lin" valueType="num">
                                      <p:cBhvr>
                                        <p:cTn id="146" dur="500" fill="hold"/>
                                        <p:tgtEl>
                                          <p:spTgt spid="3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500"/>
                                        <p:tgtEl>
                                          <p:spTgt spid="35"/>
                                        </p:tgtEl>
                                      </p:cBhvr>
                                    </p:animEffect>
                                    <p:anim calcmode="lin" valueType="num">
                                      <p:cBhvr>
                                        <p:cTn id="150" dur="500" fill="hold"/>
                                        <p:tgtEl>
                                          <p:spTgt spid="35"/>
                                        </p:tgtEl>
                                        <p:attrNameLst>
                                          <p:attrName>ppt_x</p:attrName>
                                        </p:attrNameLst>
                                      </p:cBhvr>
                                      <p:tavLst>
                                        <p:tav tm="0">
                                          <p:val>
                                            <p:strVal val="#ppt_x"/>
                                          </p:val>
                                        </p:tav>
                                        <p:tav tm="100000">
                                          <p:val>
                                            <p:strVal val="#ppt_x"/>
                                          </p:val>
                                        </p:tav>
                                      </p:tavLst>
                                    </p:anim>
                                    <p:anim calcmode="lin" valueType="num">
                                      <p:cBhvr>
                                        <p:cTn id="151" dur="500" fill="hold"/>
                                        <p:tgtEl>
                                          <p:spTgt spid="35"/>
                                        </p:tgtEl>
                                        <p:attrNameLst>
                                          <p:attrName>ppt_y</p:attrName>
                                        </p:attrNameLst>
                                      </p:cBhvr>
                                      <p:tavLst>
                                        <p:tav tm="0">
                                          <p:val>
                                            <p:strVal val="#ppt_y+.1"/>
                                          </p:val>
                                        </p:tav>
                                        <p:tav tm="100000">
                                          <p:val>
                                            <p:strVal val="#ppt_y"/>
                                          </p:val>
                                        </p:tav>
                                      </p:tavLst>
                                    </p:anim>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childTnLst>
                          </p:cTn>
                        </p:par>
                        <p:par>
                          <p:cTn id="156" fill="hold">
                            <p:stCondLst>
                              <p:cond delay="1000"/>
                            </p:stCondLst>
                            <p:childTnLst>
                              <p:par>
                                <p:cTn id="157" presetID="53" presetClass="entr" presetSubtype="16"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p:cTn id="159" dur="500" fill="hold"/>
                                        <p:tgtEl>
                                          <p:spTgt spid="46"/>
                                        </p:tgtEl>
                                        <p:attrNameLst>
                                          <p:attrName>ppt_w</p:attrName>
                                        </p:attrNameLst>
                                      </p:cBhvr>
                                      <p:tavLst>
                                        <p:tav tm="0">
                                          <p:val>
                                            <p:fltVal val="0"/>
                                          </p:val>
                                        </p:tav>
                                        <p:tav tm="100000">
                                          <p:val>
                                            <p:strVal val="#ppt_w"/>
                                          </p:val>
                                        </p:tav>
                                      </p:tavLst>
                                    </p:anim>
                                    <p:anim calcmode="lin" valueType="num">
                                      <p:cBhvr>
                                        <p:cTn id="160" dur="500" fill="hold"/>
                                        <p:tgtEl>
                                          <p:spTgt spid="46"/>
                                        </p:tgtEl>
                                        <p:attrNameLst>
                                          <p:attrName>ppt_h</p:attrName>
                                        </p:attrNameLst>
                                      </p:cBhvr>
                                      <p:tavLst>
                                        <p:tav tm="0">
                                          <p:val>
                                            <p:fltVal val="0"/>
                                          </p:val>
                                        </p:tav>
                                        <p:tav tm="100000">
                                          <p:val>
                                            <p:strVal val="#ppt_h"/>
                                          </p:val>
                                        </p:tav>
                                      </p:tavLst>
                                    </p:anim>
                                    <p:animEffect transition="in" filter="fade">
                                      <p:cBhvr>
                                        <p:cTn id="161" dur="500"/>
                                        <p:tgtEl>
                                          <p:spTgt spid="46"/>
                                        </p:tgtEl>
                                      </p:cBhvr>
                                    </p:animEffect>
                                  </p:childTnLst>
                                </p:cTn>
                              </p:par>
                            </p:childTnLst>
                          </p:cTn>
                        </p:par>
                        <p:par>
                          <p:cTn id="162" fill="hold">
                            <p:stCondLst>
                              <p:cond delay="1500"/>
                            </p:stCondLst>
                            <p:childTnLst>
                              <p:par>
                                <p:cTn id="163" presetID="53" presetClass="entr" presetSubtype="16"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childTnLst>
                          </p:cTn>
                        </p:par>
                        <p:par>
                          <p:cTn id="168" fill="hold">
                            <p:stCondLst>
                              <p:cond delay="2000"/>
                            </p:stCondLst>
                            <p:childTnLst>
                              <p:par>
                                <p:cTn id="169" presetID="53" presetClass="entr" presetSubtype="16" fill="hold" grpId="0" nodeType="after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500" fill="hold"/>
                                        <p:tgtEl>
                                          <p:spTgt spid="48"/>
                                        </p:tgtEl>
                                        <p:attrNameLst>
                                          <p:attrName>ppt_w</p:attrName>
                                        </p:attrNameLst>
                                      </p:cBhvr>
                                      <p:tavLst>
                                        <p:tav tm="0">
                                          <p:val>
                                            <p:fltVal val="0"/>
                                          </p:val>
                                        </p:tav>
                                        <p:tav tm="100000">
                                          <p:val>
                                            <p:strVal val="#ppt_w"/>
                                          </p:val>
                                        </p:tav>
                                      </p:tavLst>
                                    </p:anim>
                                    <p:anim calcmode="lin" valueType="num">
                                      <p:cBhvr>
                                        <p:cTn id="172" dur="500" fill="hold"/>
                                        <p:tgtEl>
                                          <p:spTgt spid="48"/>
                                        </p:tgtEl>
                                        <p:attrNameLst>
                                          <p:attrName>ppt_h</p:attrName>
                                        </p:attrNameLst>
                                      </p:cBhvr>
                                      <p:tavLst>
                                        <p:tav tm="0">
                                          <p:val>
                                            <p:fltVal val="0"/>
                                          </p:val>
                                        </p:tav>
                                        <p:tav tm="100000">
                                          <p:val>
                                            <p:strVal val="#ppt_h"/>
                                          </p:val>
                                        </p:tav>
                                      </p:tavLst>
                                    </p:anim>
                                    <p:animEffect transition="in" filter="fade">
                                      <p:cBhvr>
                                        <p:cTn id="173" dur="500"/>
                                        <p:tgtEl>
                                          <p:spTgt spid="48"/>
                                        </p:tgtEl>
                                      </p:cBhvr>
                                    </p:animEffect>
                                  </p:childTnLst>
                                </p:cTn>
                              </p:par>
                            </p:childTnLst>
                          </p:cTn>
                        </p:par>
                        <p:par>
                          <p:cTn id="174" fill="hold">
                            <p:stCondLst>
                              <p:cond delay="2500"/>
                            </p:stCondLst>
                            <p:childTnLst>
                              <p:par>
                                <p:cTn id="175" presetID="22" presetClass="entr" presetSubtype="4" fill="hold" nodeType="after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wipe(down)">
                                      <p:cBhvr>
                                        <p:cTn id="177" dur="500"/>
                                        <p:tgtEl>
                                          <p:spTgt spid="49"/>
                                        </p:tgtEl>
                                      </p:cBhvr>
                                    </p:animEffect>
                                  </p:childTnLst>
                                </p:cTn>
                              </p:par>
                            </p:childTnLst>
                          </p:cTn>
                        </p:par>
                        <p:par>
                          <p:cTn id="178" fill="hold">
                            <p:stCondLst>
                              <p:cond delay="3000"/>
                            </p:stCondLst>
                            <p:childTnLst>
                              <p:par>
                                <p:cTn id="179" presetID="53" presetClass="entr" presetSubtype="16"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p:cTn id="181" dur="500" fill="hold"/>
                                        <p:tgtEl>
                                          <p:spTgt spid="50"/>
                                        </p:tgtEl>
                                        <p:attrNameLst>
                                          <p:attrName>ppt_w</p:attrName>
                                        </p:attrNameLst>
                                      </p:cBhvr>
                                      <p:tavLst>
                                        <p:tav tm="0">
                                          <p:val>
                                            <p:fltVal val="0"/>
                                          </p:val>
                                        </p:tav>
                                        <p:tav tm="100000">
                                          <p:val>
                                            <p:strVal val="#ppt_w"/>
                                          </p:val>
                                        </p:tav>
                                      </p:tavLst>
                                    </p:anim>
                                    <p:anim calcmode="lin" valueType="num">
                                      <p:cBhvr>
                                        <p:cTn id="182" dur="500" fill="hold"/>
                                        <p:tgtEl>
                                          <p:spTgt spid="50"/>
                                        </p:tgtEl>
                                        <p:attrNameLst>
                                          <p:attrName>ppt_h</p:attrName>
                                        </p:attrNameLst>
                                      </p:cBhvr>
                                      <p:tavLst>
                                        <p:tav tm="0">
                                          <p:val>
                                            <p:fltVal val="0"/>
                                          </p:val>
                                        </p:tav>
                                        <p:tav tm="100000">
                                          <p:val>
                                            <p:strVal val="#ppt_h"/>
                                          </p:val>
                                        </p:tav>
                                      </p:tavLst>
                                    </p:anim>
                                    <p:animEffect transition="in" filter="fade">
                                      <p:cBhvr>
                                        <p:cTn id="183" dur="500"/>
                                        <p:tgtEl>
                                          <p:spTgt spid="50"/>
                                        </p:tgtEl>
                                      </p:cBhvr>
                                    </p:animEffect>
                                  </p:childTnLst>
                                </p:cTn>
                              </p:par>
                            </p:childTnLst>
                          </p:cTn>
                        </p:par>
                        <p:par>
                          <p:cTn id="184" fill="hold">
                            <p:stCondLst>
                              <p:cond delay="3500"/>
                            </p:stCondLst>
                            <p:childTnLst>
                              <p:par>
                                <p:cTn id="185" presetID="53" presetClass="entr" presetSubtype="16"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500"/>
                                        <p:tgtEl>
                                          <p:spTgt spid="51"/>
                                        </p:tgtEl>
                                      </p:cBhvr>
                                    </p:animEffect>
                                    <p:anim calcmode="lin" valueType="num">
                                      <p:cBhvr>
                                        <p:cTn id="195" dur="500" fill="hold"/>
                                        <p:tgtEl>
                                          <p:spTgt spid="51"/>
                                        </p:tgtEl>
                                        <p:attrNameLst>
                                          <p:attrName>ppt_x</p:attrName>
                                        </p:attrNameLst>
                                      </p:cBhvr>
                                      <p:tavLst>
                                        <p:tav tm="0">
                                          <p:val>
                                            <p:strVal val="#ppt_x"/>
                                          </p:val>
                                        </p:tav>
                                        <p:tav tm="100000">
                                          <p:val>
                                            <p:strVal val="#ppt_x"/>
                                          </p:val>
                                        </p:tav>
                                      </p:tavLst>
                                    </p:anim>
                                    <p:anim calcmode="lin" valueType="num">
                                      <p:cBhvr>
                                        <p:cTn id="196" dur="500" fill="hold"/>
                                        <p:tgtEl>
                                          <p:spTgt spid="51"/>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anim calcmode="lin" valueType="num">
                                      <p:cBhvr>
                                        <p:cTn id="200" dur="500" fill="hold"/>
                                        <p:tgtEl>
                                          <p:spTgt spid="52"/>
                                        </p:tgtEl>
                                        <p:attrNameLst>
                                          <p:attrName>ppt_x</p:attrName>
                                        </p:attrNameLst>
                                      </p:cBhvr>
                                      <p:tavLst>
                                        <p:tav tm="0">
                                          <p:val>
                                            <p:strVal val="#ppt_x"/>
                                          </p:val>
                                        </p:tav>
                                        <p:tav tm="100000">
                                          <p:val>
                                            <p:strVal val="#ppt_x"/>
                                          </p:val>
                                        </p:tav>
                                      </p:tavLst>
                                    </p:anim>
                                    <p:anim calcmode="lin" valueType="num">
                                      <p:cBhvr>
                                        <p:cTn id="201" dur="5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500"/>
                            </p:stCondLst>
                            <p:childTnLst>
                              <p:par>
                                <p:cTn id="203" presetID="22" presetClass="entr" presetSubtype="8" fill="hold"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par>
                          <p:cTn id="206" fill="hold">
                            <p:stCondLst>
                              <p:cond delay="1000"/>
                            </p:stCondLst>
                            <p:childTnLst>
                              <p:par>
                                <p:cTn id="207" presetID="53" presetClass="entr" presetSubtype="16" fill="hold" grpId="0" nodeType="afterEffect">
                                  <p:stCondLst>
                                    <p:cond delay="0"/>
                                  </p:stCondLst>
                                  <p:childTnLst>
                                    <p:set>
                                      <p:cBhvr>
                                        <p:cTn id="208" dur="1" fill="hold">
                                          <p:stCondLst>
                                            <p:cond delay="0"/>
                                          </p:stCondLst>
                                        </p:cTn>
                                        <p:tgtEl>
                                          <p:spTgt spid="55"/>
                                        </p:tgtEl>
                                        <p:attrNameLst>
                                          <p:attrName>style.visibility</p:attrName>
                                        </p:attrNameLst>
                                      </p:cBhvr>
                                      <p:to>
                                        <p:strVal val="visible"/>
                                      </p:to>
                                    </p:set>
                                    <p:anim calcmode="lin" valueType="num">
                                      <p:cBhvr>
                                        <p:cTn id="209" dur="500" fill="hold"/>
                                        <p:tgtEl>
                                          <p:spTgt spid="55"/>
                                        </p:tgtEl>
                                        <p:attrNameLst>
                                          <p:attrName>ppt_w</p:attrName>
                                        </p:attrNameLst>
                                      </p:cBhvr>
                                      <p:tavLst>
                                        <p:tav tm="0">
                                          <p:val>
                                            <p:fltVal val="0"/>
                                          </p:val>
                                        </p:tav>
                                        <p:tav tm="100000">
                                          <p:val>
                                            <p:strVal val="#ppt_w"/>
                                          </p:val>
                                        </p:tav>
                                      </p:tavLst>
                                    </p:anim>
                                    <p:anim calcmode="lin" valueType="num">
                                      <p:cBhvr>
                                        <p:cTn id="210" dur="500" fill="hold"/>
                                        <p:tgtEl>
                                          <p:spTgt spid="55"/>
                                        </p:tgtEl>
                                        <p:attrNameLst>
                                          <p:attrName>ppt_h</p:attrName>
                                        </p:attrNameLst>
                                      </p:cBhvr>
                                      <p:tavLst>
                                        <p:tav tm="0">
                                          <p:val>
                                            <p:fltVal val="0"/>
                                          </p:val>
                                        </p:tav>
                                        <p:tav tm="100000">
                                          <p:val>
                                            <p:strVal val="#ppt_h"/>
                                          </p:val>
                                        </p:tav>
                                      </p:tavLst>
                                    </p:anim>
                                    <p:animEffect transition="in" filter="fade">
                                      <p:cBhvr>
                                        <p:cTn id="211" dur="500"/>
                                        <p:tgtEl>
                                          <p:spTgt spid="55"/>
                                        </p:tgtEl>
                                      </p:cBhvr>
                                    </p:animEffect>
                                  </p:childTnLst>
                                </p:cTn>
                              </p:par>
                            </p:childTnLst>
                          </p:cTn>
                        </p:par>
                        <p:par>
                          <p:cTn id="212" fill="hold">
                            <p:stCondLst>
                              <p:cond delay="1500"/>
                            </p:stCondLst>
                            <p:childTnLst>
                              <p:par>
                                <p:cTn id="213" presetID="53" presetClass="entr" presetSubtype="16" fill="hold" grpId="0" nodeType="after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p:cTn id="215" dur="500" fill="hold"/>
                                        <p:tgtEl>
                                          <p:spTgt spid="56"/>
                                        </p:tgtEl>
                                        <p:attrNameLst>
                                          <p:attrName>ppt_w</p:attrName>
                                        </p:attrNameLst>
                                      </p:cBhvr>
                                      <p:tavLst>
                                        <p:tav tm="0">
                                          <p:val>
                                            <p:fltVal val="0"/>
                                          </p:val>
                                        </p:tav>
                                        <p:tav tm="100000">
                                          <p:val>
                                            <p:strVal val="#ppt_w"/>
                                          </p:val>
                                        </p:tav>
                                      </p:tavLst>
                                    </p:anim>
                                    <p:anim calcmode="lin" valueType="num">
                                      <p:cBhvr>
                                        <p:cTn id="216" dur="500" fill="hold"/>
                                        <p:tgtEl>
                                          <p:spTgt spid="56"/>
                                        </p:tgtEl>
                                        <p:attrNameLst>
                                          <p:attrName>ppt_h</p:attrName>
                                        </p:attrNameLst>
                                      </p:cBhvr>
                                      <p:tavLst>
                                        <p:tav tm="0">
                                          <p:val>
                                            <p:fltVal val="0"/>
                                          </p:val>
                                        </p:tav>
                                        <p:tav tm="100000">
                                          <p:val>
                                            <p:strVal val="#ppt_h"/>
                                          </p:val>
                                        </p:tav>
                                      </p:tavLst>
                                    </p:anim>
                                    <p:animEffect transition="in" filter="fade">
                                      <p:cBhvr>
                                        <p:cTn id="217" dur="500"/>
                                        <p:tgtEl>
                                          <p:spTgt spid="56"/>
                                        </p:tgtEl>
                                      </p:cBhvr>
                                    </p:animEffect>
                                  </p:childTnLst>
                                </p:cTn>
                              </p:par>
                            </p:childTnLst>
                          </p:cTn>
                        </p:par>
                        <p:par>
                          <p:cTn id="218" fill="hold">
                            <p:stCondLst>
                              <p:cond delay="2000"/>
                            </p:stCondLst>
                            <p:childTnLst>
                              <p:par>
                                <p:cTn id="219" presetID="53" presetClass="entr" presetSubtype="16" fill="hold" grpId="0" nodeType="afterEffect">
                                  <p:stCondLst>
                                    <p:cond delay="0"/>
                                  </p:stCondLst>
                                  <p:childTnLst>
                                    <p:set>
                                      <p:cBhvr>
                                        <p:cTn id="220" dur="1" fill="hold">
                                          <p:stCondLst>
                                            <p:cond delay="0"/>
                                          </p:stCondLst>
                                        </p:cTn>
                                        <p:tgtEl>
                                          <p:spTgt spid="57"/>
                                        </p:tgtEl>
                                        <p:attrNameLst>
                                          <p:attrName>style.visibility</p:attrName>
                                        </p:attrNameLst>
                                      </p:cBhvr>
                                      <p:to>
                                        <p:strVal val="visible"/>
                                      </p:to>
                                    </p:set>
                                    <p:anim calcmode="lin" valueType="num">
                                      <p:cBhvr>
                                        <p:cTn id="221" dur="500" fill="hold"/>
                                        <p:tgtEl>
                                          <p:spTgt spid="57"/>
                                        </p:tgtEl>
                                        <p:attrNameLst>
                                          <p:attrName>ppt_w</p:attrName>
                                        </p:attrNameLst>
                                      </p:cBhvr>
                                      <p:tavLst>
                                        <p:tav tm="0">
                                          <p:val>
                                            <p:fltVal val="0"/>
                                          </p:val>
                                        </p:tav>
                                        <p:tav tm="100000">
                                          <p:val>
                                            <p:strVal val="#ppt_w"/>
                                          </p:val>
                                        </p:tav>
                                      </p:tavLst>
                                    </p:anim>
                                    <p:anim calcmode="lin" valueType="num">
                                      <p:cBhvr>
                                        <p:cTn id="222" dur="500" fill="hold"/>
                                        <p:tgtEl>
                                          <p:spTgt spid="57"/>
                                        </p:tgtEl>
                                        <p:attrNameLst>
                                          <p:attrName>ppt_h</p:attrName>
                                        </p:attrNameLst>
                                      </p:cBhvr>
                                      <p:tavLst>
                                        <p:tav tm="0">
                                          <p:val>
                                            <p:fltVal val="0"/>
                                          </p:val>
                                        </p:tav>
                                        <p:tav tm="100000">
                                          <p:val>
                                            <p:strVal val="#ppt_h"/>
                                          </p:val>
                                        </p:tav>
                                      </p:tavLst>
                                    </p:anim>
                                    <p:animEffect transition="in" filter="fade">
                                      <p:cBhvr>
                                        <p:cTn id="223" dur="500"/>
                                        <p:tgtEl>
                                          <p:spTgt spid="57"/>
                                        </p:tgtEl>
                                      </p:cBhvr>
                                    </p:animEffect>
                                  </p:childTnLst>
                                </p:cTn>
                              </p:par>
                            </p:childTnLst>
                          </p:cTn>
                        </p:par>
                        <p:par>
                          <p:cTn id="224" fill="hold">
                            <p:stCondLst>
                              <p:cond delay="2500"/>
                            </p:stCondLst>
                            <p:childTnLst>
                              <p:par>
                                <p:cTn id="225" presetID="22" presetClass="entr" presetSubtype="1" fill="hold" nodeType="after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up)">
                                      <p:cBhvr>
                                        <p:cTn id="227" dur="500"/>
                                        <p:tgtEl>
                                          <p:spTgt spid="58"/>
                                        </p:tgtEl>
                                      </p:cBhvr>
                                    </p:animEffect>
                                  </p:childTnLst>
                                </p:cTn>
                              </p:par>
                            </p:childTnLst>
                          </p:cTn>
                        </p:par>
                        <p:par>
                          <p:cTn id="228" fill="hold">
                            <p:stCondLst>
                              <p:cond delay="3000"/>
                            </p:stCondLst>
                            <p:childTnLst>
                              <p:par>
                                <p:cTn id="229" presetID="53" presetClass="entr" presetSubtype="16"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p:cTn id="231" dur="500" fill="hold"/>
                                        <p:tgtEl>
                                          <p:spTgt spid="59"/>
                                        </p:tgtEl>
                                        <p:attrNameLst>
                                          <p:attrName>ppt_w</p:attrName>
                                        </p:attrNameLst>
                                      </p:cBhvr>
                                      <p:tavLst>
                                        <p:tav tm="0">
                                          <p:val>
                                            <p:fltVal val="0"/>
                                          </p:val>
                                        </p:tav>
                                        <p:tav tm="100000">
                                          <p:val>
                                            <p:strVal val="#ppt_w"/>
                                          </p:val>
                                        </p:tav>
                                      </p:tavLst>
                                    </p:anim>
                                    <p:anim calcmode="lin" valueType="num">
                                      <p:cBhvr>
                                        <p:cTn id="232" dur="500" fill="hold"/>
                                        <p:tgtEl>
                                          <p:spTgt spid="59"/>
                                        </p:tgtEl>
                                        <p:attrNameLst>
                                          <p:attrName>ppt_h</p:attrName>
                                        </p:attrNameLst>
                                      </p:cBhvr>
                                      <p:tavLst>
                                        <p:tav tm="0">
                                          <p:val>
                                            <p:fltVal val="0"/>
                                          </p:val>
                                        </p:tav>
                                        <p:tav tm="100000">
                                          <p:val>
                                            <p:strVal val="#ppt_h"/>
                                          </p:val>
                                        </p:tav>
                                      </p:tavLst>
                                    </p:anim>
                                    <p:animEffect transition="in" filter="fade">
                                      <p:cBhvr>
                                        <p:cTn id="233" dur="500"/>
                                        <p:tgtEl>
                                          <p:spTgt spid="59"/>
                                        </p:tgtEl>
                                      </p:cBhvr>
                                    </p:animEffect>
                                  </p:childTnLst>
                                </p:cTn>
                              </p:par>
                            </p:childTnLst>
                          </p:cTn>
                        </p:par>
                        <p:par>
                          <p:cTn id="234" fill="hold">
                            <p:stCondLst>
                              <p:cond delay="3500"/>
                            </p:stCondLst>
                            <p:childTnLst>
                              <p:par>
                                <p:cTn id="235" presetID="53" presetClass="entr" presetSubtype="16" fill="hold" grpId="0" nodeType="afterEffect">
                                  <p:stCondLst>
                                    <p:cond delay="0"/>
                                  </p:stCondLst>
                                  <p:childTnLst>
                                    <p:set>
                                      <p:cBhvr>
                                        <p:cTn id="236" dur="1" fill="hold">
                                          <p:stCondLst>
                                            <p:cond delay="0"/>
                                          </p:stCondLst>
                                        </p:cTn>
                                        <p:tgtEl>
                                          <p:spTgt spid="53"/>
                                        </p:tgtEl>
                                        <p:attrNameLst>
                                          <p:attrName>style.visibility</p:attrName>
                                        </p:attrNameLst>
                                      </p:cBhvr>
                                      <p:to>
                                        <p:strVal val="visible"/>
                                      </p:to>
                                    </p:set>
                                    <p:anim calcmode="lin" valueType="num">
                                      <p:cBhvr>
                                        <p:cTn id="237" dur="500" fill="hold"/>
                                        <p:tgtEl>
                                          <p:spTgt spid="53"/>
                                        </p:tgtEl>
                                        <p:attrNameLst>
                                          <p:attrName>ppt_w</p:attrName>
                                        </p:attrNameLst>
                                      </p:cBhvr>
                                      <p:tavLst>
                                        <p:tav tm="0">
                                          <p:val>
                                            <p:fltVal val="0"/>
                                          </p:val>
                                        </p:tav>
                                        <p:tav tm="100000">
                                          <p:val>
                                            <p:strVal val="#ppt_w"/>
                                          </p:val>
                                        </p:tav>
                                      </p:tavLst>
                                    </p:anim>
                                    <p:anim calcmode="lin" valueType="num">
                                      <p:cBhvr>
                                        <p:cTn id="238" dur="500" fill="hold"/>
                                        <p:tgtEl>
                                          <p:spTgt spid="53"/>
                                        </p:tgtEl>
                                        <p:attrNameLst>
                                          <p:attrName>ppt_h</p:attrName>
                                        </p:attrNameLst>
                                      </p:cBhvr>
                                      <p:tavLst>
                                        <p:tav tm="0">
                                          <p:val>
                                            <p:fltVal val="0"/>
                                          </p:val>
                                        </p:tav>
                                        <p:tav tm="100000">
                                          <p:val>
                                            <p:strVal val="#ppt_h"/>
                                          </p:val>
                                        </p:tav>
                                      </p:tavLst>
                                    </p:anim>
                                    <p:animEffect transition="in" filter="fade">
                                      <p:cBhvr>
                                        <p:cTn id="239" dur="500"/>
                                        <p:tgtEl>
                                          <p:spTgt spid="53"/>
                                        </p:tgtEl>
                                      </p:cBhvr>
                                    </p:animEffect>
                                  </p:childTnLst>
                                </p:cTn>
                              </p:par>
                            </p:childTnLst>
                          </p:cTn>
                        </p:par>
                      </p:childTnLst>
                    </p:cTn>
                  </p:par>
                  <p:par>
                    <p:cTn id="240" fill="hold">
                      <p:stCondLst>
                        <p:cond delay="indefinite"/>
                      </p:stCondLst>
                      <p:childTnLst>
                        <p:par>
                          <p:cTn id="241" fill="hold">
                            <p:stCondLst>
                              <p:cond delay="0"/>
                            </p:stCondLst>
                            <p:childTnLst>
                              <p:par>
                                <p:cTn id="242" presetID="47" presetClass="entr" presetSubtype="0" fill="hold" grpId="0" nodeType="clickEffect">
                                  <p:stCondLst>
                                    <p:cond delay="0"/>
                                  </p:stCondLst>
                                  <p:childTnLst>
                                    <p:set>
                                      <p:cBhvr>
                                        <p:cTn id="243" dur="1" fill="hold">
                                          <p:stCondLst>
                                            <p:cond delay="0"/>
                                          </p:stCondLst>
                                        </p:cTn>
                                        <p:tgtEl>
                                          <p:spTgt spid="60"/>
                                        </p:tgtEl>
                                        <p:attrNameLst>
                                          <p:attrName>style.visibility</p:attrName>
                                        </p:attrNameLst>
                                      </p:cBhvr>
                                      <p:to>
                                        <p:strVal val="visible"/>
                                      </p:to>
                                    </p:set>
                                    <p:animEffect transition="in" filter="fade">
                                      <p:cBhvr>
                                        <p:cTn id="244" dur="1000"/>
                                        <p:tgtEl>
                                          <p:spTgt spid="60"/>
                                        </p:tgtEl>
                                      </p:cBhvr>
                                    </p:animEffect>
                                    <p:anim calcmode="lin" valueType="num">
                                      <p:cBhvr>
                                        <p:cTn id="245" dur="1000" fill="hold"/>
                                        <p:tgtEl>
                                          <p:spTgt spid="60"/>
                                        </p:tgtEl>
                                        <p:attrNameLst>
                                          <p:attrName>ppt_x</p:attrName>
                                        </p:attrNameLst>
                                      </p:cBhvr>
                                      <p:tavLst>
                                        <p:tav tm="0">
                                          <p:val>
                                            <p:strVal val="#ppt_x"/>
                                          </p:val>
                                        </p:tav>
                                        <p:tav tm="100000">
                                          <p:val>
                                            <p:strVal val="#ppt_x"/>
                                          </p:val>
                                        </p:tav>
                                      </p:tavLst>
                                    </p:anim>
                                    <p:anim calcmode="lin" valueType="num">
                                      <p:cBhvr>
                                        <p:cTn id="246" dur="1000" fill="hold"/>
                                        <p:tgtEl>
                                          <p:spTgt spid="6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fade">
                                      <p:cBhvr>
                                        <p:cTn id="249" dur="500"/>
                                        <p:tgtEl>
                                          <p:spTgt spid="61"/>
                                        </p:tgtEl>
                                      </p:cBhvr>
                                    </p:animEffect>
                                    <p:anim calcmode="lin" valueType="num">
                                      <p:cBhvr>
                                        <p:cTn id="250" dur="500" fill="hold"/>
                                        <p:tgtEl>
                                          <p:spTgt spid="61"/>
                                        </p:tgtEl>
                                        <p:attrNameLst>
                                          <p:attrName>ppt_x</p:attrName>
                                        </p:attrNameLst>
                                      </p:cBhvr>
                                      <p:tavLst>
                                        <p:tav tm="0">
                                          <p:val>
                                            <p:strVal val="#ppt_x"/>
                                          </p:val>
                                        </p:tav>
                                        <p:tav tm="100000">
                                          <p:val>
                                            <p:strVal val="#ppt_x"/>
                                          </p:val>
                                        </p:tav>
                                      </p:tavLst>
                                    </p:anim>
                                    <p:anim calcmode="lin" valueType="num">
                                      <p:cBhvr>
                                        <p:cTn id="251" dur="500" fill="hold"/>
                                        <p:tgtEl>
                                          <p:spTgt spid="61"/>
                                        </p:tgtEl>
                                        <p:attrNameLst>
                                          <p:attrName>ppt_y</p:attrName>
                                        </p:attrNameLst>
                                      </p:cBhvr>
                                      <p:tavLst>
                                        <p:tav tm="0">
                                          <p:val>
                                            <p:strVal val="#ppt_y+.1"/>
                                          </p:val>
                                        </p:tav>
                                        <p:tav tm="100000">
                                          <p:val>
                                            <p:strVal val="#ppt_y"/>
                                          </p:val>
                                        </p:tav>
                                      </p:tavLst>
                                    </p:anim>
                                  </p:childTnLst>
                                </p:cTn>
                              </p:par>
                            </p:childTnLst>
                          </p:cTn>
                        </p:par>
                        <p:par>
                          <p:cTn id="252" fill="hold">
                            <p:stCondLst>
                              <p:cond delay="1000"/>
                            </p:stCondLst>
                            <p:childTnLst>
                              <p:par>
                                <p:cTn id="253" presetID="22" presetClass="entr" presetSubtype="8" fill="hold" nodeType="after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left)">
                                      <p:cBhvr>
                                        <p:cTn id="2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206994" y="2799242"/>
            <a:ext cx="3634343" cy="707886"/>
          </a:xfrm>
          <a:prstGeom prst="rect">
            <a:avLst/>
          </a:prstGeom>
          <a:noFill/>
        </p:spPr>
        <p:txBody>
          <a:bodyPr wrap="square" rtlCol="0">
            <a:spAutoFit/>
          </a:bodyPr>
          <a:lstStyle/>
          <a:p>
            <a:pPr algn="ctr"/>
            <a:r>
              <a:rPr lang="en-US" sz="2000" b="1" dirty="0" smtClean="0">
                <a:solidFill>
                  <a:srgbClr val="03A1A4"/>
                </a:solidFill>
                <a:latin typeface="Century Gothic" panose="020B0502020202020204" pitchFamily="34" charset="0"/>
              </a:rPr>
              <a:t>Concept </a:t>
            </a:r>
            <a:r>
              <a:rPr lang="en-US" sz="2000" b="1" dirty="0">
                <a:solidFill>
                  <a:srgbClr val="03A1A4"/>
                </a:solidFill>
                <a:latin typeface="Century Gothic" panose="020B0502020202020204" pitchFamily="34" charset="0"/>
              </a:rPr>
              <a:t>of Reduce, Recycle and Reuse</a:t>
            </a:r>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14357" y="4382312"/>
            <a:ext cx="2259335" cy="1015663"/>
          </a:xfrm>
          <a:prstGeom prst="rect">
            <a:avLst/>
          </a:prstGeom>
          <a:noFill/>
        </p:spPr>
        <p:txBody>
          <a:bodyPr wrap="square" rtlCol="0">
            <a:spAutoFit/>
          </a:bodyPr>
          <a:lstStyle/>
          <a:p>
            <a:pPr algn="ctr"/>
            <a:r>
              <a:rPr lang="en-US" sz="2000" b="1" dirty="0" smtClean="0">
                <a:solidFill>
                  <a:srgbClr val="EE9524"/>
                </a:solidFill>
                <a:latin typeface="Century Gothic" panose="020B0502020202020204" pitchFamily="34" charset="0"/>
              </a:rPr>
              <a:t>Reduce </a:t>
            </a:r>
            <a:r>
              <a:rPr lang="en-US" sz="2000" b="1" dirty="0">
                <a:solidFill>
                  <a:srgbClr val="EE9524"/>
                </a:solidFill>
                <a:latin typeface="Century Gothic" panose="020B0502020202020204" pitchFamily="34" charset="0"/>
              </a:rPr>
              <a:t>the use of pesticides and fertilizers</a:t>
            </a:r>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804243" y="2770183"/>
            <a:ext cx="2719931" cy="707886"/>
          </a:xfrm>
          <a:prstGeom prst="rect">
            <a:avLst/>
          </a:prstGeom>
          <a:noFill/>
        </p:spPr>
        <p:txBody>
          <a:bodyPr wrap="square" rtlCol="0">
            <a:spAutoFit/>
          </a:bodyPr>
          <a:lstStyle/>
          <a:p>
            <a:pPr algn="ctr"/>
            <a:r>
              <a:rPr lang="en-US" sz="2000" b="1" dirty="0" smtClean="0">
                <a:solidFill>
                  <a:srgbClr val="EF3078"/>
                </a:solidFill>
                <a:latin typeface="Century Gothic" panose="020B0502020202020204" pitchFamily="34" charset="0"/>
              </a:rPr>
              <a:t>Avoid </a:t>
            </a:r>
            <a:r>
              <a:rPr lang="en-US" sz="2000" b="1" dirty="0">
                <a:solidFill>
                  <a:srgbClr val="EF3078"/>
                </a:solidFill>
                <a:latin typeface="Century Gothic" panose="020B0502020202020204" pitchFamily="34" charset="0"/>
              </a:rPr>
              <a:t>buying packages </a:t>
            </a:r>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61083" y="4382312"/>
            <a:ext cx="2383690" cy="1015663"/>
          </a:xfrm>
          <a:prstGeom prst="rect">
            <a:avLst/>
          </a:prstGeom>
          <a:noFill/>
        </p:spPr>
        <p:txBody>
          <a:bodyPr wrap="square" rtlCol="0">
            <a:spAutoFit/>
          </a:bodyPr>
          <a:lstStyle/>
          <a:p>
            <a:pPr algn="ctr"/>
            <a:r>
              <a:rPr lang="en-US" sz="2000" b="1" dirty="0" smtClean="0">
                <a:solidFill>
                  <a:srgbClr val="1C7CBB"/>
                </a:solidFill>
                <a:latin typeface="Century Gothic" panose="020B0502020202020204" pitchFamily="34" charset="0"/>
              </a:rPr>
              <a:t>Buy </a:t>
            </a:r>
            <a:r>
              <a:rPr lang="en-US" sz="2000" b="1" dirty="0">
                <a:solidFill>
                  <a:srgbClr val="1C7CBB"/>
                </a:solidFill>
                <a:latin typeface="Century Gothic" panose="020B0502020202020204" pitchFamily="34" charset="0"/>
              </a:rPr>
              <a:t>biodegradable products</a:t>
            </a:r>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3" y="2639879"/>
            <a:ext cx="2518203" cy="1015663"/>
          </a:xfrm>
          <a:prstGeom prst="rect">
            <a:avLst/>
          </a:prstGeom>
          <a:noFill/>
        </p:spPr>
        <p:txBody>
          <a:bodyPr wrap="square" rtlCol="0">
            <a:spAutoFit/>
          </a:bodyPr>
          <a:lstStyle/>
          <a:p>
            <a:pPr algn="ctr"/>
            <a:r>
              <a:rPr lang="en-US" sz="2000" b="1" dirty="0" smtClean="0">
                <a:solidFill>
                  <a:schemeClr val="accent6">
                    <a:lumMod val="50000"/>
                  </a:schemeClr>
                </a:solidFill>
                <a:latin typeface="Century Gothic" panose="020B0502020202020204" pitchFamily="34" charset="0"/>
              </a:rPr>
              <a:t>Create </a:t>
            </a:r>
            <a:r>
              <a:rPr lang="en-US" sz="2000" b="1" dirty="0">
                <a:solidFill>
                  <a:schemeClr val="accent6">
                    <a:lumMod val="50000"/>
                  </a:schemeClr>
                </a:solidFill>
                <a:latin typeface="Century Gothic" panose="020B0502020202020204" pitchFamily="34" charset="0"/>
              </a:rPr>
              <a:t>dumping ground away from residential areas</a:t>
            </a: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712189" y="180108"/>
            <a:ext cx="8655560" cy="707886"/>
          </a:xfrm>
          <a:prstGeom prst="rect">
            <a:avLst/>
          </a:prstGeom>
          <a:noFill/>
        </p:spPr>
        <p:txBody>
          <a:bodyPr wrap="square" rtlCol="0">
            <a:spAutoFit/>
          </a:bodyPr>
          <a:lstStyle/>
          <a:p>
            <a:pPr algn="ctr"/>
            <a:r>
              <a:rPr lang="en-US" sz="4000" dirty="0" smtClean="0">
                <a:latin typeface="Tw Cen MT" panose="020B0602020104020603" pitchFamily="34" charset="0"/>
              </a:rPr>
              <a:t>HOW TO OVERCOME LAND POLLUTION</a:t>
            </a:r>
            <a:endParaRPr lang="en-US" sz="4000" dirty="0">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10004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1000"/>
                            </p:stCondLst>
                            <p:childTnLst>
                              <p:par>
                                <p:cTn id="65" presetID="53" presetClass="entr" presetSubtype="16"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childTnLst>
                          </p:cTn>
                        </p:par>
                        <p:par>
                          <p:cTn id="70" fill="hold">
                            <p:stCondLst>
                              <p:cond delay="1500"/>
                            </p:stCondLst>
                            <p:childTnLst>
                              <p:par>
                                <p:cTn id="71" presetID="5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anim calcmode="lin" valueType="num">
                                      <p:cBhvr>
                                        <p:cTn id="87" dur="500" fill="hold"/>
                                        <p:tgtEl>
                                          <p:spTgt spid="34"/>
                                        </p:tgtEl>
                                        <p:attrNameLst>
                                          <p:attrName>ppt_x</p:attrName>
                                        </p:attrNameLst>
                                      </p:cBhvr>
                                      <p:tavLst>
                                        <p:tav tm="0">
                                          <p:val>
                                            <p:strVal val="#ppt_x"/>
                                          </p:val>
                                        </p:tav>
                                        <p:tav tm="100000">
                                          <p:val>
                                            <p:strVal val="#ppt_x"/>
                                          </p:val>
                                        </p:tav>
                                      </p:tavLst>
                                    </p:anim>
                                    <p:anim calcmode="lin" valueType="num">
                                      <p:cBhvr>
                                        <p:cTn id="88" dur="500" fill="hold"/>
                                        <p:tgtEl>
                                          <p:spTgt spid="34"/>
                                        </p:tgtEl>
                                        <p:attrNameLst>
                                          <p:attrName>ppt_y</p:attrName>
                                        </p:attrNameLst>
                                      </p:cBhvr>
                                      <p:tavLst>
                                        <p:tav tm="0">
                                          <p:val>
                                            <p:strVal val="#ppt_y-.1"/>
                                          </p:val>
                                        </p:tav>
                                        <p:tav tm="100000">
                                          <p:val>
                                            <p:strVal val="#ppt_y"/>
                                          </p:val>
                                        </p:tav>
                                      </p:tavLst>
                                    </p:anim>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1000"/>
                            </p:stCondLst>
                            <p:childTnLst>
                              <p:par>
                                <p:cTn id="94" presetID="53" presetClass="entr" presetSubtype="16"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childTnLst>
                          </p:cTn>
                        </p:par>
                        <p:par>
                          <p:cTn id="99" fill="hold">
                            <p:stCondLst>
                              <p:cond delay="1500"/>
                            </p:stCondLst>
                            <p:childTnLst>
                              <p:par>
                                <p:cTn id="100" presetID="53" presetClass="entr" presetSubtype="16"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2000"/>
                            </p:stCondLst>
                            <p:childTnLst>
                              <p:par>
                                <p:cTn id="106" presetID="53" presetClass="entr" presetSubtype="16"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anim calcmode="lin" valueType="num">
                                      <p:cBhvr>
                                        <p:cTn id="116" dur="500" fill="hold"/>
                                        <p:tgtEl>
                                          <p:spTgt spid="51"/>
                                        </p:tgtEl>
                                        <p:attrNameLst>
                                          <p:attrName>ppt_x</p:attrName>
                                        </p:attrNameLst>
                                      </p:cBhvr>
                                      <p:tavLst>
                                        <p:tav tm="0">
                                          <p:val>
                                            <p:strVal val="#ppt_x"/>
                                          </p:val>
                                        </p:tav>
                                        <p:tav tm="100000">
                                          <p:val>
                                            <p:strVal val="#ppt_x"/>
                                          </p:val>
                                        </p:tav>
                                      </p:tavLst>
                                    </p:anim>
                                    <p:anim calcmode="lin" valueType="num">
                                      <p:cBhvr>
                                        <p:cTn id="117" dur="500" fill="hold"/>
                                        <p:tgtEl>
                                          <p:spTgt spid="51"/>
                                        </p:tgtEl>
                                        <p:attrNameLst>
                                          <p:attrName>ppt_y</p:attrName>
                                        </p:attrNameLst>
                                      </p:cBhvr>
                                      <p:tavLst>
                                        <p:tav tm="0">
                                          <p:val>
                                            <p:strVal val="#ppt_y+.1"/>
                                          </p:val>
                                        </p:tav>
                                        <p:tav tm="100000">
                                          <p:val>
                                            <p:strVal val="#ppt_y"/>
                                          </p:val>
                                        </p:tav>
                                      </p:tavLst>
                                    </p:anim>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wipe(left)">
                                      <p:cBhvr>
                                        <p:cTn id="121" dur="500"/>
                                        <p:tgtEl>
                                          <p:spTgt spid="54"/>
                                        </p:tgtEl>
                                      </p:cBhvr>
                                    </p:animEffect>
                                  </p:childTnLst>
                                </p:cTn>
                              </p:par>
                            </p:childTnLst>
                          </p:cTn>
                        </p:par>
                        <p:par>
                          <p:cTn id="122" fill="hold">
                            <p:stCondLst>
                              <p:cond delay="1000"/>
                            </p:stCondLst>
                            <p:childTnLst>
                              <p:par>
                                <p:cTn id="123" presetID="53" presetClass="entr" presetSubtype="16"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500" fill="hold"/>
                                        <p:tgtEl>
                                          <p:spTgt spid="55"/>
                                        </p:tgtEl>
                                        <p:attrNameLst>
                                          <p:attrName>ppt_w</p:attrName>
                                        </p:attrNameLst>
                                      </p:cBhvr>
                                      <p:tavLst>
                                        <p:tav tm="0">
                                          <p:val>
                                            <p:fltVal val="0"/>
                                          </p:val>
                                        </p:tav>
                                        <p:tav tm="100000">
                                          <p:val>
                                            <p:strVal val="#ppt_w"/>
                                          </p:val>
                                        </p:tav>
                                      </p:tavLst>
                                    </p:anim>
                                    <p:anim calcmode="lin" valueType="num">
                                      <p:cBhvr>
                                        <p:cTn id="126" dur="500" fill="hold"/>
                                        <p:tgtEl>
                                          <p:spTgt spid="55"/>
                                        </p:tgtEl>
                                        <p:attrNameLst>
                                          <p:attrName>ppt_h</p:attrName>
                                        </p:attrNameLst>
                                      </p:cBhvr>
                                      <p:tavLst>
                                        <p:tav tm="0">
                                          <p:val>
                                            <p:fltVal val="0"/>
                                          </p:val>
                                        </p:tav>
                                        <p:tav tm="100000">
                                          <p:val>
                                            <p:strVal val="#ppt_h"/>
                                          </p:val>
                                        </p:tav>
                                      </p:tavLst>
                                    </p:anim>
                                    <p:animEffect transition="in" filter="fade">
                                      <p:cBhvr>
                                        <p:cTn id="127" dur="500"/>
                                        <p:tgtEl>
                                          <p:spTgt spid="55"/>
                                        </p:tgtEl>
                                      </p:cBhvr>
                                    </p:animEffect>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56"/>
                                        </p:tgtEl>
                                        <p:attrNameLst>
                                          <p:attrName>style.visibility</p:attrName>
                                        </p:attrNameLst>
                                      </p:cBhvr>
                                      <p:to>
                                        <p:strVal val="visible"/>
                                      </p:to>
                                    </p:set>
                                    <p:anim calcmode="lin" valueType="num">
                                      <p:cBhvr>
                                        <p:cTn id="131" dur="500" fill="hold"/>
                                        <p:tgtEl>
                                          <p:spTgt spid="56"/>
                                        </p:tgtEl>
                                        <p:attrNameLst>
                                          <p:attrName>ppt_w</p:attrName>
                                        </p:attrNameLst>
                                      </p:cBhvr>
                                      <p:tavLst>
                                        <p:tav tm="0">
                                          <p:val>
                                            <p:fltVal val="0"/>
                                          </p:val>
                                        </p:tav>
                                        <p:tav tm="100000">
                                          <p:val>
                                            <p:strVal val="#ppt_w"/>
                                          </p:val>
                                        </p:tav>
                                      </p:tavLst>
                                    </p:anim>
                                    <p:anim calcmode="lin" valueType="num">
                                      <p:cBhvr>
                                        <p:cTn id="132" dur="500" fill="hold"/>
                                        <p:tgtEl>
                                          <p:spTgt spid="56"/>
                                        </p:tgtEl>
                                        <p:attrNameLst>
                                          <p:attrName>ppt_h</p:attrName>
                                        </p:attrNameLst>
                                      </p:cBhvr>
                                      <p:tavLst>
                                        <p:tav tm="0">
                                          <p:val>
                                            <p:fltVal val="0"/>
                                          </p:val>
                                        </p:tav>
                                        <p:tav tm="100000">
                                          <p:val>
                                            <p:strVal val="#ppt_h"/>
                                          </p:val>
                                        </p:tav>
                                      </p:tavLst>
                                    </p:anim>
                                    <p:animEffect transition="in" filter="fade">
                                      <p:cBhvr>
                                        <p:cTn id="133" dur="500"/>
                                        <p:tgtEl>
                                          <p:spTgt spid="56"/>
                                        </p:tgtEl>
                                      </p:cBhvr>
                                    </p:animEffect>
                                  </p:childTnLst>
                                </p:cTn>
                              </p:par>
                            </p:childTnLst>
                          </p:cTn>
                        </p:par>
                        <p:par>
                          <p:cTn id="134" fill="hold">
                            <p:stCondLst>
                              <p:cond delay="2000"/>
                            </p:stCondLst>
                            <p:childTnLst>
                              <p:par>
                                <p:cTn id="135" presetID="53" presetClass="entr" presetSubtype="16"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 calcmode="lin" valueType="num">
                                      <p:cBhvr>
                                        <p:cTn id="137" dur="500" fill="hold"/>
                                        <p:tgtEl>
                                          <p:spTgt spid="57"/>
                                        </p:tgtEl>
                                        <p:attrNameLst>
                                          <p:attrName>ppt_w</p:attrName>
                                        </p:attrNameLst>
                                      </p:cBhvr>
                                      <p:tavLst>
                                        <p:tav tm="0">
                                          <p:val>
                                            <p:fltVal val="0"/>
                                          </p:val>
                                        </p:tav>
                                        <p:tav tm="100000">
                                          <p:val>
                                            <p:strVal val="#ppt_w"/>
                                          </p:val>
                                        </p:tav>
                                      </p:tavLst>
                                    </p:anim>
                                    <p:anim calcmode="lin" valueType="num">
                                      <p:cBhvr>
                                        <p:cTn id="138" dur="500" fill="hold"/>
                                        <p:tgtEl>
                                          <p:spTgt spid="57"/>
                                        </p:tgtEl>
                                        <p:attrNameLst>
                                          <p:attrName>ppt_h</p:attrName>
                                        </p:attrNameLst>
                                      </p:cBhvr>
                                      <p:tavLst>
                                        <p:tav tm="0">
                                          <p:val>
                                            <p:fltVal val="0"/>
                                          </p:val>
                                        </p:tav>
                                        <p:tav tm="100000">
                                          <p:val>
                                            <p:strVal val="#ppt_h"/>
                                          </p:val>
                                        </p:tav>
                                      </p:tavLst>
                                    </p:anim>
                                    <p:animEffect transition="in" filter="fade">
                                      <p:cBhvr>
                                        <p:cTn id="139" dur="500"/>
                                        <p:tgtEl>
                                          <p:spTgt spid="5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fade">
                                      <p:cBhvr>
                                        <p:cTn id="144" dur="1000"/>
                                        <p:tgtEl>
                                          <p:spTgt spid="60"/>
                                        </p:tgtEl>
                                      </p:cBhvr>
                                    </p:animEffect>
                                    <p:anim calcmode="lin" valueType="num">
                                      <p:cBhvr>
                                        <p:cTn id="145" dur="1000" fill="hold"/>
                                        <p:tgtEl>
                                          <p:spTgt spid="60"/>
                                        </p:tgtEl>
                                        <p:attrNameLst>
                                          <p:attrName>ppt_x</p:attrName>
                                        </p:attrNameLst>
                                      </p:cBhvr>
                                      <p:tavLst>
                                        <p:tav tm="0">
                                          <p:val>
                                            <p:strVal val="#ppt_x"/>
                                          </p:val>
                                        </p:tav>
                                        <p:tav tm="100000">
                                          <p:val>
                                            <p:strVal val="#ppt_x"/>
                                          </p:val>
                                        </p:tav>
                                      </p:tavLst>
                                    </p:anim>
                                    <p:anim calcmode="lin" valueType="num">
                                      <p:cBhvr>
                                        <p:cTn id="146" dur="1000" fill="hold"/>
                                        <p:tgtEl>
                                          <p:spTgt spid="60"/>
                                        </p:tgtEl>
                                        <p:attrNameLst>
                                          <p:attrName>ppt_y</p:attrName>
                                        </p:attrNameLst>
                                      </p:cBhvr>
                                      <p:tavLst>
                                        <p:tav tm="0">
                                          <p:val>
                                            <p:strVal val="#ppt_y-.1"/>
                                          </p:val>
                                        </p:tav>
                                        <p:tav tm="100000">
                                          <p:val>
                                            <p:strVal val="#ppt_y"/>
                                          </p:val>
                                        </p:tav>
                                      </p:tavLst>
                                    </p:anim>
                                  </p:childTnLst>
                                </p:cTn>
                              </p:par>
                            </p:childTnLst>
                          </p:cTn>
                        </p:par>
                        <p:par>
                          <p:cTn id="147" fill="hold">
                            <p:stCondLst>
                              <p:cond delay="1000"/>
                            </p:stCondLst>
                            <p:childTnLst>
                              <p:par>
                                <p:cTn id="148" presetID="22" presetClass="entr" presetSubtype="8" fill="hold" nodeType="after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wipe(left)">
                                      <p:cBhvr>
                                        <p:cTn id="1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p:bldP spid="20" grpId="0" animBg="1"/>
      <p:bldP spid="21" grpId="0" animBg="1"/>
      <p:bldP spid="22" grpId="0" animBg="1"/>
      <p:bldP spid="25" grpId="0"/>
      <p:bldP spid="29" grpId="0" animBg="1"/>
      <p:bldP spid="30" grpId="0" animBg="1"/>
      <p:bldP spid="31" grpId="0" animBg="1"/>
      <p:bldP spid="34" grpId="0"/>
      <p:bldP spid="46" grpId="0" animBg="1"/>
      <p:bldP spid="47" grpId="0" animBg="1"/>
      <p:bldP spid="48" grpId="0" animBg="1"/>
      <p:bldP spid="51" grpId="0"/>
      <p:bldP spid="55" grpId="0" animBg="1"/>
      <p:bldP spid="56" grpId="0" animBg="1"/>
      <p:bldP spid="57" grpId="0" animBg="1"/>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3A148C-7AA0-4CAD-97B2-FFA2E140E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812"/>
            <a:ext cx="12191999" cy="6778751"/>
          </a:xfrm>
          <a:prstGeom prst="rect">
            <a:avLst/>
          </a:prstGeom>
        </p:spPr>
      </p:pic>
      <p:sp>
        <p:nvSpPr>
          <p:cNvPr id="17" name="Parallelogram 16"/>
          <p:cNvSpPr/>
          <p:nvPr/>
        </p:nvSpPr>
        <p:spPr>
          <a:xfrm>
            <a:off x="1958848" y="38812"/>
            <a:ext cx="8857397" cy="6858000"/>
          </a:xfrm>
          <a:prstGeom prst="parallelogram">
            <a:avLst/>
          </a:prstGeom>
          <a:solidFill>
            <a:schemeClr val="tx1">
              <a:lumMod val="85000"/>
              <a:lumOff val="1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p:cNvSpPr/>
          <p:nvPr/>
        </p:nvSpPr>
        <p:spPr>
          <a:xfrm flipH="1" flipV="1">
            <a:off x="7294728" y="1445768"/>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5285148" y="1015810"/>
            <a:ext cx="34561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4800" b="1" i="0" u="none" strike="noStrike" kern="1200" cap="none" spc="6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INTRO</a:t>
            </a:r>
          </a:p>
        </p:txBody>
      </p:sp>
      <p:sp>
        <p:nvSpPr>
          <p:cNvPr id="42" name="Rectangle 41"/>
          <p:cNvSpPr/>
          <p:nvPr/>
        </p:nvSpPr>
        <p:spPr>
          <a:xfrm>
            <a:off x="4337713" y="2276764"/>
            <a:ext cx="405683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baseline="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WHAT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IS  </a:t>
            </a:r>
            <a:r>
              <a:rPr lang="en-IN" sz="4400" spc="300" dirty="0" smtClean="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THERMAL</a:t>
            </a:r>
            <a:endPar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POLLUTION?</a:t>
            </a:r>
            <a:endParaRPr kumimoji="0" lang="en-IN" sz="4400" b="0" i="0" u="none" strike="noStrike" kern="1200" cap="none" spc="3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3" name="Freeform: Shape 42"/>
          <p:cNvSpPr/>
          <p:nvPr/>
        </p:nvSpPr>
        <p:spPr>
          <a:xfrm>
            <a:off x="4735240" y="793241"/>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341194" y="1552432"/>
            <a:ext cx="3766782" cy="3766782"/>
            <a:chOff x="341194" y="1552432"/>
            <a:chExt cx="3766782" cy="3766782"/>
          </a:xfrm>
          <a:blipFill dpi="0" rotWithShape="1">
            <a:blip r:embed="rId3">
              <a:extLst>
                <a:ext uri="{28A0092B-C50C-407E-A947-70E740481C1C}">
                  <a14:useLocalDpi xmlns:a14="http://schemas.microsoft.com/office/drawing/2010/main" val="0"/>
                </a:ext>
              </a:extLst>
            </a:blip>
            <a:srcRect/>
            <a:stretch>
              <a:fillRect/>
            </a:stretch>
          </a:blipFill>
        </p:grpSpPr>
        <p:sp>
          <p:nvSpPr>
            <p:cNvPr id="20" name="Oval 19"/>
            <p:cNvSpPr/>
            <p:nvPr/>
          </p:nvSpPr>
          <p:spPr>
            <a:xfrm>
              <a:off x="341194" y="1552432"/>
              <a:ext cx="3766782" cy="37667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ircle: Hollow 23"/>
            <p:cNvSpPr/>
            <p:nvPr/>
          </p:nvSpPr>
          <p:spPr>
            <a:xfrm>
              <a:off x="570930" y="1798091"/>
              <a:ext cx="3275463" cy="3275463"/>
            </a:xfrm>
            <a:prstGeom prst="donut">
              <a:avLst>
                <a:gd name="adj" fmla="val 1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7924" y="2712547"/>
              <a:ext cx="2552131" cy="144655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88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Tree>
    <p:extLst>
      <p:ext uri="{BB962C8B-B14F-4D97-AF65-F5344CB8AC3E}">
        <p14:creationId xmlns:p14="http://schemas.microsoft.com/office/powerpoint/2010/main" val="1605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15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1500"/>
                                        <p:tgtEl>
                                          <p:spTgt spid="3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strips(downLeft)">
                                      <p:cBhvr>
                                        <p:cTn id="13" dur="1500"/>
                                        <p:tgtEl>
                                          <p:spTgt spid="41"/>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downLeft)">
                                      <p:cBhvr>
                                        <p:cTn id="16" dur="1500"/>
                                        <p:tgtEl>
                                          <p:spTgt spid="4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trips(downLeft)">
                                      <p:cBhvr>
                                        <p:cTn id="19" dur="1500"/>
                                        <p:tgtEl>
                                          <p:spTgt spid="43"/>
                                        </p:tgtEl>
                                      </p:cBhvr>
                                    </p:animEffect>
                                  </p:childTnLst>
                                </p:cTn>
                              </p:par>
                              <p:par>
                                <p:cTn id="20" presetID="18" presetClass="entr" presetSubtype="1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strips(downLeft)">
                                      <p:cBhvr>
                                        <p:cTn id="22" dur="1500"/>
                                        <p:tgtEl>
                                          <p:spTgt spid="45"/>
                                        </p:tgtEl>
                                      </p:cBhvr>
                                    </p:animEffect>
                                  </p:childTnLst>
                                </p:cTn>
                              </p:par>
                              <p:par>
                                <p:cTn id="23" presetID="6" presetClass="emph" presetSubtype="0" repeatCount="indefinite" decel="17000" autoRev="1" fill="hold" nodeType="withEffect">
                                  <p:stCondLst>
                                    <p:cond delay="0"/>
                                  </p:stCondLst>
                                  <p:childTnLst>
                                    <p:animScale>
                                      <p:cBhvr>
                                        <p:cTn id="24" dur="5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P spid="41" grpId="0"/>
      <p:bldP spid="42" grpId="0"/>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latin typeface="Tw Cen MT Condensed Extra Bold" panose="020B0803020202020204" pitchFamily="34" charset="0"/>
              </a:rPr>
              <a:t>WHAT IS THERMAL POLLUTION</a:t>
            </a:r>
            <a:r>
              <a:rPr lang="en-US" b="1" dirty="0" smtClean="0">
                <a:solidFill>
                  <a:srgbClr val="002060"/>
                </a:solidFill>
                <a:latin typeface="Tw Cen MT Condensed Extra Bold" panose="020B0803020202020204" pitchFamily="34" charset="0"/>
              </a:rPr>
              <a:t>?</a:t>
            </a:r>
            <a:endParaRPr lang="en-US" dirty="0">
              <a:solidFill>
                <a:srgbClr val="002060"/>
              </a:solidFill>
              <a:latin typeface="Tw Cen MT Condensed Extra Bold" panose="020B0803020202020204" pitchFamily="34" charset="0"/>
            </a:endParaRPr>
          </a:p>
        </p:txBody>
      </p:sp>
      <p:sp>
        <p:nvSpPr>
          <p:cNvPr id="3" name="Content Placeholder 2"/>
          <p:cNvSpPr>
            <a:spLocks noGrp="1"/>
          </p:cNvSpPr>
          <p:nvPr>
            <p:ph idx="1"/>
          </p:nvPr>
        </p:nvSpPr>
        <p:spPr>
          <a:xfrm>
            <a:off x="1069848" y="2121408"/>
            <a:ext cx="5524135" cy="4050792"/>
          </a:xfrm>
        </p:spPr>
        <p:txBody>
          <a:bodyPr/>
          <a:lstStyle/>
          <a:p>
            <a:r>
              <a:rPr lang="en-US" b="1" dirty="0"/>
              <a:t>“</a:t>
            </a:r>
            <a:r>
              <a:rPr lang="en-US" dirty="0"/>
              <a:t>Thermal pollution is defined as sudden </a:t>
            </a:r>
            <a:r>
              <a:rPr lang="en-US" b="1" u="sng" dirty="0">
                <a:solidFill>
                  <a:srgbClr val="002060"/>
                </a:solidFill>
              </a:rPr>
              <a:t>increase or decrease in temperature </a:t>
            </a:r>
            <a:r>
              <a:rPr lang="en-US" dirty="0"/>
              <a:t>of a natural body of water which may be ocean, lake, river or pond by human influence. </a:t>
            </a:r>
            <a:endParaRPr lang="en-US" dirty="0" smtClean="0"/>
          </a:p>
          <a:p>
            <a:r>
              <a:rPr lang="en-US" dirty="0" smtClean="0"/>
              <a:t>This </a:t>
            </a:r>
            <a:r>
              <a:rPr lang="en-US" dirty="0"/>
              <a:t>normally occurs when a plant or facility takes in water from a natural resource and puts it back with an altered temperature</a:t>
            </a:r>
            <a:r>
              <a:rPr lang="en-US" b="1" dirty="0"/>
              <a:t>.”</a:t>
            </a:r>
            <a:r>
              <a:rPr lang="en-US" dirty="0"/>
              <a:t> </a:t>
            </a:r>
          </a:p>
        </p:txBody>
      </p:sp>
      <p:pic>
        <p:nvPicPr>
          <p:cNvPr id="4" name="Picture 3"/>
          <p:cNvPicPr>
            <a:picLocks noChangeAspect="1"/>
          </p:cNvPicPr>
          <p:nvPr/>
        </p:nvPicPr>
        <p:blipFill>
          <a:blip r:embed="rId2"/>
          <a:stretch>
            <a:fillRect/>
          </a:stretch>
        </p:blipFill>
        <p:spPr>
          <a:xfrm>
            <a:off x="7006107" y="2121408"/>
            <a:ext cx="4598659" cy="3200291"/>
          </a:xfrm>
          <a:prstGeom prst="rect">
            <a:avLst/>
          </a:prstGeom>
        </p:spPr>
      </p:pic>
    </p:spTree>
    <p:extLst>
      <p:ext uri="{BB962C8B-B14F-4D97-AF65-F5344CB8AC3E}">
        <p14:creationId xmlns:p14="http://schemas.microsoft.com/office/powerpoint/2010/main" val="480567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235612" y="2948298"/>
            <a:ext cx="2844588" cy="707886"/>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WATER AS COOLING AGENT IN POWER</a:t>
            </a: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51435" y="5489743"/>
            <a:ext cx="3558919" cy="923330"/>
          </a:xfrm>
          <a:prstGeom prst="rect">
            <a:avLst/>
          </a:prstGeom>
          <a:noFill/>
        </p:spPr>
        <p:txBody>
          <a:bodyPr wrap="square" rtlCol="0">
            <a:spAutoFit/>
          </a:bodyPr>
          <a:lstStyle/>
          <a:p>
            <a:r>
              <a:rPr lang="en-US" b="1" dirty="0">
                <a:solidFill>
                  <a:schemeClr val="accent1">
                    <a:lumMod val="60000"/>
                    <a:lumOff val="40000"/>
                  </a:schemeClr>
                </a:solidFill>
                <a:latin typeface="Century Gothic" panose="020B0502020202020204" pitchFamily="34" charset="0"/>
              </a:rPr>
              <a:t>When heated water returns to the river or ocean, the water temperature rises sharply</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20760" y="4435964"/>
            <a:ext cx="2233513" cy="400110"/>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SOIL </a:t>
            </a:r>
            <a:r>
              <a:rPr lang="en-US" sz="2000" dirty="0" smtClean="0">
                <a:solidFill>
                  <a:srgbClr val="EE9524"/>
                </a:solidFill>
                <a:latin typeface="Century Gothic" panose="020B0502020202020204" pitchFamily="34" charset="0"/>
              </a:rPr>
              <a:t>EROSION</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236994" y="1599585"/>
            <a:ext cx="3201043" cy="1077218"/>
          </a:xfrm>
          <a:prstGeom prst="rect">
            <a:avLst/>
          </a:prstGeom>
          <a:noFill/>
        </p:spPr>
        <p:txBody>
          <a:bodyPr wrap="square" rtlCol="0">
            <a:spAutoFit/>
          </a:bodyPr>
          <a:lstStyle/>
          <a:p>
            <a:r>
              <a:rPr lang="en-US" sz="1600" b="1" dirty="0">
                <a:solidFill>
                  <a:schemeClr val="accent4">
                    <a:lumMod val="60000"/>
                    <a:lumOff val="40000"/>
                  </a:schemeClr>
                </a:solidFill>
                <a:latin typeface="Century Gothic" panose="020B0502020202020204" pitchFamily="34" charset="0"/>
              </a:rPr>
              <a:t>Consistent soil erosion causes water bodies to rise, making them more exposed to sunlight</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79618" y="3121310"/>
            <a:ext cx="2719931" cy="400110"/>
          </a:xfrm>
          <a:prstGeom prst="rect">
            <a:avLst/>
          </a:prstGeom>
          <a:noFill/>
        </p:spPr>
        <p:txBody>
          <a:bodyPr wrap="square" rtlCol="0">
            <a:spAutoFit/>
          </a:bodyPr>
          <a:lstStyle/>
          <a:p>
            <a:pPr algn="ctr"/>
            <a:r>
              <a:rPr lang="en-US" sz="2000" dirty="0" smtClean="0">
                <a:solidFill>
                  <a:srgbClr val="EF3078"/>
                </a:solidFill>
                <a:latin typeface="Century Gothic" panose="020B0502020202020204" pitchFamily="34" charset="0"/>
              </a:rPr>
              <a:t>DEFORESTATION</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449419" y="5476725"/>
            <a:ext cx="3642697" cy="1200329"/>
          </a:xfrm>
          <a:prstGeom prst="rect">
            <a:avLst/>
          </a:prstGeom>
          <a:noFill/>
        </p:spPr>
        <p:txBody>
          <a:bodyPr wrap="square" rtlCol="0">
            <a:spAutoFit/>
          </a:bodyPr>
          <a:lstStyle/>
          <a:p>
            <a:r>
              <a:rPr lang="en-US" dirty="0" smtClean="0">
                <a:solidFill>
                  <a:schemeClr val="accent2">
                    <a:lumMod val="20000"/>
                    <a:lumOff val="80000"/>
                  </a:schemeClr>
                </a:solidFill>
                <a:latin typeface="Century Gothic" panose="020B0502020202020204" pitchFamily="34" charset="0"/>
              </a:rPr>
              <a:t>With Deforestation, water </a:t>
            </a:r>
            <a:r>
              <a:rPr lang="en-US" dirty="0">
                <a:solidFill>
                  <a:schemeClr val="accent2">
                    <a:lumMod val="20000"/>
                    <a:lumOff val="80000"/>
                  </a:schemeClr>
                </a:solidFill>
                <a:latin typeface="Century Gothic" panose="020B0502020202020204" pitchFamily="34" charset="0"/>
              </a:rPr>
              <a:t>bodies are directly exposed to sunlight, </a:t>
            </a:r>
            <a:r>
              <a:rPr lang="en-US" dirty="0" smtClean="0">
                <a:solidFill>
                  <a:schemeClr val="accent2">
                    <a:lumMod val="20000"/>
                    <a:lumOff val="80000"/>
                  </a:schemeClr>
                </a:solidFill>
                <a:latin typeface="Century Gothic" panose="020B0502020202020204" pitchFamily="34" charset="0"/>
              </a:rPr>
              <a:t> </a:t>
            </a:r>
            <a:r>
              <a:rPr lang="en-US" dirty="0">
                <a:solidFill>
                  <a:schemeClr val="accent2">
                    <a:lumMod val="20000"/>
                    <a:lumOff val="80000"/>
                  </a:schemeClr>
                </a:solidFill>
                <a:latin typeface="Century Gothic" panose="020B0502020202020204" pitchFamily="34" charset="0"/>
              </a:rPr>
              <a:t>absorbing more heat and raising its temperature</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097622" y="4382207"/>
            <a:ext cx="2536431" cy="707886"/>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RUNOFF FROM PAVED </a:t>
            </a:r>
            <a:r>
              <a:rPr lang="en-US" sz="2000" dirty="0" smtClean="0">
                <a:solidFill>
                  <a:srgbClr val="1C7CBB"/>
                </a:solidFill>
                <a:latin typeface="Century Gothic" panose="020B0502020202020204" pitchFamily="34" charset="0"/>
              </a:rPr>
              <a:t>SURFACES</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741876" y="1626887"/>
            <a:ext cx="3201043" cy="1200329"/>
          </a:xfrm>
          <a:prstGeom prst="rect">
            <a:avLst/>
          </a:prstGeom>
          <a:noFill/>
        </p:spPr>
        <p:txBody>
          <a:bodyPr wrap="square" rtlCol="0">
            <a:spAutoFit/>
          </a:bodyPr>
          <a:lstStyle/>
          <a:p>
            <a:r>
              <a:rPr lang="en-US" dirty="0">
                <a:solidFill>
                  <a:schemeClr val="accent2">
                    <a:lumMod val="20000"/>
                    <a:lumOff val="80000"/>
                  </a:schemeClr>
                </a:solidFill>
                <a:latin typeface="Century Gothic" panose="020B0502020202020204" pitchFamily="34" charset="0"/>
              </a:rPr>
              <a:t>Urban runoff discharged to surface waters from paved surfaces </a:t>
            </a:r>
            <a:r>
              <a:rPr lang="en-US" dirty="0" smtClean="0">
                <a:solidFill>
                  <a:schemeClr val="accent2">
                    <a:lumMod val="20000"/>
                    <a:lumOff val="80000"/>
                  </a:schemeClr>
                </a:solidFill>
                <a:latin typeface="Century Gothic" panose="020B0502020202020204" pitchFamily="34" charset="0"/>
              </a:rPr>
              <a:t>can </a:t>
            </a:r>
            <a:r>
              <a:rPr lang="en-US" dirty="0">
                <a:solidFill>
                  <a:schemeClr val="accent2">
                    <a:lumMod val="20000"/>
                    <a:lumOff val="80000"/>
                  </a:schemeClr>
                </a:solidFill>
                <a:latin typeface="Century Gothic" panose="020B0502020202020204" pitchFamily="34" charset="0"/>
              </a:rPr>
              <a:t>make water warmer</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3" y="3074152"/>
            <a:ext cx="2518203" cy="400110"/>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NATURAL </a:t>
            </a:r>
            <a:r>
              <a:rPr lang="en-US" sz="2000" dirty="0" smtClean="0">
                <a:solidFill>
                  <a:schemeClr val="bg1"/>
                </a:solidFill>
                <a:latin typeface="Century Gothic" panose="020B0502020202020204" pitchFamily="34" charset="0"/>
              </a:rPr>
              <a:t>CAUSES</a:t>
            </a:r>
            <a:endParaRPr lang="en-US" sz="2000" dirty="0">
              <a:solidFill>
                <a:schemeClr val="bg1"/>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713023" y="5489743"/>
            <a:ext cx="3661921" cy="1200329"/>
          </a:xfrm>
          <a:prstGeom prst="rect">
            <a:avLst/>
          </a:prstGeom>
          <a:noFill/>
        </p:spPr>
        <p:txBody>
          <a:bodyPr wrap="square" rtlCol="0">
            <a:spAutoFit/>
          </a:bodyPr>
          <a:lstStyle/>
          <a:p>
            <a:r>
              <a:rPr lang="en-US" dirty="0">
                <a:solidFill>
                  <a:schemeClr val="accent4">
                    <a:lumMod val="40000"/>
                    <a:lumOff val="60000"/>
                  </a:schemeClr>
                </a:solidFill>
                <a:latin typeface="Century Gothic" panose="020B0502020202020204" pitchFamily="34" charset="0"/>
              </a:rPr>
              <a:t>V</a:t>
            </a:r>
            <a:r>
              <a:rPr lang="en-US" dirty="0" smtClean="0">
                <a:solidFill>
                  <a:schemeClr val="accent4">
                    <a:lumMod val="40000"/>
                    <a:lumOff val="60000"/>
                  </a:schemeClr>
                </a:solidFill>
                <a:latin typeface="Century Gothic" panose="020B0502020202020204" pitchFamily="34" charset="0"/>
              </a:rPr>
              <a:t>olcanoes </a:t>
            </a:r>
            <a:r>
              <a:rPr lang="en-US" dirty="0">
                <a:solidFill>
                  <a:schemeClr val="accent4">
                    <a:lumMod val="40000"/>
                    <a:lumOff val="60000"/>
                  </a:schemeClr>
                </a:solidFill>
                <a:latin typeface="Century Gothic" panose="020B0502020202020204" pitchFamily="34" charset="0"/>
              </a:rPr>
              <a:t>and geothermal activity </a:t>
            </a:r>
            <a:r>
              <a:rPr lang="en-US" dirty="0" smtClean="0">
                <a:solidFill>
                  <a:schemeClr val="accent4">
                    <a:lumMod val="40000"/>
                    <a:lumOff val="60000"/>
                  </a:schemeClr>
                </a:solidFill>
                <a:latin typeface="Century Gothic" panose="020B0502020202020204" pitchFamily="34" charset="0"/>
              </a:rPr>
              <a:t>can </a:t>
            </a:r>
            <a:r>
              <a:rPr lang="en-US" dirty="0">
                <a:solidFill>
                  <a:schemeClr val="accent4">
                    <a:lumMod val="40000"/>
                    <a:lumOff val="60000"/>
                  </a:schemeClr>
                </a:solidFill>
                <a:latin typeface="Century Gothic" panose="020B0502020202020204" pitchFamily="34" charset="0"/>
              </a:rPr>
              <a:t>trigger warm lava to raise the temperature of water bodies</a:t>
            </a: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solidFill>
                  <a:schemeClr val="bg1"/>
                </a:solidFill>
                <a:latin typeface="Tw Cen MT" panose="020B0602020104020603" pitchFamily="34" charset="0"/>
              </a:rPr>
              <a:t>CAUSES OF THERMAL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6425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anim calcmode="lin" valueType="num">
                                      <p:cBhvr>
                                        <p:cTn id="95" dur="500" fill="hold"/>
                                        <p:tgtEl>
                                          <p:spTgt spid="25"/>
                                        </p:tgtEl>
                                        <p:attrNameLst>
                                          <p:attrName>ppt_x</p:attrName>
                                        </p:attrNameLst>
                                      </p:cBhvr>
                                      <p:tavLst>
                                        <p:tav tm="0">
                                          <p:val>
                                            <p:strVal val="#ppt_x"/>
                                          </p:val>
                                        </p:tav>
                                        <p:tav tm="100000">
                                          <p:val>
                                            <p:strVal val="#ppt_x"/>
                                          </p:val>
                                        </p:tav>
                                      </p:tavLst>
                                    </p:anim>
                                    <p:anim calcmode="lin" valueType="num">
                                      <p:cBhvr>
                                        <p:cTn id="96" dur="5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anim calcmode="lin" valueType="num">
                                      <p:cBhvr>
                                        <p:cTn id="100" dur="500" fill="hold"/>
                                        <p:tgtEl>
                                          <p:spTgt spid="26"/>
                                        </p:tgtEl>
                                        <p:attrNameLst>
                                          <p:attrName>ppt_x</p:attrName>
                                        </p:attrNameLst>
                                      </p:cBhvr>
                                      <p:tavLst>
                                        <p:tav tm="0">
                                          <p:val>
                                            <p:strVal val="#ppt_x"/>
                                          </p:val>
                                        </p:tav>
                                        <p:tav tm="100000">
                                          <p:val>
                                            <p:strVal val="#ppt_x"/>
                                          </p:val>
                                        </p:tav>
                                      </p:tavLst>
                                    </p:anim>
                                    <p:anim calcmode="lin" valueType="num">
                                      <p:cBhvr>
                                        <p:cTn id="101" dur="50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par>
                          <p:cTn id="106" fill="hold">
                            <p:stCondLst>
                              <p:cond delay="1000"/>
                            </p:stCondLst>
                            <p:childTnLst>
                              <p:par>
                                <p:cTn id="107" presetID="53" presetClass="entr" presetSubtype="16"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1500"/>
                            </p:stCondLst>
                            <p:childTnLst>
                              <p:par>
                                <p:cTn id="113" presetID="53"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2000"/>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up)">
                                      <p:cBhvr>
                                        <p:cTn id="127" dur="500"/>
                                        <p:tgtEl>
                                          <p:spTgt spid="32"/>
                                        </p:tgtEl>
                                      </p:cBhvr>
                                    </p:animEffect>
                                  </p:childTnLst>
                                </p:cTn>
                              </p:par>
                            </p:childTnLst>
                          </p:cTn>
                        </p:par>
                        <p:par>
                          <p:cTn id="128" fill="hold">
                            <p:stCondLst>
                              <p:cond delay="3000"/>
                            </p:stCondLst>
                            <p:childTnLst>
                              <p:par>
                                <p:cTn id="129" presetID="53" presetClass="entr" presetSubtype="16"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childTnLst>
                          </p:cTn>
                        </p:par>
                        <p:par>
                          <p:cTn id="134" fill="hold">
                            <p:stCondLst>
                              <p:cond delay="350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anim calcmode="lin" valueType="num">
                                      <p:cBhvr>
                                        <p:cTn id="145" dur="500" fill="hold"/>
                                        <p:tgtEl>
                                          <p:spTgt spid="34"/>
                                        </p:tgtEl>
                                        <p:attrNameLst>
                                          <p:attrName>ppt_x</p:attrName>
                                        </p:attrNameLst>
                                      </p:cBhvr>
                                      <p:tavLst>
                                        <p:tav tm="0">
                                          <p:val>
                                            <p:strVal val="#ppt_x"/>
                                          </p:val>
                                        </p:tav>
                                        <p:tav tm="100000">
                                          <p:val>
                                            <p:strVal val="#ppt_x"/>
                                          </p:val>
                                        </p:tav>
                                      </p:tavLst>
                                    </p:anim>
                                    <p:anim calcmode="lin" valueType="num">
                                      <p:cBhvr>
                                        <p:cTn id="146" dur="500" fill="hold"/>
                                        <p:tgtEl>
                                          <p:spTgt spid="3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500"/>
                                        <p:tgtEl>
                                          <p:spTgt spid="35"/>
                                        </p:tgtEl>
                                      </p:cBhvr>
                                    </p:animEffect>
                                    <p:anim calcmode="lin" valueType="num">
                                      <p:cBhvr>
                                        <p:cTn id="150" dur="500" fill="hold"/>
                                        <p:tgtEl>
                                          <p:spTgt spid="35"/>
                                        </p:tgtEl>
                                        <p:attrNameLst>
                                          <p:attrName>ppt_x</p:attrName>
                                        </p:attrNameLst>
                                      </p:cBhvr>
                                      <p:tavLst>
                                        <p:tav tm="0">
                                          <p:val>
                                            <p:strVal val="#ppt_x"/>
                                          </p:val>
                                        </p:tav>
                                        <p:tav tm="100000">
                                          <p:val>
                                            <p:strVal val="#ppt_x"/>
                                          </p:val>
                                        </p:tav>
                                      </p:tavLst>
                                    </p:anim>
                                    <p:anim calcmode="lin" valueType="num">
                                      <p:cBhvr>
                                        <p:cTn id="151" dur="500" fill="hold"/>
                                        <p:tgtEl>
                                          <p:spTgt spid="35"/>
                                        </p:tgtEl>
                                        <p:attrNameLst>
                                          <p:attrName>ppt_y</p:attrName>
                                        </p:attrNameLst>
                                      </p:cBhvr>
                                      <p:tavLst>
                                        <p:tav tm="0">
                                          <p:val>
                                            <p:strVal val="#ppt_y+.1"/>
                                          </p:val>
                                        </p:tav>
                                        <p:tav tm="100000">
                                          <p:val>
                                            <p:strVal val="#ppt_y"/>
                                          </p:val>
                                        </p:tav>
                                      </p:tavLst>
                                    </p:anim>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childTnLst>
                          </p:cTn>
                        </p:par>
                        <p:par>
                          <p:cTn id="156" fill="hold">
                            <p:stCondLst>
                              <p:cond delay="1000"/>
                            </p:stCondLst>
                            <p:childTnLst>
                              <p:par>
                                <p:cTn id="157" presetID="53" presetClass="entr" presetSubtype="16"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p:cTn id="159" dur="500" fill="hold"/>
                                        <p:tgtEl>
                                          <p:spTgt spid="46"/>
                                        </p:tgtEl>
                                        <p:attrNameLst>
                                          <p:attrName>ppt_w</p:attrName>
                                        </p:attrNameLst>
                                      </p:cBhvr>
                                      <p:tavLst>
                                        <p:tav tm="0">
                                          <p:val>
                                            <p:fltVal val="0"/>
                                          </p:val>
                                        </p:tav>
                                        <p:tav tm="100000">
                                          <p:val>
                                            <p:strVal val="#ppt_w"/>
                                          </p:val>
                                        </p:tav>
                                      </p:tavLst>
                                    </p:anim>
                                    <p:anim calcmode="lin" valueType="num">
                                      <p:cBhvr>
                                        <p:cTn id="160" dur="500" fill="hold"/>
                                        <p:tgtEl>
                                          <p:spTgt spid="46"/>
                                        </p:tgtEl>
                                        <p:attrNameLst>
                                          <p:attrName>ppt_h</p:attrName>
                                        </p:attrNameLst>
                                      </p:cBhvr>
                                      <p:tavLst>
                                        <p:tav tm="0">
                                          <p:val>
                                            <p:fltVal val="0"/>
                                          </p:val>
                                        </p:tav>
                                        <p:tav tm="100000">
                                          <p:val>
                                            <p:strVal val="#ppt_h"/>
                                          </p:val>
                                        </p:tav>
                                      </p:tavLst>
                                    </p:anim>
                                    <p:animEffect transition="in" filter="fade">
                                      <p:cBhvr>
                                        <p:cTn id="161" dur="500"/>
                                        <p:tgtEl>
                                          <p:spTgt spid="46"/>
                                        </p:tgtEl>
                                      </p:cBhvr>
                                    </p:animEffect>
                                  </p:childTnLst>
                                </p:cTn>
                              </p:par>
                            </p:childTnLst>
                          </p:cTn>
                        </p:par>
                        <p:par>
                          <p:cTn id="162" fill="hold">
                            <p:stCondLst>
                              <p:cond delay="1500"/>
                            </p:stCondLst>
                            <p:childTnLst>
                              <p:par>
                                <p:cTn id="163" presetID="53" presetClass="entr" presetSubtype="16"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childTnLst>
                          </p:cTn>
                        </p:par>
                        <p:par>
                          <p:cTn id="168" fill="hold">
                            <p:stCondLst>
                              <p:cond delay="2000"/>
                            </p:stCondLst>
                            <p:childTnLst>
                              <p:par>
                                <p:cTn id="169" presetID="53" presetClass="entr" presetSubtype="16" fill="hold" grpId="0" nodeType="after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500" fill="hold"/>
                                        <p:tgtEl>
                                          <p:spTgt spid="48"/>
                                        </p:tgtEl>
                                        <p:attrNameLst>
                                          <p:attrName>ppt_w</p:attrName>
                                        </p:attrNameLst>
                                      </p:cBhvr>
                                      <p:tavLst>
                                        <p:tav tm="0">
                                          <p:val>
                                            <p:fltVal val="0"/>
                                          </p:val>
                                        </p:tav>
                                        <p:tav tm="100000">
                                          <p:val>
                                            <p:strVal val="#ppt_w"/>
                                          </p:val>
                                        </p:tav>
                                      </p:tavLst>
                                    </p:anim>
                                    <p:anim calcmode="lin" valueType="num">
                                      <p:cBhvr>
                                        <p:cTn id="172" dur="500" fill="hold"/>
                                        <p:tgtEl>
                                          <p:spTgt spid="48"/>
                                        </p:tgtEl>
                                        <p:attrNameLst>
                                          <p:attrName>ppt_h</p:attrName>
                                        </p:attrNameLst>
                                      </p:cBhvr>
                                      <p:tavLst>
                                        <p:tav tm="0">
                                          <p:val>
                                            <p:fltVal val="0"/>
                                          </p:val>
                                        </p:tav>
                                        <p:tav tm="100000">
                                          <p:val>
                                            <p:strVal val="#ppt_h"/>
                                          </p:val>
                                        </p:tav>
                                      </p:tavLst>
                                    </p:anim>
                                    <p:animEffect transition="in" filter="fade">
                                      <p:cBhvr>
                                        <p:cTn id="173" dur="500"/>
                                        <p:tgtEl>
                                          <p:spTgt spid="48"/>
                                        </p:tgtEl>
                                      </p:cBhvr>
                                    </p:animEffect>
                                  </p:childTnLst>
                                </p:cTn>
                              </p:par>
                            </p:childTnLst>
                          </p:cTn>
                        </p:par>
                        <p:par>
                          <p:cTn id="174" fill="hold">
                            <p:stCondLst>
                              <p:cond delay="2500"/>
                            </p:stCondLst>
                            <p:childTnLst>
                              <p:par>
                                <p:cTn id="175" presetID="22" presetClass="entr" presetSubtype="4" fill="hold" nodeType="after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wipe(down)">
                                      <p:cBhvr>
                                        <p:cTn id="177" dur="500"/>
                                        <p:tgtEl>
                                          <p:spTgt spid="49"/>
                                        </p:tgtEl>
                                      </p:cBhvr>
                                    </p:animEffect>
                                  </p:childTnLst>
                                </p:cTn>
                              </p:par>
                            </p:childTnLst>
                          </p:cTn>
                        </p:par>
                        <p:par>
                          <p:cTn id="178" fill="hold">
                            <p:stCondLst>
                              <p:cond delay="3000"/>
                            </p:stCondLst>
                            <p:childTnLst>
                              <p:par>
                                <p:cTn id="179" presetID="53" presetClass="entr" presetSubtype="16"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p:cTn id="181" dur="500" fill="hold"/>
                                        <p:tgtEl>
                                          <p:spTgt spid="50"/>
                                        </p:tgtEl>
                                        <p:attrNameLst>
                                          <p:attrName>ppt_w</p:attrName>
                                        </p:attrNameLst>
                                      </p:cBhvr>
                                      <p:tavLst>
                                        <p:tav tm="0">
                                          <p:val>
                                            <p:fltVal val="0"/>
                                          </p:val>
                                        </p:tav>
                                        <p:tav tm="100000">
                                          <p:val>
                                            <p:strVal val="#ppt_w"/>
                                          </p:val>
                                        </p:tav>
                                      </p:tavLst>
                                    </p:anim>
                                    <p:anim calcmode="lin" valueType="num">
                                      <p:cBhvr>
                                        <p:cTn id="182" dur="500" fill="hold"/>
                                        <p:tgtEl>
                                          <p:spTgt spid="50"/>
                                        </p:tgtEl>
                                        <p:attrNameLst>
                                          <p:attrName>ppt_h</p:attrName>
                                        </p:attrNameLst>
                                      </p:cBhvr>
                                      <p:tavLst>
                                        <p:tav tm="0">
                                          <p:val>
                                            <p:fltVal val="0"/>
                                          </p:val>
                                        </p:tav>
                                        <p:tav tm="100000">
                                          <p:val>
                                            <p:strVal val="#ppt_h"/>
                                          </p:val>
                                        </p:tav>
                                      </p:tavLst>
                                    </p:anim>
                                    <p:animEffect transition="in" filter="fade">
                                      <p:cBhvr>
                                        <p:cTn id="183" dur="500"/>
                                        <p:tgtEl>
                                          <p:spTgt spid="50"/>
                                        </p:tgtEl>
                                      </p:cBhvr>
                                    </p:animEffect>
                                  </p:childTnLst>
                                </p:cTn>
                              </p:par>
                            </p:childTnLst>
                          </p:cTn>
                        </p:par>
                        <p:par>
                          <p:cTn id="184" fill="hold">
                            <p:stCondLst>
                              <p:cond delay="3500"/>
                            </p:stCondLst>
                            <p:childTnLst>
                              <p:par>
                                <p:cTn id="185" presetID="53" presetClass="entr" presetSubtype="16"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500"/>
                                        <p:tgtEl>
                                          <p:spTgt spid="51"/>
                                        </p:tgtEl>
                                      </p:cBhvr>
                                    </p:animEffect>
                                    <p:anim calcmode="lin" valueType="num">
                                      <p:cBhvr>
                                        <p:cTn id="195" dur="500" fill="hold"/>
                                        <p:tgtEl>
                                          <p:spTgt spid="51"/>
                                        </p:tgtEl>
                                        <p:attrNameLst>
                                          <p:attrName>ppt_x</p:attrName>
                                        </p:attrNameLst>
                                      </p:cBhvr>
                                      <p:tavLst>
                                        <p:tav tm="0">
                                          <p:val>
                                            <p:strVal val="#ppt_x"/>
                                          </p:val>
                                        </p:tav>
                                        <p:tav tm="100000">
                                          <p:val>
                                            <p:strVal val="#ppt_x"/>
                                          </p:val>
                                        </p:tav>
                                      </p:tavLst>
                                    </p:anim>
                                    <p:anim calcmode="lin" valueType="num">
                                      <p:cBhvr>
                                        <p:cTn id="196" dur="500" fill="hold"/>
                                        <p:tgtEl>
                                          <p:spTgt spid="51"/>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anim calcmode="lin" valueType="num">
                                      <p:cBhvr>
                                        <p:cTn id="200" dur="500" fill="hold"/>
                                        <p:tgtEl>
                                          <p:spTgt spid="52"/>
                                        </p:tgtEl>
                                        <p:attrNameLst>
                                          <p:attrName>ppt_x</p:attrName>
                                        </p:attrNameLst>
                                      </p:cBhvr>
                                      <p:tavLst>
                                        <p:tav tm="0">
                                          <p:val>
                                            <p:strVal val="#ppt_x"/>
                                          </p:val>
                                        </p:tav>
                                        <p:tav tm="100000">
                                          <p:val>
                                            <p:strVal val="#ppt_x"/>
                                          </p:val>
                                        </p:tav>
                                      </p:tavLst>
                                    </p:anim>
                                    <p:anim calcmode="lin" valueType="num">
                                      <p:cBhvr>
                                        <p:cTn id="201" dur="5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500"/>
                            </p:stCondLst>
                            <p:childTnLst>
                              <p:par>
                                <p:cTn id="203" presetID="22" presetClass="entr" presetSubtype="8" fill="hold"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par>
                          <p:cTn id="206" fill="hold">
                            <p:stCondLst>
                              <p:cond delay="1000"/>
                            </p:stCondLst>
                            <p:childTnLst>
                              <p:par>
                                <p:cTn id="207" presetID="53" presetClass="entr" presetSubtype="16" fill="hold" grpId="0" nodeType="afterEffect">
                                  <p:stCondLst>
                                    <p:cond delay="0"/>
                                  </p:stCondLst>
                                  <p:childTnLst>
                                    <p:set>
                                      <p:cBhvr>
                                        <p:cTn id="208" dur="1" fill="hold">
                                          <p:stCondLst>
                                            <p:cond delay="0"/>
                                          </p:stCondLst>
                                        </p:cTn>
                                        <p:tgtEl>
                                          <p:spTgt spid="55"/>
                                        </p:tgtEl>
                                        <p:attrNameLst>
                                          <p:attrName>style.visibility</p:attrName>
                                        </p:attrNameLst>
                                      </p:cBhvr>
                                      <p:to>
                                        <p:strVal val="visible"/>
                                      </p:to>
                                    </p:set>
                                    <p:anim calcmode="lin" valueType="num">
                                      <p:cBhvr>
                                        <p:cTn id="209" dur="500" fill="hold"/>
                                        <p:tgtEl>
                                          <p:spTgt spid="55"/>
                                        </p:tgtEl>
                                        <p:attrNameLst>
                                          <p:attrName>ppt_w</p:attrName>
                                        </p:attrNameLst>
                                      </p:cBhvr>
                                      <p:tavLst>
                                        <p:tav tm="0">
                                          <p:val>
                                            <p:fltVal val="0"/>
                                          </p:val>
                                        </p:tav>
                                        <p:tav tm="100000">
                                          <p:val>
                                            <p:strVal val="#ppt_w"/>
                                          </p:val>
                                        </p:tav>
                                      </p:tavLst>
                                    </p:anim>
                                    <p:anim calcmode="lin" valueType="num">
                                      <p:cBhvr>
                                        <p:cTn id="210" dur="500" fill="hold"/>
                                        <p:tgtEl>
                                          <p:spTgt spid="55"/>
                                        </p:tgtEl>
                                        <p:attrNameLst>
                                          <p:attrName>ppt_h</p:attrName>
                                        </p:attrNameLst>
                                      </p:cBhvr>
                                      <p:tavLst>
                                        <p:tav tm="0">
                                          <p:val>
                                            <p:fltVal val="0"/>
                                          </p:val>
                                        </p:tav>
                                        <p:tav tm="100000">
                                          <p:val>
                                            <p:strVal val="#ppt_h"/>
                                          </p:val>
                                        </p:tav>
                                      </p:tavLst>
                                    </p:anim>
                                    <p:animEffect transition="in" filter="fade">
                                      <p:cBhvr>
                                        <p:cTn id="211" dur="500"/>
                                        <p:tgtEl>
                                          <p:spTgt spid="55"/>
                                        </p:tgtEl>
                                      </p:cBhvr>
                                    </p:animEffect>
                                  </p:childTnLst>
                                </p:cTn>
                              </p:par>
                            </p:childTnLst>
                          </p:cTn>
                        </p:par>
                        <p:par>
                          <p:cTn id="212" fill="hold">
                            <p:stCondLst>
                              <p:cond delay="1500"/>
                            </p:stCondLst>
                            <p:childTnLst>
                              <p:par>
                                <p:cTn id="213" presetID="53" presetClass="entr" presetSubtype="16" fill="hold" grpId="0" nodeType="after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p:cTn id="215" dur="500" fill="hold"/>
                                        <p:tgtEl>
                                          <p:spTgt spid="56"/>
                                        </p:tgtEl>
                                        <p:attrNameLst>
                                          <p:attrName>ppt_w</p:attrName>
                                        </p:attrNameLst>
                                      </p:cBhvr>
                                      <p:tavLst>
                                        <p:tav tm="0">
                                          <p:val>
                                            <p:fltVal val="0"/>
                                          </p:val>
                                        </p:tav>
                                        <p:tav tm="100000">
                                          <p:val>
                                            <p:strVal val="#ppt_w"/>
                                          </p:val>
                                        </p:tav>
                                      </p:tavLst>
                                    </p:anim>
                                    <p:anim calcmode="lin" valueType="num">
                                      <p:cBhvr>
                                        <p:cTn id="216" dur="500" fill="hold"/>
                                        <p:tgtEl>
                                          <p:spTgt spid="56"/>
                                        </p:tgtEl>
                                        <p:attrNameLst>
                                          <p:attrName>ppt_h</p:attrName>
                                        </p:attrNameLst>
                                      </p:cBhvr>
                                      <p:tavLst>
                                        <p:tav tm="0">
                                          <p:val>
                                            <p:fltVal val="0"/>
                                          </p:val>
                                        </p:tav>
                                        <p:tav tm="100000">
                                          <p:val>
                                            <p:strVal val="#ppt_h"/>
                                          </p:val>
                                        </p:tav>
                                      </p:tavLst>
                                    </p:anim>
                                    <p:animEffect transition="in" filter="fade">
                                      <p:cBhvr>
                                        <p:cTn id="217" dur="500"/>
                                        <p:tgtEl>
                                          <p:spTgt spid="56"/>
                                        </p:tgtEl>
                                      </p:cBhvr>
                                    </p:animEffect>
                                  </p:childTnLst>
                                </p:cTn>
                              </p:par>
                            </p:childTnLst>
                          </p:cTn>
                        </p:par>
                        <p:par>
                          <p:cTn id="218" fill="hold">
                            <p:stCondLst>
                              <p:cond delay="2000"/>
                            </p:stCondLst>
                            <p:childTnLst>
                              <p:par>
                                <p:cTn id="219" presetID="53" presetClass="entr" presetSubtype="16" fill="hold" grpId="0" nodeType="afterEffect">
                                  <p:stCondLst>
                                    <p:cond delay="0"/>
                                  </p:stCondLst>
                                  <p:childTnLst>
                                    <p:set>
                                      <p:cBhvr>
                                        <p:cTn id="220" dur="1" fill="hold">
                                          <p:stCondLst>
                                            <p:cond delay="0"/>
                                          </p:stCondLst>
                                        </p:cTn>
                                        <p:tgtEl>
                                          <p:spTgt spid="57"/>
                                        </p:tgtEl>
                                        <p:attrNameLst>
                                          <p:attrName>style.visibility</p:attrName>
                                        </p:attrNameLst>
                                      </p:cBhvr>
                                      <p:to>
                                        <p:strVal val="visible"/>
                                      </p:to>
                                    </p:set>
                                    <p:anim calcmode="lin" valueType="num">
                                      <p:cBhvr>
                                        <p:cTn id="221" dur="500" fill="hold"/>
                                        <p:tgtEl>
                                          <p:spTgt spid="57"/>
                                        </p:tgtEl>
                                        <p:attrNameLst>
                                          <p:attrName>ppt_w</p:attrName>
                                        </p:attrNameLst>
                                      </p:cBhvr>
                                      <p:tavLst>
                                        <p:tav tm="0">
                                          <p:val>
                                            <p:fltVal val="0"/>
                                          </p:val>
                                        </p:tav>
                                        <p:tav tm="100000">
                                          <p:val>
                                            <p:strVal val="#ppt_w"/>
                                          </p:val>
                                        </p:tav>
                                      </p:tavLst>
                                    </p:anim>
                                    <p:anim calcmode="lin" valueType="num">
                                      <p:cBhvr>
                                        <p:cTn id="222" dur="500" fill="hold"/>
                                        <p:tgtEl>
                                          <p:spTgt spid="57"/>
                                        </p:tgtEl>
                                        <p:attrNameLst>
                                          <p:attrName>ppt_h</p:attrName>
                                        </p:attrNameLst>
                                      </p:cBhvr>
                                      <p:tavLst>
                                        <p:tav tm="0">
                                          <p:val>
                                            <p:fltVal val="0"/>
                                          </p:val>
                                        </p:tav>
                                        <p:tav tm="100000">
                                          <p:val>
                                            <p:strVal val="#ppt_h"/>
                                          </p:val>
                                        </p:tav>
                                      </p:tavLst>
                                    </p:anim>
                                    <p:animEffect transition="in" filter="fade">
                                      <p:cBhvr>
                                        <p:cTn id="223" dur="500"/>
                                        <p:tgtEl>
                                          <p:spTgt spid="57"/>
                                        </p:tgtEl>
                                      </p:cBhvr>
                                    </p:animEffect>
                                  </p:childTnLst>
                                </p:cTn>
                              </p:par>
                            </p:childTnLst>
                          </p:cTn>
                        </p:par>
                        <p:par>
                          <p:cTn id="224" fill="hold">
                            <p:stCondLst>
                              <p:cond delay="2500"/>
                            </p:stCondLst>
                            <p:childTnLst>
                              <p:par>
                                <p:cTn id="225" presetID="22" presetClass="entr" presetSubtype="1" fill="hold" nodeType="after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up)">
                                      <p:cBhvr>
                                        <p:cTn id="227" dur="500"/>
                                        <p:tgtEl>
                                          <p:spTgt spid="58"/>
                                        </p:tgtEl>
                                      </p:cBhvr>
                                    </p:animEffect>
                                  </p:childTnLst>
                                </p:cTn>
                              </p:par>
                            </p:childTnLst>
                          </p:cTn>
                        </p:par>
                        <p:par>
                          <p:cTn id="228" fill="hold">
                            <p:stCondLst>
                              <p:cond delay="3000"/>
                            </p:stCondLst>
                            <p:childTnLst>
                              <p:par>
                                <p:cTn id="229" presetID="53" presetClass="entr" presetSubtype="16"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p:cTn id="231" dur="500" fill="hold"/>
                                        <p:tgtEl>
                                          <p:spTgt spid="59"/>
                                        </p:tgtEl>
                                        <p:attrNameLst>
                                          <p:attrName>ppt_w</p:attrName>
                                        </p:attrNameLst>
                                      </p:cBhvr>
                                      <p:tavLst>
                                        <p:tav tm="0">
                                          <p:val>
                                            <p:fltVal val="0"/>
                                          </p:val>
                                        </p:tav>
                                        <p:tav tm="100000">
                                          <p:val>
                                            <p:strVal val="#ppt_w"/>
                                          </p:val>
                                        </p:tav>
                                      </p:tavLst>
                                    </p:anim>
                                    <p:anim calcmode="lin" valueType="num">
                                      <p:cBhvr>
                                        <p:cTn id="232" dur="500" fill="hold"/>
                                        <p:tgtEl>
                                          <p:spTgt spid="59"/>
                                        </p:tgtEl>
                                        <p:attrNameLst>
                                          <p:attrName>ppt_h</p:attrName>
                                        </p:attrNameLst>
                                      </p:cBhvr>
                                      <p:tavLst>
                                        <p:tav tm="0">
                                          <p:val>
                                            <p:fltVal val="0"/>
                                          </p:val>
                                        </p:tav>
                                        <p:tav tm="100000">
                                          <p:val>
                                            <p:strVal val="#ppt_h"/>
                                          </p:val>
                                        </p:tav>
                                      </p:tavLst>
                                    </p:anim>
                                    <p:animEffect transition="in" filter="fade">
                                      <p:cBhvr>
                                        <p:cTn id="233" dur="500"/>
                                        <p:tgtEl>
                                          <p:spTgt spid="59"/>
                                        </p:tgtEl>
                                      </p:cBhvr>
                                    </p:animEffect>
                                  </p:childTnLst>
                                </p:cTn>
                              </p:par>
                            </p:childTnLst>
                          </p:cTn>
                        </p:par>
                        <p:par>
                          <p:cTn id="234" fill="hold">
                            <p:stCondLst>
                              <p:cond delay="3500"/>
                            </p:stCondLst>
                            <p:childTnLst>
                              <p:par>
                                <p:cTn id="235" presetID="53" presetClass="entr" presetSubtype="16" fill="hold" grpId="0" nodeType="afterEffect">
                                  <p:stCondLst>
                                    <p:cond delay="0"/>
                                  </p:stCondLst>
                                  <p:childTnLst>
                                    <p:set>
                                      <p:cBhvr>
                                        <p:cTn id="236" dur="1" fill="hold">
                                          <p:stCondLst>
                                            <p:cond delay="0"/>
                                          </p:stCondLst>
                                        </p:cTn>
                                        <p:tgtEl>
                                          <p:spTgt spid="53"/>
                                        </p:tgtEl>
                                        <p:attrNameLst>
                                          <p:attrName>style.visibility</p:attrName>
                                        </p:attrNameLst>
                                      </p:cBhvr>
                                      <p:to>
                                        <p:strVal val="visible"/>
                                      </p:to>
                                    </p:set>
                                    <p:anim calcmode="lin" valueType="num">
                                      <p:cBhvr>
                                        <p:cTn id="237" dur="500" fill="hold"/>
                                        <p:tgtEl>
                                          <p:spTgt spid="53"/>
                                        </p:tgtEl>
                                        <p:attrNameLst>
                                          <p:attrName>ppt_w</p:attrName>
                                        </p:attrNameLst>
                                      </p:cBhvr>
                                      <p:tavLst>
                                        <p:tav tm="0">
                                          <p:val>
                                            <p:fltVal val="0"/>
                                          </p:val>
                                        </p:tav>
                                        <p:tav tm="100000">
                                          <p:val>
                                            <p:strVal val="#ppt_w"/>
                                          </p:val>
                                        </p:tav>
                                      </p:tavLst>
                                    </p:anim>
                                    <p:anim calcmode="lin" valueType="num">
                                      <p:cBhvr>
                                        <p:cTn id="238" dur="500" fill="hold"/>
                                        <p:tgtEl>
                                          <p:spTgt spid="53"/>
                                        </p:tgtEl>
                                        <p:attrNameLst>
                                          <p:attrName>ppt_h</p:attrName>
                                        </p:attrNameLst>
                                      </p:cBhvr>
                                      <p:tavLst>
                                        <p:tav tm="0">
                                          <p:val>
                                            <p:fltVal val="0"/>
                                          </p:val>
                                        </p:tav>
                                        <p:tav tm="100000">
                                          <p:val>
                                            <p:strVal val="#ppt_h"/>
                                          </p:val>
                                        </p:tav>
                                      </p:tavLst>
                                    </p:anim>
                                    <p:animEffect transition="in" filter="fade">
                                      <p:cBhvr>
                                        <p:cTn id="239" dur="500"/>
                                        <p:tgtEl>
                                          <p:spTgt spid="53"/>
                                        </p:tgtEl>
                                      </p:cBhvr>
                                    </p:animEffect>
                                  </p:childTnLst>
                                </p:cTn>
                              </p:par>
                            </p:childTnLst>
                          </p:cTn>
                        </p:par>
                      </p:childTnLst>
                    </p:cTn>
                  </p:par>
                  <p:par>
                    <p:cTn id="240" fill="hold">
                      <p:stCondLst>
                        <p:cond delay="indefinite"/>
                      </p:stCondLst>
                      <p:childTnLst>
                        <p:par>
                          <p:cTn id="241" fill="hold">
                            <p:stCondLst>
                              <p:cond delay="0"/>
                            </p:stCondLst>
                            <p:childTnLst>
                              <p:par>
                                <p:cTn id="242" presetID="47" presetClass="entr" presetSubtype="0" fill="hold" grpId="0" nodeType="clickEffect">
                                  <p:stCondLst>
                                    <p:cond delay="0"/>
                                  </p:stCondLst>
                                  <p:childTnLst>
                                    <p:set>
                                      <p:cBhvr>
                                        <p:cTn id="243" dur="1" fill="hold">
                                          <p:stCondLst>
                                            <p:cond delay="0"/>
                                          </p:stCondLst>
                                        </p:cTn>
                                        <p:tgtEl>
                                          <p:spTgt spid="60"/>
                                        </p:tgtEl>
                                        <p:attrNameLst>
                                          <p:attrName>style.visibility</p:attrName>
                                        </p:attrNameLst>
                                      </p:cBhvr>
                                      <p:to>
                                        <p:strVal val="visible"/>
                                      </p:to>
                                    </p:set>
                                    <p:animEffect transition="in" filter="fade">
                                      <p:cBhvr>
                                        <p:cTn id="244" dur="1000"/>
                                        <p:tgtEl>
                                          <p:spTgt spid="60"/>
                                        </p:tgtEl>
                                      </p:cBhvr>
                                    </p:animEffect>
                                    <p:anim calcmode="lin" valueType="num">
                                      <p:cBhvr>
                                        <p:cTn id="245" dur="1000" fill="hold"/>
                                        <p:tgtEl>
                                          <p:spTgt spid="60"/>
                                        </p:tgtEl>
                                        <p:attrNameLst>
                                          <p:attrName>ppt_x</p:attrName>
                                        </p:attrNameLst>
                                      </p:cBhvr>
                                      <p:tavLst>
                                        <p:tav tm="0">
                                          <p:val>
                                            <p:strVal val="#ppt_x"/>
                                          </p:val>
                                        </p:tav>
                                        <p:tav tm="100000">
                                          <p:val>
                                            <p:strVal val="#ppt_x"/>
                                          </p:val>
                                        </p:tav>
                                      </p:tavLst>
                                    </p:anim>
                                    <p:anim calcmode="lin" valueType="num">
                                      <p:cBhvr>
                                        <p:cTn id="246" dur="1000" fill="hold"/>
                                        <p:tgtEl>
                                          <p:spTgt spid="6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fade">
                                      <p:cBhvr>
                                        <p:cTn id="249" dur="500"/>
                                        <p:tgtEl>
                                          <p:spTgt spid="61"/>
                                        </p:tgtEl>
                                      </p:cBhvr>
                                    </p:animEffect>
                                    <p:anim calcmode="lin" valueType="num">
                                      <p:cBhvr>
                                        <p:cTn id="250" dur="500" fill="hold"/>
                                        <p:tgtEl>
                                          <p:spTgt spid="61"/>
                                        </p:tgtEl>
                                        <p:attrNameLst>
                                          <p:attrName>ppt_x</p:attrName>
                                        </p:attrNameLst>
                                      </p:cBhvr>
                                      <p:tavLst>
                                        <p:tav tm="0">
                                          <p:val>
                                            <p:strVal val="#ppt_x"/>
                                          </p:val>
                                        </p:tav>
                                        <p:tav tm="100000">
                                          <p:val>
                                            <p:strVal val="#ppt_x"/>
                                          </p:val>
                                        </p:tav>
                                      </p:tavLst>
                                    </p:anim>
                                    <p:anim calcmode="lin" valueType="num">
                                      <p:cBhvr>
                                        <p:cTn id="251" dur="500" fill="hold"/>
                                        <p:tgtEl>
                                          <p:spTgt spid="61"/>
                                        </p:tgtEl>
                                        <p:attrNameLst>
                                          <p:attrName>ppt_y</p:attrName>
                                        </p:attrNameLst>
                                      </p:cBhvr>
                                      <p:tavLst>
                                        <p:tav tm="0">
                                          <p:val>
                                            <p:strVal val="#ppt_y+.1"/>
                                          </p:val>
                                        </p:tav>
                                        <p:tav tm="100000">
                                          <p:val>
                                            <p:strVal val="#ppt_y"/>
                                          </p:val>
                                        </p:tav>
                                      </p:tavLst>
                                    </p:anim>
                                  </p:childTnLst>
                                </p:cTn>
                              </p:par>
                            </p:childTnLst>
                          </p:cTn>
                        </p:par>
                        <p:par>
                          <p:cTn id="252" fill="hold">
                            <p:stCondLst>
                              <p:cond delay="1000"/>
                            </p:stCondLst>
                            <p:childTnLst>
                              <p:par>
                                <p:cTn id="253" presetID="22" presetClass="entr" presetSubtype="8" fill="hold" nodeType="after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left)">
                                      <p:cBhvr>
                                        <p:cTn id="2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156328" y="2933490"/>
            <a:ext cx="3049368" cy="707886"/>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DECREASE IN </a:t>
            </a:r>
            <a:r>
              <a:rPr lang="en-US" sz="2000" dirty="0" smtClean="0">
                <a:solidFill>
                  <a:srgbClr val="03A1A4"/>
                </a:solidFill>
                <a:latin typeface="Century Gothic" panose="020B0502020202020204" pitchFamily="34" charset="0"/>
              </a:rPr>
              <a:t>DO LEVELS</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51435" y="5489743"/>
            <a:ext cx="3558919" cy="1077218"/>
          </a:xfrm>
          <a:prstGeom prst="rect">
            <a:avLst/>
          </a:prstGeom>
          <a:noFill/>
        </p:spPr>
        <p:txBody>
          <a:bodyPr wrap="square" rtlCol="0">
            <a:spAutoFit/>
          </a:bodyPr>
          <a:lstStyle/>
          <a:p>
            <a:r>
              <a:rPr lang="en-US" sz="1600" dirty="0">
                <a:solidFill>
                  <a:schemeClr val="accent2">
                    <a:lumMod val="20000"/>
                    <a:lumOff val="80000"/>
                  </a:schemeClr>
                </a:solidFill>
                <a:latin typeface="Century Gothic" panose="020B0502020202020204" pitchFamily="34" charset="0"/>
              </a:rPr>
              <a:t>The decrease in DO can create suffocation for plants and animals, give rise to anaerobic conditions</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20760" y="4435964"/>
            <a:ext cx="2233513" cy="707886"/>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INCREASE IN </a:t>
            </a:r>
            <a:r>
              <a:rPr lang="en-US" sz="2000" dirty="0" smtClean="0">
                <a:solidFill>
                  <a:srgbClr val="EE9524"/>
                </a:solidFill>
                <a:latin typeface="Century Gothic" panose="020B0502020202020204" pitchFamily="34" charset="0"/>
              </a:rPr>
              <a:t>TOXINS</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310254" y="1470662"/>
            <a:ext cx="3201043" cy="1077218"/>
          </a:xfrm>
          <a:prstGeom prst="rect">
            <a:avLst/>
          </a:prstGeom>
          <a:noFill/>
        </p:spPr>
        <p:txBody>
          <a:bodyPr wrap="square" rtlCol="0">
            <a:spAutoFit/>
          </a:bodyPr>
          <a:lstStyle/>
          <a:p>
            <a:r>
              <a:rPr lang="en-US" sz="1600" dirty="0" smtClean="0">
                <a:solidFill>
                  <a:schemeClr val="accent2">
                    <a:lumMod val="20000"/>
                    <a:lumOff val="80000"/>
                  </a:schemeClr>
                </a:solidFill>
                <a:latin typeface="Century Gothic" panose="020B0502020202020204" pitchFamily="34" charset="0"/>
              </a:rPr>
              <a:t>There </a:t>
            </a:r>
            <a:r>
              <a:rPr lang="en-US" sz="1600" dirty="0">
                <a:solidFill>
                  <a:schemeClr val="accent2">
                    <a:lumMod val="20000"/>
                    <a:lumOff val="80000"/>
                  </a:schemeClr>
                </a:solidFill>
                <a:latin typeface="Century Gothic" panose="020B0502020202020204" pitchFamily="34" charset="0"/>
              </a:rPr>
              <a:t>is a huge increase in toxins that are being regurgitated into the natural body of water</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78342" y="2979800"/>
            <a:ext cx="2719931" cy="707886"/>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ECOLOGICAL </a:t>
            </a:r>
            <a:r>
              <a:rPr lang="en-US" sz="2000" dirty="0" smtClean="0">
                <a:solidFill>
                  <a:srgbClr val="EF3078"/>
                </a:solidFill>
                <a:latin typeface="Century Gothic" panose="020B0502020202020204" pitchFamily="34" charset="0"/>
              </a:rPr>
              <a:t>IMPACT</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340139" y="5473712"/>
            <a:ext cx="3702106" cy="1077218"/>
          </a:xfrm>
          <a:prstGeom prst="rect">
            <a:avLst/>
          </a:prstGeom>
          <a:noFill/>
        </p:spPr>
        <p:txBody>
          <a:bodyPr wrap="square" rtlCol="0">
            <a:spAutoFit/>
          </a:bodyPr>
          <a:lstStyle/>
          <a:p>
            <a:r>
              <a:rPr lang="en-US" sz="1600" dirty="0">
                <a:solidFill>
                  <a:schemeClr val="accent2">
                    <a:lumMod val="20000"/>
                    <a:lumOff val="80000"/>
                  </a:schemeClr>
                </a:solidFill>
                <a:latin typeface="Century Gothic" panose="020B0502020202020204" pitchFamily="34" charset="0"/>
              </a:rPr>
              <a:t>Small water temperature increases the level of activity while higher temperature decreases the level of activity</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021252" y="4383785"/>
            <a:ext cx="2699379" cy="1015663"/>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AFFECTS REPRODUCTIVE </a:t>
            </a:r>
            <a:r>
              <a:rPr lang="en-US" sz="2000" dirty="0" smtClean="0">
                <a:solidFill>
                  <a:srgbClr val="1C7CBB"/>
                </a:solidFill>
                <a:latin typeface="Century Gothic" panose="020B0502020202020204" pitchFamily="34" charset="0"/>
              </a:rPr>
              <a:t>SYSTEMS</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567351" y="1397345"/>
            <a:ext cx="3721214" cy="1077218"/>
          </a:xfrm>
          <a:prstGeom prst="rect">
            <a:avLst/>
          </a:prstGeom>
          <a:noFill/>
        </p:spPr>
        <p:txBody>
          <a:bodyPr wrap="square" rtlCol="0">
            <a:spAutoFit/>
          </a:bodyPr>
          <a:lstStyle/>
          <a:p>
            <a:r>
              <a:rPr lang="en-US" sz="1600" dirty="0">
                <a:solidFill>
                  <a:schemeClr val="accent2">
                    <a:lumMod val="20000"/>
                    <a:lumOff val="80000"/>
                  </a:schemeClr>
                </a:solidFill>
                <a:latin typeface="Century Gothic" panose="020B0502020202020204" pitchFamily="34" charset="0"/>
              </a:rPr>
              <a:t>Excessive temperature can cause the release of immature eggs or can prevent normal development of certain eggs</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3" y="2982007"/>
            <a:ext cx="2518203" cy="707886"/>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INCREASES METABOLIC </a:t>
            </a:r>
            <a:r>
              <a:rPr lang="en-US" sz="2000" dirty="0" smtClean="0">
                <a:solidFill>
                  <a:schemeClr val="bg1"/>
                </a:solidFill>
                <a:latin typeface="Century Gothic" panose="020B0502020202020204" pitchFamily="34" charset="0"/>
              </a:rPr>
              <a:t>RATE</a:t>
            </a:r>
            <a:endParaRPr lang="en-US" sz="2000" dirty="0">
              <a:solidFill>
                <a:schemeClr val="bg1"/>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933671" y="5489743"/>
            <a:ext cx="3491721" cy="923330"/>
          </a:xfrm>
          <a:prstGeom prst="rect">
            <a:avLst/>
          </a:prstGeom>
          <a:noFill/>
        </p:spPr>
        <p:txBody>
          <a:bodyPr wrap="square" rtlCol="0">
            <a:spAutoFit/>
          </a:bodyPr>
          <a:lstStyle/>
          <a:p>
            <a:r>
              <a:rPr lang="en-US" dirty="0">
                <a:solidFill>
                  <a:schemeClr val="accent2">
                    <a:lumMod val="20000"/>
                    <a:lumOff val="80000"/>
                  </a:schemeClr>
                </a:solidFill>
                <a:latin typeface="Century Gothic" panose="020B0502020202020204" pitchFamily="34" charset="0"/>
              </a:rPr>
              <a:t>It disrupts the stability of food chain and alter the balance of species composition</a:t>
            </a: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solidFill>
                  <a:schemeClr val="bg1"/>
                </a:solidFill>
                <a:latin typeface="Tw Cen MT" panose="020B0602020104020603" pitchFamily="34" charset="0"/>
              </a:rPr>
              <a:t>EFFECTS OF THERMAL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77923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anim calcmode="lin" valueType="num">
                                      <p:cBhvr>
                                        <p:cTn id="95" dur="500" fill="hold"/>
                                        <p:tgtEl>
                                          <p:spTgt spid="25"/>
                                        </p:tgtEl>
                                        <p:attrNameLst>
                                          <p:attrName>ppt_x</p:attrName>
                                        </p:attrNameLst>
                                      </p:cBhvr>
                                      <p:tavLst>
                                        <p:tav tm="0">
                                          <p:val>
                                            <p:strVal val="#ppt_x"/>
                                          </p:val>
                                        </p:tav>
                                        <p:tav tm="100000">
                                          <p:val>
                                            <p:strVal val="#ppt_x"/>
                                          </p:val>
                                        </p:tav>
                                      </p:tavLst>
                                    </p:anim>
                                    <p:anim calcmode="lin" valueType="num">
                                      <p:cBhvr>
                                        <p:cTn id="96" dur="5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anim calcmode="lin" valueType="num">
                                      <p:cBhvr>
                                        <p:cTn id="100" dur="500" fill="hold"/>
                                        <p:tgtEl>
                                          <p:spTgt spid="26"/>
                                        </p:tgtEl>
                                        <p:attrNameLst>
                                          <p:attrName>ppt_x</p:attrName>
                                        </p:attrNameLst>
                                      </p:cBhvr>
                                      <p:tavLst>
                                        <p:tav tm="0">
                                          <p:val>
                                            <p:strVal val="#ppt_x"/>
                                          </p:val>
                                        </p:tav>
                                        <p:tav tm="100000">
                                          <p:val>
                                            <p:strVal val="#ppt_x"/>
                                          </p:val>
                                        </p:tav>
                                      </p:tavLst>
                                    </p:anim>
                                    <p:anim calcmode="lin" valueType="num">
                                      <p:cBhvr>
                                        <p:cTn id="101" dur="50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par>
                          <p:cTn id="106" fill="hold">
                            <p:stCondLst>
                              <p:cond delay="1000"/>
                            </p:stCondLst>
                            <p:childTnLst>
                              <p:par>
                                <p:cTn id="107" presetID="53" presetClass="entr" presetSubtype="16"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1500"/>
                            </p:stCondLst>
                            <p:childTnLst>
                              <p:par>
                                <p:cTn id="113" presetID="53"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2000"/>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up)">
                                      <p:cBhvr>
                                        <p:cTn id="127" dur="500"/>
                                        <p:tgtEl>
                                          <p:spTgt spid="32"/>
                                        </p:tgtEl>
                                      </p:cBhvr>
                                    </p:animEffect>
                                  </p:childTnLst>
                                </p:cTn>
                              </p:par>
                            </p:childTnLst>
                          </p:cTn>
                        </p:par>
                        <p:par>
                          <p:cTn id="128" fill="hold">
                            <p:stCondLst>
                              <p:cond delay="3000"/>
                            </p:stCondLst>
                            <p:childTnLst>
                              <p:par>
                                <p:cTn id="129" presetID="53" presetClass="entr" presetSubtype="16"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childTnLst>
                          </p:cTn>
                        </p:par>
                        <p:par>
                          <p:cTn id="134" fill="hold">
                            <p:stCondLst>
                              <p:cond delay="350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anim calcmode="lin" valueType="num">
                                      <p:cBhvr>
                                        <p:cTn id="145" dur="500" fill="hold"/>
                                        <p:tgtEl>
                                          <p:spTgt spid="34"/>
                                        </p:tgtEl>
                                        <p:attrNameLst>
                                          <p:attrName>ppt_x</p:attrName>
                                        </p:attrNameLst>
                                      </p:cBhvr>
                                      <p:tavLst>
                                        <p:tav tm="0">
                                          <p:val>
                                            <p:strVal val="#ppt_x"/>
                                          </p:val>
                                        </p:tav>
                                        <p:tav tm="100000">
                                          <p:val>
                                            <p:strVal val="#ppt_x"/>
                                          </p:val>
                                        </p:tav>
                                      </p:tavLst>
                                    </p:anim>
                                    <p:anim calcmode="lin" valueType="num">
                                      <p:cBhvr>
                                        <p:cTn id="146" dur="500" fill="hold"/>
                                        <p:tgtEl>
                                          <p:spTgt spid="3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500"/>
                                        <p:tgtEl>
                                          <p:spTgt spid="35"/>
                                        </p:tgtEl>
                                      </p:cBhvr>
                                    </p:animEffect>
                                    <p:anim calcmode="lin" valueType="num">
                                      <p:cBhvr>
                                        <p:cTn id="150" dur="500" fill="hold"/>
                                        <p:tgtEl>
                                          <p:spTgt spid="35"/>
                                        </p:tgtEl>
                                        <p:attrNameLst>
                                          <p:attrName>ppt_x</p:attrName>
                                        </p:attrNameLst>
                                      </p:cBhvr>
                                      <p:tavLst>
                                        <p:tav tm="0">
                                          <p:val>
                                            <p:strVal val="#ppt_x"/>
                                          </p:val>
                                        </p:tav>
                                        <p:tav tm="100000">
                                          <p:val>
                                            <p:strVal val="#ppt_x"/>
                                          </p:val>
                                        </p:tav>
                                      </p:tavLst>
                                    </p:anim>
                                    <p:anim calcmode="lin" valueType="num">
                                      <p:cBhvr>
                                        <p:cTn id="151" dur="500" fill="hold"/>
                                        <p:tgtEl>
                                          <p:spTgt spid="35"/>
                                        </p:tgtEl>
                                        <p:attrNameLst>
                                          <p:attrName>ppt_y</p:attrName>
                                        </p:attrNameLst>
                                      </p:cBhvr>
                                      <p:tavLst>
                                        <p:tav tm="0">
                                          <p:val>
                                            <p:strVal val="#ppt_y+.1"/>
                                          </p:val>
                                        </p:tav>
                                        <p:tav tm="100000">
                                          <p:val>
                                            <p:strVal val="#ppt_y"/>
                                          </p:val>
                                        </p:tav>
                                      </p:tavLst>
                                    </p:anim>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childTnLst>
                          </p:cTn>
                        </p:par>
                        <p:par>
                          <p:cTn id="156" fill="hold">
                            <p:stCondLst>
                              <p:cond delay="1000"/>
                            </p:stCondLst>
                            <p:childTnLst>
                              <p:par>
                                <p:cTn id="157" presetID="53" presetClass="entr" presetSubtype="16"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p:cTn id="159" dur="500" fill="hold"/>
                                        <p:tgtEl>
                                          <p:spTgt spid="46"/>
                                        </p:tgtEl>
                                        <p:attrNameLst>
                                          <p:attrName>ppt_w</p:attrName>
                                        </p:attrNameLst>
                                      </p:cBhvr>
                                      <p:tavLst>
                                        <p:tav tm="0">
                                          <p:val>
                                            <p:fltVal val="0"/>
                                          </p:val>
                                        </p:tav>
                                        <p:tav tm="100000">
                                          <p:val>
                                            <p:strVal val="#ppt_w"/>
                                          </p:val>
                                        </p:tav>
                                      </p:tavLst>
                                    </p:anim>
                                    <p:anim calcmode="lin" valueType="num">
                                      <p:cBhvr>
                                        <p:cTn id="160" dur="500" fill="hold"/>
                                        <p:tgtEl>
                                          <p:spTgt spid="46"/>
                                        </p:tgtEl>
                                        <p:attrNameLst>
                                          <p:attrName>ppt_h</p:attrName>
                                        </p:attrNameLst>
                                      </p:cBhvr>
                                      <p:tavLst>
                                        <p:tav tm="0">
                                          <p:val>
                                            <p:fltVal val="0"/>
                                          </p:val>
                                        </p:tav>
                                        <p:tav tm="100000">
                                          <p:val>
                                            <p:strVal val="#ppt_h"/>
                                          </p:val>
                                        </p:tav>
                                      </p:tavLst>
                                    </p:anim>
                                    <p:animEffect transition="in" filter="fade">
                                      <p:cBhvr>
                                        <p:cTn id="161" dur="500"/>
                                        <p:tgtEl>
                                          <p:spTgt spid="46"/>
                                        </p:tgtEl>
                                      </p:cBhvr>
                                    </p:animEffect>
                                  </p:childTnLst>
                                </p:cTn>
                              </p:par>
                            </p:childTnLst>
                          </p:cTn>
                        </p:par>
                        <p:par>
                          <p:cTn id="162" fill="hold">
                            <p:stCondLst>
                              <p:cond delay="1500"/>
                            </p:stCondLst>
                            <p:childTnLst>
                              <p:par>
                                <p:cTn id="163" presetID="53" presetClass="entr" presetSubtype="16"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childTnLst>
                          </p:cTn>
                        </p:par>
                        <p:par>
                          <p:cTn id="168" fill="hold">
                            <p:stCondLst>
                              <p:cond delay="2000"/>
                            </p:stCondLst>
                            <p:childTnLst>
                              <p:par>
                                <p:cTn id="169" presetID="53" presetClass="entr" presetSubtype="16" fill="hold" grpId="0" nodeType="after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500" fill="hold"/>
                                        <p:tgtEl>
                                          <p:spTgt spid="48"/>
                                        </p:tgtEl>
                                        <p:attrNameLst>
                                          <p:attrName>ppt_w</p:attrName>
                                        </p:attrNameLst>
                                      </p:cBhvr>
                                      <p:tavLst>
                                        <p:tav tm="0">
                                          <p:val>
                                            <p:fltVal val="0"/>
                                          </p:val>
                                        </p:tav>
                                        <p:tav tm="100000">
                                          <p:val>
                                            <p:strVal val="#ppt_w"/>
                                          </p:val>
                                        </p:tav>
                                      </p:tavLst>
                                    </p:anim>
                                    <p:anim calcmode="lin" valueType="num">
                                      <p:cBhvr>
                                        <p:cTn id="172" dur="500" fill="hold"/>
                                        <p:tgtEl>
                                          <p:spTgt spid="48"/>
                                        </p:tgtEl>
                                        <p:attrNameLst>
                                          <p:attrName>ppt_h</p:attrName>
                                        </p:attrNameLst>
                                      </p:cBhvr>
                                      <p:tavLst>
                                        <p:tav tm="0">
                                          <p:val>
                                            <p:fltVal val="0"/>
                                          </p:val>
                                        </p:tav>
                                        <p:tav tm="100000">
                                          <p:val>
                                            <p:strVal val="#ppt_h"/>
                                          </p:val>
                                        </p:tav>
                                      </p:tavLst>
                                    </p:anim>
                                    <p:animEffect transition="in" filter="fade">
                                      <p:cBhvr>
                                        <p:cTn id="173" dur="500"/>
                                        <p:tgtEl>
                                          <p:spTgt spid="48"/>
                                        </p:tgtEl>
                                      </p:cBhvr>
                                    </p:animEffect>
                                  </p:childTnLst>
                                </p:cTn>
                              </p:par>
                            </p:childTnLst>
                          </p:cTn>
                        </p:par>
                        <p:par>
                          <p:cTn id="174" fill="hold">
                            <p:stCondLst>
                              <p:cond delay="2500"/>
                            </p:stCondLst>
                            <p:childTnLst>
                              <p:par>
                                <p:cTn id="175" presetID="22" presetClass="entr" presetSubtype="4" fill="hold" nodeType="after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wipe(down)">
                                      <p:cBhvr>
                                        <p:cTn id="177" dur="500"/>
                                        <p:tgtEl>
                                          <p:spTgt spid="49"/>
                                        </p:tgtEl>
                                      </p:cBhvr>
                                    </p:animEffect>
                                  </p:childTnLst>
                                </p:cTn>
                              </p:par>
                            </p:childTnLst>
                          </p:cTn>
                        </p:par>
                        <p:par>
                          <p:cTn id="178" fill="hold">
                            <p:stCondLst>
                              <p:cond delay="3000"/>
                            </p:stCondLst>
                            <p:childTnLst>
                              <p:par>
                                <p:cTn id="179" presetID="53" presetClass="entr" presetSubtype="16"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p:cTn id="181" dur="500" fill="hold"/>
                                        <p:tgtEl>
                                          <p:spTgt spid="50"/>
                                        </p:tgtEl>
                                        <p:attrNameLst>
                                          <p:attrName>ppt_w</p:attrName>
                                        </p:attrNameLst>
                                      </p:cBhvr>
                                      <p:tavLst>
                                        <p:tav tm="0">
                                          <p:val>
                                            <p:fltVal val="0"/>
                                          </p:val>
                                        </p:tav>
                                        <p:tav tm="100000">
                                          <p:val>
                                            <p:strVal val="#ppt_w"/>
                                          </p:val>
                                        </p:tav>
                                      </p:tavLst>
                                    </p:anim>
                                    <p:anim calcmode="lin" valueType="num">
                                      <p:cBhvr>
                                        <p:cTn id="182" dur="500" fill="hold"/>
                                        <p:tgtEl>
                                          <p:spTgt spid="50"/>
                                        </p:tgtEl>
                                        <p:attrNameLst>
                                          <p:attrName>ppt_h</p:attrName>
                                        </p:attrNameLst>
                                      </p:cBhvr>
                                      <p:tavLst>
                                        <p:tav tm="0">
                                          <p:val>
                                            <p:fltVal val="0"/>
                                          </p:val>
                                        </p:tav>
                                        <p:tav tm="100000">
                                          <p:val>
                                            <p:strVal val="#ppt_h"/>
                                          </p:val>
                                        </p:tav>
                                      </p:tavLst>
                                    </p:anim>
                                    <p:animEffect transition="in" filter="fade">
                                      <p:cBhvr>
                                        <p:cTn id="183" dur="500"/>
                                        <p:tgtEl>
                                          <p:spTgt spid="50"/>
                                        </p:tgtEl>
                                      </p:cBhvr>
                                    </p:animEffect>
                                  </p:childTnLst>
                                </p:cTn>
                              </p:par>
                            </p:childTnLst>
                          </p:cTn>
                        </p:par>
                        <p:par>
                          <p:cTn id="184" fill="hold">
                            <p:stCondLst>
                              <p:cond delay="3500"/>
                            </p:stCondLst>
                            <p:childTnLst>
                              <p:par>
                                <p:cTn id="185" presetID="53" presetClass="entr" presetSubtype="16"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500"/>
                                        <p:tgtEl>
                                          <p:spTgt spid="51"/>
                                        </p:tgtEl>
                                      </p:cBhvr>
                                    </p:animEffect>
                                    <p:anim calcmode="lin" valueType="num">
                                      <p:cBhvr>
                                        <p:cTn id="195" dur="500" fill="hold"/>
                                        <p:tgtEl>
                                          <p:spTgt spid="51"/>
                                        </p:tgtEl>
                                        <p:attrNameLst>
                                          <p:attrName>ppt_x</p:attrName>
                                        </p:attrNameLst>
                                      </p:cBhvr>
                                      <p:tavLst>
                                        <p:tav tm="0">
                                          <p:val>
                                            <p:strVal val="#ppt_x"/>
                                          </p:val>
                                        </p:tav>
                                        <p:tav tm="100000">
                                          <p:val>
                                            <p:strVal val="#ppt_x"/>
                                          </p:val>
                                        </p:tav>
                                      </p:tavLst>
                                    </p:anim>
                                    <p:anim calcmode="lin" valueType="num">
                                      <p:cBhvr>
                                        <p:cTn id="196" dur="500" fill="hold"/>
                                        <p:tgtEl>
                                          <p:spTgt spid="51"/>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anim calcmode="lin" valueType="num">
                                      <p:cBhvr>
                                        <p:cTn id="200" dur="500" fill="hold"/>
                                        <p:tgtEl>
                                          <p:spTgt spid="52"/>
                                        </p:tgtEl>
                                        <p:attrNameLst>
                                          <p:attrName>ppt_x</p:attrName>
                                        </p:attrNameLst>
                                      </p:cBhvr>
                                      <p:tavLst>
                                        <p:tav tm="0">
                                          <p:val>
                                            <p:strVal val="#ppt_x"/>
                                          </p:val>
                                        </p:tav>
                                        <p:tav tm="100000">
                                          <p:val>
                                            <p:strVal val="#ppt_x"/>
                                          </p:val>
                                        </p:tav>
                                      </p:tavLst>
                                    </p:anim>
                                    <p:anim calcmode="lin" valueType="num">
                                      <p:cBhvr>
                                        <p:cTn id="201" dur="5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500"/>
                            </p:stCondLst>
                            <p:childTnLst>
                              <p:par>
                                <p:cTn id="203" presetID="22" presetClass="entr" presetSubtype="8" fill="hold"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par>
                          <p:cTn id="206" fill="hold">
                            <p:stCondLst>
                              <p:cond delay="1000"/>
                            </p:stCondLst>
                            <p:childTnLst>
                              <p:par>
                                <p:cTn id="207" presetID="53" presetClass="entr" presetSubtype="16" fill="hold" grpId="0" nodeType="afterEffect">
                                  <p:stCondLst>
                                    <p:cond delay="0"/>
                                  </p:stCondLst>
                                  <p:childTnLst>
                                    <p:set>
                                      <p:cBhvr>
                                        <p:cTn id="208" dur="1" fill="hold">
                                          <p:stCondLst>
                                            <p:cond delay="0"/>
                                          </p:stCondLst>
                                        </p:cTn>
                                        <p:tgtEl>
                                          <p:spTgt spid="55"/>
                                        </p:tgtEl>
                                        <p:attrNameLst>
                                          <p:attrName>style.visibility</p:attrName>
                                        </p:attrNameLst>
                                      </p:cBhvr>
                                      <p:to>
                                        <p:strVal val="visible"/>
                                      </p:to>
                                    </p:set>
                                    <p:anim calcmode="lin" valueType="num">
                                      <p:cBhvr>
                                        <p:cTn id="209" dur="500" fill="hold"/>
                                        <p:tgtEl>
                                          <p:spTgt spid="55"/>
                                        </p:tgtEl>
                                        <p:attrNameLst>
                                          <p:attrName>ppt_w</p:attrName>
                                        </p:attrNameLst>
                                      </p:cBhvr>
                                      <p:tavLst>
                                        <p:tav tm="0">
                                          <p:val>
                                            <p:fltVal val="0"/>
                                          </p:val>
                                        </p:tav>
                                        <p:tav tm="100000">
                                          <p:val>
                                            <p:strVal val="#ppt_w"/>
                                          </p:val>
                                        </p:tav>
                                      </p:tavLst>
                                    </p:anim>
                                    <p:anim calcmode="lin" valueType="num">
                                      <p:cBhvr>
                                        <p:cTn id="210" dur="500" fill="hold"/>
                                        <p:tgtEl>
                                          <p:spTgt spid="55"/>
                                        </p:tgtEl>
                                        <p:attrNameLst>
                                          <p:attrName>ppt_h</p:attrName>
                                        </p:attrNameLst>
                                      </p:cBhvr>
                                      <p:tavLst>
                                        <p:tav tm="0">
                                          <p:val>
                                            <p:fltVal val="0"/>
                                          </p:val>
                                        </p:tav>
                                        <p:tav tm="100000">
                                          <p:val>
                                            <p:strVal val="#ppt_h"/>
                                          </p:val>
                                        </p:tav>
                                      </p:tavLst>
                                    </p:anim>
                                    <p:animEffect transition="in" filter="fade">
                                      <p:cBhvr>
                                        <p:cTn id="211" dur="500"/>
                                        <p:tgtEl>
                                          <p:spTgt spid="55"/>
                                        </p:tgtEl>
                                      </p:cBhvr>
                                    </p:animEffect>
                                  </p:childTnLst>
                                </p:cTn>
                              </p:par>
                            </p:childTnLst>
                          </p:cTn>
                        </p:par>
                        <p:par>
                          <p:cTn id="212" fill="hold">
                            <p:stCondLst>
                              <p:cond delay="1500"/>
                            </p:stCondLst>
                            <p:childTnLst>
                              <p:par>
                                <p:cTn id="213" presetID="53" presetClass="entr" presetSubtype="16" fill="hold" grpId="0" nodeType="after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p:cTn id="215" dur="500" fill="hold"/>
                                        <p:tgtEl>
                                          <p:spTgt spid="56"/>
                                        </p:tgtEl>
                                        <p:attrNameLst>
                                          <p:attrName>ppt_w</p:attrName>
                                        </p:attrNameLst>
                                      </p:cBhvr>
                                      <p:tavLst>
                                        <p:tav tm="0">
                                          <p:val>
                                            <p:fltVal val="0"/>
                                          </p:val>
                                        </p:tav>
                                        <p:tav tm="100000">
                                          <p:val>
                                            <p:strVal val="#ppt_w"/>
                                          </p:val>
                                        </p:tav>
                                      </p:tavLst>
                                    </p:anim>
                                    <p:anim calcmode="lin" valueType="num">
                                      <p:cBhvr>
                                        <p:cTn id="216" dur="500" fill="hold"/>
                                        <p:tgtEl>
                                          <p:spTgt spid="56"/>
                                        </p:tgtEl>
                                        <p:attrNameLst>
                                          <p:attrName>ppt_h</p:attrName>
                                        </p:attrNameLst>
                                      </p:cBhvr>
                                      <p:tavLst>
                                        <p:tav tm="0">
                                          <p:val>
                                            <p:fltVal val="0"/>
                                          </p:val>
                                        </p:tav>
                                        <p:tav tm="100000">
                                          <p:val>
                                            <p:strVal val="#ppt_h"/>
                                          </p:val>
                                        </p:tav>
                                      </p:tavLst>
                                    </p:anim>
                                    <p:animEffect transition="in" filter="fade">
                                      <p:cBhvr>
                                        <p:cTn id="217" dur="500"/>
                                        <p:tgtEl>
                                          <p:spTgt spid="56"/>
                                        </p:tgtEl>
                                      </p:cBhvr>
                                    </p:animEffect>
                                  </p:childTnLst>
                                </p:cTn>
                              </p:par>
                            </p:childTnLst>
                          </p:cTn>
                        </p:par>
                        <p:par>
                          <p:cTn id="218" fill="hold">
                            <p:stCondLst>
                              <p:cond delay="2000"/>
                            </p:stCondLst>
                            <p:childTnLst>
                              <p:par>
                                <p:cTn id="219" presetID="53" presetClass="entr" presetSubtype="16" fill="hold" grpId="0" nodeType="afterEffect">
                                  <p:stCondLst>
                                    <p:cond delay="0"/>
                                  </p:stCondLst>
                                  <p:childTnLst>
                                    <p:set>
                                      <p:cBhvr>
                                        <p:cTn id="220" dur="1" fill="hold">
                                          <p:stCondLst>
                                            <p:cond delay="0"/>
                                          </p:stCondLst>
                                        </p:cTn>
                                        <p:tgtEl>
                                          <p:spTgt spid="57"/>
                                        </p:tgtEl>
                                        <p:attrNameLst>
                                          <p:attrName>style.visibility</p:attrName>
                                        </p:attrNameLst>
                                      </p:cBhvr>
                                      <p:to>
                                        <p:strVal val="visible"/>
                                      </p:to>
                                    </p:set>
                                    <p:anim calcmode="lin" valueType="num">
                                      <p:cBhvr>
                                        <p:cTn id="221" dur="500" fill="hold"/>
                                        <p:tgtEl>
                                          <p:spTgt spid="57"/>
                                        </p:tgtEl>
                                        <p:attrNameLst>
                                          <p:attrName>ppt_w</p:attrName>
                                        </p:attrNameLst>
                                      </p:cBhvr>
                                      <p:tavLst>
                                        <p:tav tm="0">
                                          <p:val>
                                            <p:fltVal val="0"/>
                                          </p:val>
                                        </p:tav>
                                        <p:tav tm="100000">
                                          <p:val>
                                            <p:strVal val="#ppt_w"/>
                                          </p:val>
                                        </p:tav>
                                      </p:tavLst>
                                    </p:anim>
                                    <p:anim calcmode="lin" valueType="num">
                                      <p:cBhvr>
                                        <p:cTn id="222" dur="500" fill="hold"/>
                                        <p:tgtEl>
                                          <p:spTgt spid="57"/>
                                        </p:tgtEl>
                                        <p:attrNameLst>
                                          <p:attrName>ppt_h</p:attrName>
                                        </p:attrNameLst>
                                      </p:cBhvr>
                                      <p:tavLst>
                                        <p:tav tm="0">
                                          <p:val>
                                            <p:fltVal val="0"/>
                                          </p:val>
                                        </p:tav>
                                        <p:tav tm="100000">
                                          <p:val>
                                            <p:strVal val="#ppt_h"/>
                                          </p:val>
                                        </p:tav>
                                      </p:tavLst>
                                    </p:anim>
                                    <p:animEffect transition="in" filter="fade">
                                      <p:cBhvr>
                                        <p:cTn id="223" dur="500"/>
                                        <p:tgtEl>
                                          <p:spTgt spid="57"/>
                                        </p:tgtEl>
                                      </p:cBhvr>
                                    </p:animEffect>
                                  </p:childTnLst>
                                </p:cTn>
                              </p:par>
                            </p:childTnLst>
                          </p:cTn>
                        </p:par>
                        <p:par>
                          <p:cTn id="224" fill="hold">
                            <p:stCondLst>
                              <p:cond delay="2500"/>
                            </p:stCondLst>
                            <p:childTnLst>
                              <p:par>
                                <p:cTn id="225" presetID="22" presetClass="entr" presetSubtype="1" fill="hold" nodeType="after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up)">
                                      <p:cBhvr>
                                        <p:cTn id="227" dur="500"/>
                                        <p:tgtEl>
                                          <p:spTgt spid="58"/>
                                        </p:tgtEl>
                                      </p:cBhvr>
                                    </p:animEffect>
                                  </p:childTnLst>
                                </p:cTn>
                              </p:par>
                            </p:childTnLst>
                          </p:cTn>
                        </p:par>
                        <p:par>
                          <p:cTn id="228" fill="hold">
                            <p:stCondLst>
                              <p:cond delay="3000"/>
                            </p:stCondLst>
                            <p:childTnLst>
                              <p:par>
                                <p:cTn id="229" presetID="53" presetClass="entr" presetSubtype="16"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p:cTn id="231" dur="500" fill="hold"/>
                                        <p:tgtEl>
                                          <p:spTgt spid="59"/>
                                        </p:tgtEl>
                                        <p:attrNameLst>
                                          <p:attrName>ppt_w</p:attrName>
                                        </p:attrNameLst>
                                      </p:cBhvr>
                                      <p:tavLst>
                                        <p:tav tm="0">
                                          <p:val>
                                            <p:fltVal val="0"/>
                                          </p:val>
                                        </p:tav>
                                        <p:tav tm="100000">
                                          <p:val>
                                            <p:strVal val="#ppt_w"/>
                                          </p:val>
                                        </p:tav>
                                      </p:tavLst>
                                    </p:anim>
                                    <p:anim calcmode="lin" valueType="num">
                                      <p:cBhvr>
                                        <p:cTn id="232" dur="500" fill="hold"/>
                                        <p:tgtEl>
                                          <p:spTgt spid="59"/>
                                        </p:tgtEl>
                                        <p:attrNameLst>
                                          <p:attrName>ppt_h</p:attrName>
                                        </p:attrNameLst>
                                      </p:cBhvr>
                                      <p:tavLst>
                                        <p:tav tm="0">
                                          <p:val>
                                            <p:fltVal val="0"/>
                                          </p:val>
                                        </p:tav>
                                        <p:tav tm="100000">
                                          <p:val>
                                            <p:strVal val="#ppt_h"/>
                                          </p:val>
                                        </p:tav>
                                      </p:tavLst>
                                    </p:anim>
                                    <p:animEffect transition="in" filter="fade">
                                      <p:cBhvr>
                                        <p:cTn id="233" dur="500"/>
                                        <p:tgtEl>
                                          <p:spTgt spid="59"/>
                                        </p:tgtEl>
                                      </p:cBhvr>
                                    </p:animEffect>
                                  </p:childTnLst>
                                </p:cTn>
                              </p:par>
                            </p:childTnLst>
                          </p:cTn>
                        </p:par>
                        <p:par>
                          <p:cTn id="234" fill="hold">
                            <p:stCondLst>
                              <p:cond delay="3500"/>
                            </p:stCondLst>
                            <p:childTnLst>
                              <p:par>
                                <p:cTn id="235" presetID="53" presetClass="entr" presetSubtype="16" fill="hold" grpId="0" nodeType="afterEffect">
                                  <p:stCondLst>
                                    <p:cond delay="0"/>
                                  </p:stCondLst>
                                  <p:childTnLst>
                                    <p:set>
                                      <p:cBhvr>
                                        <p:cTn id="236" dur="1" fill="hold">
                                          <p:stCondLst>
                                            <p:cond delay="0"/>
                                          </p:stCondLst>
                                        </p:cTn>
                                        <p:tgtEl>
                                          <p:spTgt spid="53"/>
                                        </p:tgtEl>
                                        <p:attrNameLst>
                                          <p:attrName>style.visibility</p:attrName>
                                        </p:attrNameLst>
                                      </p:cBhvr>
                                      <p:to>
                                        <p:strVal val="visible"/>
                                      </p:to>
                                    </p:set>
                                    <p:anim calcmode="lin" valueType="num">
                                      <p:cBhvr>
                                        <p:cTn id="237" dur="500" fill="hold"/>
                                        <p:tgtEl>
                                          <p:spTgt spid="53"/>
                                        </p:tgtEl>
                                        <p:attrNameLst>
                                          <p:attrName>ppt_w</p:attrName>
                                        </p:attrNameLst>
                                      </p:cBhvr>
                                      <p:tavLst>
                                        <p:tav tm="0">
                                          <p:val>
                                            <p:fltVal val="0"/>
                                          </p:val>
                                        </p:tav>
                                        <p:tav tm="100000">
                                          <p:val>
                                            <p:strVal val="#ppt_w"/>
                                          </p:val>
                                        </p:tav>
                                      </p:tavLst>
                                    </p:anim>
                                    <p:anim calcmode="lin" valueType="num">
                                      <p:cBhvr>
                                        <p:cTn id="238" dur="500" fill="hold"/>
                                        <p:tgtEl>
                                          <p:spTgt spid="53"/>
                                        </p:tgtEl>
                                        <p:attrNameLst>
                                          <p:attrName>ppt_h</p:attrName>
                                        </p:attrNameLst>
                                      </p:cBhvr>
                                      <p:tavLst>
                                        <p:tav tm="0">
                                          <p:val>
                                            <p:fltVal val="0"/>
                                          </p:val>
                                        </p:tav>
                                        <p:tav tm="100000">
                                          <p:val>
                                            <p:strVal val="#ppt_h"/>
                                          </p:val>
                                        </p:tav>
                                      </p:tavLst>
                                    </p:anim>
                                    <p:animEffect transition="in" filter="fade">
                                      <p:cBhvr>
                                        <p:cTn id="239" dur="500"/>
                                        <p:tgtEl>
                                          <p:spTgt spid="53"/>
                                        </p:tgtEl>
                                      </p:cBhvr>
                                    </p:animEffect>
                                  </p:childTnLst>
                                </p:cTn>
                              </p:par>
                            </p:childTnLst>
                          </p:cTn>
                        </p:par>
                      </p:childTnLst>
                    </p:cTn>
                  </p:par>
                  <p:par>
                    <p:cTn id="240" fill="hold">
                      <p:stCondLst>
                        <p:cond delay="indefinite"/>
                      </p:stCondLst>
                      <p:childTnLst>
                        <p:par>
                          <p:cTn id="241" fill="hold">
                            <p:stCondLst>
                              <p:cond delay="0"/>
                            </p:stCondLst>
                            <p:childTnLst>
                              <p:par>
                                <p:cTn id="242" presetID="47" presetClass="entr" presetSubtype="0" fill="hold" grpId="0" nodeType="clickEffect">
                                  <p:stCondLst>
                                    <p:cond delay="0"/>
                                  </p:stCondLst>
                                  <p:childTnLst>
                                    <p:set>
                                      <p:cBhvr>
                                        <p:cTn id="243" dur="1" fill="hold">
                                          <p:stCondLst>
                                            <p:cond delay="0"/>
                                          </p:stCondLst>
                                        </p:cTn>
                                        <p:tgtEl>
                                          <p:spTgt spid="60"/>
                                        </p:tgtEl>
                                        <p:attrNameLst>
                                          <p:attrName>style.visibility</p:attrName>
                                        </p:attrNameLst>
                                      </p:cBhvr>
                                      <p:to>
                                        <p:strVal val="visible"/>
                                      </p:to>
                                    </p:set>
                                    <p:animEffect transition="in" filter="fade">
                                      <p:cBhvr>
                                        <p:cTn id="244" dur="1000"/>
                                        <p:tgtEl>
                                          <p:spTgt spid="60"/>
                                        </p:tgtEl>
                                      </p:cBhvr>
                                    </p:animEffect>
                                    <p:anim calcmode="lin" valueType="num">
                                      <p:cBhvr>
                                        <p:cTn id="245" dur="1000" fill="hold"/>
                                        <p:tgtEl>
                                          <p:spTgt spid="60"/>
                                        </p:tgtEl>
                                        <p:attrNameLst>
                                          <p:attrName>ppt_x</p:attrName>
                                        </p:attrNameLst>
                                      </p:cBhvr>
                                      <p:tavLst>
                                        <p:tav tm="0">
                                          <p:val>
                                            <p:strVal val="#ppt_x"/>
                                          </p:val>
                                        </p:tav>
                                        <p:tav tm="100000">
                                          <p:val>
                                            <p:strVal val="#ppt_x"/>
                                          </p:val>
                                        </p:tav>
                                      </p:tavLst>
                                    </p:anim>
                                    <p:anim calcmode="lin" valueType="num">
                                      <p:cBhvr>
                                        <p:cTn id="246" dur="1000" fill="hold"/>
                                        <p:tgtEl>
                                          <p:spTgt spid="6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fade">
                                      <p:cBhvr>
                                        <p:cTn id="249" dur="500"/>
                                        <p:tgtEl>
                                          <p:spTgt spid="61"/>
                                        </p:tgtEl>
                                      </p:cBhvr>
                                    </p:animEffect>
                                    <p:anim calcmode="lin" valueType="num">
                                      <p:cBhvr>
                                        <p:cTn id="250" dur="500" fill="hold"/>
                                        <p:tgtEl>
                                          <p:spTgt spid="61"/>
                                        </p:tgtEl>
                                        <p:attrNameLst>
                                          <p:attrName>ppt_x</p:attrName>
                                        </p:attrNameLst>
                                      </p:cBhvr>
                                      <p:tavLst>
                                        <p:tav tm="0">
                                          <p:val>
                                            <p:strVal val="#ppt_x"/>
                                          </p:val>
                                        </p:tav>
                                        <p:tav tm="100000">
                                          <p:val>
                                            <p:strVal val="#ppt_x"/>
                                          </p:val>
                                        </p:tav>
                                      </p:tavLst>
                                    </p:anim>
                                    <p:anim calcmode="lin" valueType="num">
                                      <p:cBhvr>
                                        <p:cTn id="251" dur="500" fill="hold"/>
                                        <p:tgtEl>
                                          <p:spTgt spid="61"/>
                                        </p:tgtEl>
                                        <p:attrNameLst>
                                          <p:attrName>ppt_y</p:attrName>
                                        </p:attrNameLst>
                                      </p:cBhvr>
                                      <p:tavLst>
                                        <p:tav tm="0">
                                          <p:val>
                                            <p:strVal val="#ppt_y+.1"/>
                                          </p:val>
                                        </p:tav>
                                        <p:tav tm="100000">
                                          <p:val>
                                            <p:strVal val="#ppt_y"/>
                                          </p:val>
                                        </p:tav>
                                      </p:tavLst>
                                    </p:anim>
                                  </p:childTnLst>
                                </p:cTn>
                              </p:par>
                            </p:childTnLst>
                          </p:cTn>
                        </p:par>
                        <p:par>
                          <p:cTn id="252" fill="hold">
                            <p:stCondLst>
                              <p:cond delay="1000"/>
                            </p:stCondLst>
                            <p:childTnLst>
                              <p:par>
                                <p:cTn id="253" presetID="22" presetClass="entr" presetSubtype="8" fill="hold" nodeType="after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left)">
                                      <p:cBhvr>
                                        <p:cTn id="2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579983" y="2865130"/>
            <a:ext cx="2060390" cy="707886"/>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PLANT MORE SHADE </a:t>
            </a:r>
            <a:r>
              <a:rPr lang="en-US" sz="2000" dirty="0" smtClean="0">
                <a:solidFill>
                  <a:srgbClr val="03A1A4"/>
                </a:solidFill>
                <a:latin typeface="Century Gothic" panose="020B0502020202020204" pitchFamily="34" charset="0"/>
              </a:rPr>
              <a:t>TREES</a:t>
            </a:r>
            <a:endParaRPr lang="en-US" sz="2000" dirty="0">
              <a:solidFill>
                <a:srgbClr val="03A1A4"/>
              </a:solidFill>
              <a:latin typeface="Century Gothic" panose="020B0502020202020204" pitchFamily="34" charset="0"/>
            </a:endParaRPr>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14357" y="4382312"/>
            <a:ext cx="2259335" cy="1015663"/>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REDUCE ELECTRICAL </a:t>
            </a:r>
            <a:r>
              <a:rPr lang="en-US" sz="2000" dirty="0" smtClean="0">
                <a:solidFill>
                  <a:srgbClr val="EE9524"/>
                </a:solidFill>
                <a:latin typeface="Century Gothic" panose="020B0502020202020204" pitchFamily="34" charset="0"/>
              </a:rPr>
              <a:t>CONSUMPTION</a:t>
            </a:r>
            <a:endParaRPr lang="en-US" sz="2000" dirty="0">
              <a:solidFill>
                <a:srgbClr val="EE9524"/>
              </a:solidFill>
              <a:latin typeface="Century Gothic" panose="020B0502020202020204" pitchFamily="34" charset="0"/>
            </a:endParaRPr>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35975" y="2612567"/>
            <a:ext cx="2719931" cy="1015663"/>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CONTROL TEMPERATURES IN URBAN </a:t>
            </a:r>
            <a:r>
              <a:rPr lang="en-US" sz="2000" dirty="0" smtClean="0">
                <a:solidFill>
                  <a:srgbClr val="EF3078"/>
                </a:solidFill>
                <a:latin typeface="Century Gothic" panose="020B0502020202020204" pitchFamily="34" charset="0"/>
              </a:rPr>
              <a:t>AREAS</a:t>
            </a:r>
            <a:endParaRPr lang="en-US" sz="2000" dirty="0">
              <a:solidFill>
                <a:srgbClr val="EF3078"/>
              </a:solidFill>
              <a:latin typeface="Century Gothic" panose="020B0502020202020204" pitchFamily="34" charset="0"/>
            </a:endParaRPr>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73993" y="4385807"/>
            <a:ext cx="2383690" cy="1015663"/>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LOOK AT NO TILL FARMING </a:t>
            </a:r>
            <a:r>
              <a:rPr lang="en-US" sz="2000" dirty="0" smtClean="0">
                <a:solidFill>
                  <a:srgbClr val="1C7CBB"/>
                </a:solidFill>
                <a:latin typeface="Century Gothic" panose="020B0502020202020204" pitchFamily="34" charset="0"/>
              </a:rPr>
              <a:t>OPTIONS</a:t>
            </a:r>
            <a:endParaRPr lang="en-US" sz="2000" dirty="0">
              <a:solidFill>
                <a:srgbClr val="1C7CBB"/>
              </a:solidFill>
              <a:latin typeface="Century Gothic" panose="020B0502020202020204" pitchFamily="34" charset="0"/>
            </a:endParaRPr>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3" y="2639879"/>
            <a:ext cx="2518203" cy="1015663"/>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USE HEATED WATER AS A POWER </a:t>
            </a:r>
            <a:r>
              <a:rPr lang="en-US" sz="2000" dirty="0" smtClean="0">
                <a:solidFill>
                  <a:schemeClr val="bg1"/>
                </a:solidFill>
                <a:latin typeface="Century Gothic" panose="020B0502020202020204" pitchFamily="34" charset="0"/>
              </a:rPr>
              <a:t>SOURCE</a:t>
            </a:r>
            <a:endParaRPr lang="en-US" sz="2000" dirty="0">
              <a:solidFill>
                <a:schemeClr val="bg1"/>
              </a:solidFill>
              <a:latin typeface="Century Gothic" panose="020B0502020202020204" pitchFamily="34" charset="0"/>
            </a:endParaRP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349726" y="201155"/>
            <a:ext cx="9492431" cy="707886"/>
          </a:xfrm>
          <a:prstGeom prst="rect">
            <a:avLst/>
          </a:prstGeom>
          <a:noFill/>
        </p:spPr>
        <p:txBody>
          <a:bodyPr wrap="square" rtlCol="0">
            <a:spAutoFit/>
          </a:bodyPr>
          <a:lstStyle/>
          <a:p>
            <a:pPr algn="ctr"/>
            <a:r>
              <a:rPr lang="en-US" sz="4000" dirty="0" smtClean="0">
                <a:solidFill>
                  <a:schemeClr val="bg1"/>
                </a:solidFill>
                <a:latin typeface="Tw Cen MT" panose="020B0602020104020603" pitchFamily="34" charset="0"/>
              </a:rPr>
              <a:t>HOW TO OVERCOME THERMAL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56232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1000"/>
                            </p:stCondLst>
                            <p:childTnLst>
                              <p:par>
                                <p:cTn id="65" presetID="53" presetClass="entr" presetSubtype="16"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childTnLst>
                          </p:cTn>
                        </p:par>
                        <p:par>
                          <p:cTn id="70" fill="hold">
                            <p:stCondLst>
                              <p:cond delay="1500"/>
                            </p:stCondLst>
                            <p:childTnLst>
                              <p:par>
                                <p:cTn id="71" presetID="5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anim calcmode="lin" valueType="num">
                                      <p:cBhvr>
                                        <p:cTn id="87" dur="500" fill="hold"/>
                                        <p:tgtEl>
                                          <p:spTgt spid="34"/>
                                        </p:tgtEl>
                                        <p:attrNameLst>
                                          <p:attrName>ppt_x</p:attrName>
                                        </p:attrNameLst>
                                      </p:cBhvr>
                                      <p:tavLst>
                                        <p:tav tm="0">
                                          <p:val>
                                            <p:strVal val="#ppt_x"/>
                                          </p:val>
                                        </p:tav>
                                        <p:tav tm="100000">
                                          <p:val>
                                            <p:strVal val="#ppt_x"/>
                                          </p:val>
                                        </p:tav>
                                      </p:tavLst>
                                    </p:anim>
                                    <p:anim calcmode="lin" valueType="num">
                                      <p:cBhvr>
                                        <p:cTn id="88" dur="500" fill="hold"/>
                                        <p:tgtEl>
                                          <p:spTgt spid="34"/>
                                        </p:tgtEl>
                                        <p:attrNameLst>
                                          <p:attrName>ppt_y</p:attrName>
                                        </p:attrNameLst>
                                      </p:cBhvr>
                                      <p:tavLst>
                                        <p:tav tm="0">
                                          <p:val>
                                            <p:strVal val="#ppt_y-.1"/>
                                          </p:val>
                                        </p:tav>
                                        <p:tav tm="100000">
                                          <p:val>
                                            <p:strVal val="#ppt_y"/>
                                          </p:val>
                                        </p:tav>
                                      </p:tavLst>
                                    </p:anim>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1000"/>
                            </p:stCondLst>
                            <p:childTnLst>
                              <p:par>
                                <p:cTn id="94" presetID="53" presetClass="entr" presetSubtype="16"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childTnLst>
                          </p:cTn>
                        </p:par>
                        <p:par>
                          <p:cTn id="99" fill="hold">
                            <p:stCondLst>
                              <p:cond delay="1500"/>
                            </p:stCondLst>
                            <p:childTnLst>
                              <p:par>
                                <p:cTn id="100" presetID="53" presetClass="entr" presetSubtype="16"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2000"/>
                            </p:stCondLst>
                            <p:childTnLst>
                              <p:par>
                                <p:cTn id="106" presetID="53" presetClass="entr" presetSubtype="16"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anim calcmode="lin" valueType="num">
                                      <p:cBhvr>
                                        <p:cTn id="116" dur="500" fill="hold"/>
                                        <p:tgtEl>
                                          <p:spTgt spid="51"/>
                                        </p:tgtEl>
                                        <p:attrNameLst>
                                          <p:attrName>ppt_x</p:attrName>
                                        </p:attrNameLst>
                                      </p:cBhvr>
                                      <p:tavLst>
                                        <p:tav tm="0">
                                          <p:val>
                                            <p:strVal val="#ppt_x"/>
                                          </p:val>
                                        </p:tav>
                                        <p:tav tm="100000">
                                          <p:val>
                                            <p:strVal val="#ppt_x"/>
                                          </p:val>
                                        </p:tav>
                                      </p:tavLst>
                                    </p:anim>
                                    <p:anim calcmode="lin" valueType="num">
                                      <p:cBhvr>
                                        <p:cTn id="117" dur="500" fill="hold"/>
                                        <p:tgtEl>
                                          <p:spTgt spid="51"/>
                                        </p:tgtEl>
                                        <p:attrNameLst>
                                          <p:attrName>ppt_y</p:attrName>
                                        </p:attrNameLst>
                                      </p:cBhvr>
                                      <p:tavLst>
                                        <p:tav tm="0">
                                          <p:val>
                                            <p:strVal val="#ppt_y+.1"/>
                                          </p:val>
                                        </p:tav>
                                        <p:tav tm="100000">
                                          <p:val>
                                            <p:strVal val="#ppt_y"/>
                                          </p:val>
                                        </p:tav>
                                      </p:tavLst>
                                    </p:anim>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wipe(left)">
                                      <p:cBhvr>
                                        <p:cTn id="121" dur="500"/>
                                        <p:tgtEl>
                                          <p:spTgt spid="54"/>
                                        </p:tgtEl>
                                      </p:cBhvr>
                                    </p:animEffect>
                                  </p:childTnLst>
                                </p:cTn>
                              </p:par>
                            </p:childTnLst>
                          </p:cTn>
                        </p:par>
                        <p:par>
                          <p:cTn id="122" fill="hold">
                            <p:stCondLst>
                              <p:cond delay="1000"/>
                            </p:stCondLst>
                            <p:childTnLst>
                              <p:par>
                                <p:cTn id="123" presetID="53" presetClass="entr" presetSubtype="16"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500" fill="hold"/>
                                        <p:tgtEl>
                                          <p:spTgt spid="55"/>
                                        </p:tgtEl>
                                        <p:attrNameLst>
                                          <p:attrName>ppt_w</p:attrName>
                                        </p:attrNameLst>
                                      </p:cBhvr>
                                      <p:tavLst>
                                        <p:tav tm="0">
                                          <p:val>
                                            <p:fltVal val="0"/>
                                          </p:val>
                                        </p:tav>
                                        <p:tav tm="100000">
                                          <p:val>
                                            <p:strVal val="#ppt_w"/>
                                          </p:val>
                                        </p:tav>
                                      </p:tavLst>
                                    </p:anim>
                                    <p:anim calcmode="lin" valueType="num">
                                      <p:cBhvr>
                                        <p:cTn id="126" dur="500" fill="hold"/>
                                        <p:tgtEl>
                                          <p:spTgt spid="55"/>
                                        </p:tgtEl>
                                        <p:attrNameLst>
                                          <p:attrName>ppt_h</p:attrName>
                                        </p:attrNameLst>
                                      </p:cBhvr>
                                      <p:tavLst>
                                        <p:tav tm="0">
                                          <p:val>
                                            <p:fltVal val="0"/>
                                          </p:val>
                                        </p:tav>
                                        <p:tav tm="100000">
                                          <p:val>
                                            <p:strVal val="#ppt_h"/>
                                          </p:val>
                                        </p:tav>
                                      </p:tavLst>
                                    </p:anim>
                                    <p:animEffect transition="in" filter="fade">
                                      <p:cBhvr>
                                        <p:cTn id="127" dur="500"/>
                                        <p:tgtEl>
                                          <p:spTgt spid="55"/>
                                        </p:tgtEl>
                                      </p:cBhvr>
                                    </p:animEffect>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56"/>
                                        </p:tgtEl>
                                        <p:attrNameLst>
                                          <p:attrName>style.visibility</p:attrName>
                                        </p:attrNameLst>
                                      </p:cBhvr>
                                      <p:to>
                                        <p:strVal val="visible"/>
                                      </p:to>
                                    </p:set>
                                    <p:anim calcmode="lin" valueType="num">
                                      <p:cBhvr>
                                        <p:cTn id="131" dur="500" fill="hold"/>
                                        <p:tgtEl>
                                          <p:spTgt spid="56"/>
                                        </p:tgtEl>
                                        <p:attrNameLst>
                                          <p:attrName>ppt_w</p:attrName>
                                        </p:attrNameLst>
                                      </p:cBhvr>
                                      <p:tavLst>
                                        <p:tav tm="0">
                                          <p:val>
                                            <p:fltVal val="0"/>
                                          </p:val>
                                        </p:tav>
                                        <p:tav tm="100000">
                                          <p:val>
                                            <p:strVal val="#ppt_w"/>
                                          </p:val>
                                        </p:tav>
                                      </p:tavLst>
                                    </p:anim>
                                    <p:anim calcmode="lin" valueType="num">
                                      <p:cBhvr>
                                        <p:cTn id="132" dur="500" fill="hold"/>
                                        <p:tgtEl>
                                          <p:spTgt spid="56"/>
                                        </p:tgtEl>
                                        <p:attrNameLst>
                                          <p:attrName>ppt_h</p:attrName>
                                        </p:attrNameLst>
                                      </p:cBhvr>
                                      <p:tavLst>
                                        <p:tav tm="0">
                                          <p:val>
                                            <p:fltVal val="0"/>
                                          </p:val>
                                        </p:tav>
                                        <p:tav tm="100000">
                                          <p:val>
                                            <p:strVal val="#ppt_h"/>
                                          </p:val>
                                        </p:tav>
                                      </p:tavLst>
                                    </p:anim>
                                    <p:animEffect transition="in" filter="fade">
                                      <p:cBhvr>
                                        <p:cTn id="133" dur="500"/>
                                        <p:tgtEl>
                                          <p:spTgt spid="56"/>
                                        </p:tgtEl>
                                      </p:cBhvr>
                                    </p:animEffect>
                                  </p:childTnLst>
                                </p:cTn>
                              </p:par>
                            </p:childTnLst>
                          </p:cTn>
                        </p:par>
                        <p:par>
                          <p:cTn id="134" fill="hold">
                            <p:stCondLst>
                              <p:cond delay="2000"/>
                            </p:stCondLst>
                            <p:childTnLst>
                              <p:par>
                                <p:cTn id="135" presetID="53" presetClass="entr" presetSubtype="16"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 calcmode="lin" valueType="num">
                                      <p:cBhvr>
                                        <p:cTn id="137" dur="500" fill="hold"/>
                                        <p:tgtEl>
                                          <p:spTgt spid="57"/>
                                        </p:tgtEl>
                                        <p:attrNameLst>
                                          <p:attrName>ppt_w</p:attrName>
                                        </p:attrNameLst>
                                      </p:cBhvr>
                                      <p:tavLst>
                                        <p:tav tm="0">
                                          <p:val>
                                            <p:fltVal val="0"/>
                                          </p:val>
                                        </p:tav>
                                        <p:tav tm="100000">
                                          <p:val>
                                            <p:strVal val="#ppt_w"/>
                                          </p:val>
                                        </p:tav>
                                      </p:tavLst>
                                    </p:anim>
                                    <p:anim calcmode="lin" valueType="num">
                                      <p:cBhvr>
                                        <p:cTn id="138" dur="500" fill="hold"/>
                                        <p:tgtEl>
                                          <p:spTgt spid="57"/>
                                        </p:tgtEl>
                                        <p:attrNameLst>
                                          <p:attrName>ppt_h</p:attrName>
                                        </p:attrNameLst>
                                      </p:cBhvr>
                                      <p:tavLst>
                                        <p:tav tm="0">
                                          <p:val>
                                            <p:fltVal val="0"/>
                                          </p:val>
                                        </p:tav>
                                        <p:tav tm="100000">
                                          <p:val>
                                            <p:strVal val="#ppt_h"/>
                                          </p:val>
                                        </p:tav>
                                      </p:tavLst>
                                    </p:anim>
                                    <p:animEffect transition="in" filter="fade">
                                      <p:cBhvr>
                                        <p:cTn id="139" dur="500"/>
                                        <p:tgtEl>
                                          <p:spTgt spid="5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fade">
                                      <p:cBhvr>
                                        <p:cTn id="144" dur="1000"/>
                                        <p:tgtEl>
                                          <p:spTgt spid="60"/>
                                        </p:tgtEl>
                                      </p:cBhvr>
                                    </p:animEffect>
                                    <p:anim calcmode="lin" valueType="num">
                                      <p:cBhvr>
                                        <p:cTn id="145" dur="1000" fill="hold"/>
                                        <p:tgtEl>
                                          <p:spTgt spid="60"/>
                                        </p:tgtEl>
                                        <p:attrNameLst>
                                          <p:attrName>ppt_x</p:attrName>
                                        </p:attrNameLst>
                                      </p:cBhvr>
                                      <p:tavLst>
                                        <p:tav tm="0">
                                          <p:val>
                                            <p:strVal val="#ppt_x"/>
                                          </p:val>
                                        </p:tav>
                                        <p:tav tm="100000">
                                          <p:val>
                                            <p:strVal val="#ppt_x"/>
                                          </p:val>
                                        </p:tav>
                                      </p:tavLst>
                                    </p:anim>
                                    <p:anim calcmode="lin" valueType="num">
                                      <p:cBhvr>
                                        <p:cTn id="146" dur="1000" fill="hold"/>
                                        <p:tgtEl>
                                          <p:spTgt spid="60"/>
                                        </p:tgtEl>
                                        <p:attrNameLst>
                                          <p:attrName>ppt_y</p:attrName>
                                        </p:attrNameLst>
                                      </p:cBhvr>
                                      <p:tavLst>
                                        <p:tav tm="0">
                                          <p:val>
                                            <p:strVal val="#ppt_y-.1"/>
                                          </p:val>
                                        </p:tav>
                                        <p:tav tm="100000">
                                          <p:val>
                                            <p:strVal val="#ppt_y"/>
                                          </p:val>
                                        </p:tav>
                                      </p:tavLst>
                                    </p:anim>
                                  </p:childTnLst>
                                </p:cTn>
                              </p:par>
                            </p:childTnLst>
                          </p:cTn>
                        </p:par>
                        <p:par>
                          <p:cTn id="147" fill="hold">
                            <p:stCondLst>
                              <p:cond delay="1000"/>
                            </p:stCondLst>
                            <p:childTnLst>
                              <p:par>
                                <p:cTn id="148" presetID="22" presetClass="entr" presetSubtype="8" fill="hold" nodeType="after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wipe(left)">
                                      <p:cBhvr>
                                        <p:cTn id="1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p:bldP spid="20" grpId="0" animBg="1"/>
      <p:bldP spid="21" grpId="0" animBg="1"/>
      <p:bldP spid="22" grpId="0" animBg="1"/>
      <p:bldP spid="25" grpId="0"/>
      <p:bldP spid="29" grpId="0" animBg="1"/>
      <p:bldP spid="30" grpId="0" animBg="1"/>
      <p:bldP spid="31" grpId="0" animBg="1"/>
      <p:bldP spid="34" grpId="0"/>
      <p:bldP spid="46" grpId="0" animBg="1"/>
      <p:bldP spid="47" grpId="0" animBg="1"/>
      <p:bldP spid="48" grpId="0" animBg="1"/>
      <p:bldP spid="51" grpId="0"/>
      <p:bldP spid="55" grpId="0" animBg="1"/>
      <p:bldP spid="56" grpId="0" animBg="1"/>
      <p:bldP spid="57" grpId="0" animBg="1"/>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3A148C-7AA0-4CAD-97B2-FFA2E140E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812"/>
            <a:ext cx="12191999" cy="6778751"/>
          </a:xfrm>
          <a:prstGeom prst="rect">
            <a:avLst/>
          </a:prstGeom>
        </p:spPr>
      </p:pic>
      <p:sp>
        <p:nvSpPr>
          <p:cNvPr id="17" name="Parallelogram 16"/>
          <p:cNvSpPr/>
          <p:nvPr/>
        </p:nvSpPr>
        <p:spPr>
          <a:xfrm>
            <a:off x="1958848" y="38812"/>
            <a:ext cx="8857397" cy="6858000"/>
          </a:xfrm>
          <a:prstGeom prst="parallelogram">
            <a:avLst/>
          </a:prstGeom>
          <a:solidFill>
            <a:schemeClr val="tx1">
              <a:lumMod val="85000"/>
              <a:lumOff val="1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p:cNvSpPr/>
          <p:nvPr/>
        </p:nvSpPr>
        <p:spPr>
          <a:xfrm flipH="1" flipV="1">
            <a:off x="7294728" y="1445768"/>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5285148" y="1015810"/>
            <a:ext cx="34561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4800" b="1" i="0" u="none" strike="noStrike" kern="1200" cap="none" spc="6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INTRO</a:t>
            </a:r>
          </a:p>
        </p:txBody>
      </p:sp>
      <p:sp>
        <p:nvSpPr>
          <p:cNvPr id="42" name="Rectangle 41"/>
          <p:cNvSpPr/>
          <p:nvPr/>
        </p:nvSpPr>
        <p:spPr>
          <a:xfrm>
            <a:off x="4337713" y="2276764"/>
            <a:ext cx="405683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baseline="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WHAT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IS </a:t>
            </a:r>
            <a:r>
              <a:rPr lang="en-IN" sz="4400" spc="300" noProof="0" dirty="0" smtClean="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RADIOACTIVE</a:t>
            </a:r>
            <a:endPar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POLLUTION?</a:t>
            </a:r>
            <a:endParaRPr kumimoji="0" lang="en-IN" sz="4400" b="0" i="0" u="none" strike="noStrike" kern="1200" cap="none" spc="3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3" name="Freeform: Shape 42"/>
          <p:cNvSpPr/>
          <p:nvPr/>
        </p:nvSpPr>
        <p:spPr>
          <a:xfrm>
            <a:off x="4735240" y="793241"/>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341194" y="1552432"/>
            <a:ext cx="3766782" cy="3766782"/>
            <a:chOff x="341194" y="1552432"/>
            <a:chExt cx="3766782" cy="3766782"/>
          </a:xfrm>
          <a:blipFill dpi="0" rotWithShape="1">
            <a:blip r:embed="rId3">
              <a:extLst>
                <a:ext uri="{28A0092B-C50C-407E-A947-70E740481C1C}">
                  <a14:useLocalDpi xmlns:a14="http://schemas.microsoft.com/office/drawing/2010/main" val="0"/>
                </a:ext>
              </a:extLst>
            </a:blip>
            <a:srcRect/>
            <a:stretch>
              <a:fillRect/>
            </a:stretch>
          </a:blipFill>
        </p:grpSpPr>
        <p:sp>
          <p:nvSpPr>
            <p:cNvPr id="20" name="Oval 19"/>
            <p:cNvSpPr/>
            <p:nvPr/>
          </p:nvSpPr>
          <p:spPr>
            <a:xfrm>
              <a:off x="341194" y="1552432"/>
              <a:ext cx="3766782" cy="37667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ircle: Hollow 23"/>
            <p:cNvSpPr/>
            <p:nvPr/>
          </p:nvSpPr>
          <p:spPr>
            <a:xfrm>
              <a:off x="570930" y="1798091"/>
              <a:ext cx="3275463" cy="3275463"/>
            </a:xfrm>
            <a:prstGeom prst="donut">
              <a:avLst>
                <a:gd name="adj" fmla="val 1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7924" y="2712547"/>
              <a:ext cx="2552131" cy="144655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88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Tree>
    <p:extLst>
      <p:ext uri="{BB962C8B-B14F-4D97-AF65-F5344CB8AC3E}">
        <p14:creationId xmlns:p14="http://schemas.microsoft.com/office/powerpoint/2010/main" val="423143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15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1500"/>
                                        <p:tgtEl>
                                          <p:spTgt spid="3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strips(downLeft)">
                                      <p:cBhvr>
                                        <p:cTn id="13" dur="1500"/>
                                        <p:tgtEl>
                                          <p:spTgt spid="41"/>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downLeft)">
                                      <p:cBhvr>
                                        <p:cTn id="16" dur="1500"/>
                                        <p:tgtEl>
                                          <p:spTgt spid="4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trips(downLeft)">
                                      <p:cBhvr>
                                        <p:cTn id="19" dur="1500"/>
                                        <p:tgtEl>
                                          <p:spTgt spid="43"/>
                                        </p:tgtEl>
                                      </p:cBhvr>
                                    </p:animEffect>
                                  </p:childTnLst>
                                </p:cTn>
                              </p:par>
                              <p:par>
                                <p:cTn id="20" presetID="18" presetClass="entr" presetSubtype="1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strips(downLeft)">
                                      <p:cBhvr>
                                        <p:cTn id="22" dur="1500"/>
                                        <p:tgtEl>
                                          <p:spTgt spid="45"/>
                                        </p:tgtEl>
                                      </p:cBhvr>
                                    </p:animEffect>
                                  </p:childTnLst>
                                </p:cTn>
                              </p:par>
                              <p:par>
                                <p:cTn id="23" presetID="6" presetClass="emph" presetSubtype="0" repeatCount="indefinite" decel="17000" autoRev="1" fill="hold" nodeType="withEffect">
                                  <p:stCondLst>
                                    <p:cond delay="0"/>
                                  </p:stCondLst>
                                  <p:childTnLst>
                                    <p:animScale>
                                      <p:cBhvr>
                                        <p:cTn id="24" dur="5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P spid="41" grpId="0"/>
      <p:bldP spid="42" grpId="0"/>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latin typeface="Tw Cen MT Condensed Extra Bold" panose="020B0803020202020204" pitchFamily="34" charset="0"/>
              </a:rPr>
              <a:t>WHAT IS RADIOACTIVE POLLUTION?</a:t>
            </a:r>
          </a:p>
        </p:txBody>
      </p:sp>
      <p:sp>
        <p:nvSpPr>
          <p:cNvPr id="3" name="Content Placeholder 2"/>
          <p:cNvSpPr>
            <a:spLocks noGrp="1"/>
          </p:cNvSpPr>
          <p:nvPr>
            <p:ph idx="1"/>
          </p:nvPr>
        </p:nvSpPr>
        <p:spPr>
          <a:xfrm>
            <a:off x="389965" y="1690687"/>
            <a:ext cx="6216897" cy="4723559"/>
          </a:xfrm>
        </p:spPr>
        <p:txBody>
          <a:bodyPr>
            <a:normAutofit fontScale="85000" lnSpcReduction="20000"/>
          </a:bodyPr>
          <a:lstStyle/>
          <a:p>
            <a:pPr>
              <a:lnSpc>
                <a:spcPct val="120000"/>
              </a:lnSpc>
            </a:pPr>
            <a:r>
              <a:rPr lang="en-US" b="1" dirty="0"/>
              <a:t>“</a:t>
            </a:r>
            <a:r>
              <a:rPr lang="en-US" dirty="0"/>
              <a:t>Radioactive pollution occurs when there is presence or depositions of </a:t>
            </a:r>
            <a:r>
              <a:rPr lang="en-US" b="1" dirty="0">
                <a:solidFill>
                  <a:schemeClr val="accent2">
                    <a:lumMod val="75000"/>
                  </a:schemeClr>
                </a:solidFill>
              </a:rPr>
              <a:t>radioactive materials</a:t>
            </a:r>
            <a:r>
              <a:rPr lang="en-US" dirty="0"/>
              <a:t> in the atmosphere or environment, especially where their presence is accidental and when it presents an environmental threat due to radioactive decay</a:t>
            </a:r>
            <a:r>
              <a:rPr lang="en-US" b="1" dirty="0" smtClean="0"/>
              <a:t>.”</a:t>
            </a:r>
          </a:p>
          <a:p>
            <a:pPr>
              <a:lnSpc>
                <a:spcPct val="120000"/>
              </a:lnSpc>
            </a:pPr>
            <a:r>
              <a:rPr lang="en-US" dirty="0"/>
              <a:t>The destruction caused by the radioactive materials is because of the emissions of hazardous ionizing </a:t>
            </a:r>
            <a:r>
              <a:rPr lang="en-US" dirty="0" smtClean="0"/>
              <a:t>radiation.</a:t>
            </a:r>
          </a:p>
          <a:p>
            <a:pPr>
              <a:lnSpc>
                <a:spcPct val="120000"/>
              </a:lnSpc>
            </a:pPr>
            <a:r>
              <a:rPr lang="en-US" dirty="0"/>
              <a:t>L</a:t>
            </a:r>
            <a:r>
              <a:rPr lang="en-US" dirty="0" smtClean="0"/>
              <a:t>ike </a:t>
            </a:r>
            <a:r>
              <a:rPr lang="en-US" dirty="0"/>
              <a:t>beta or alpha particles, gamma rays or neurons in the environment where they exist</a:t>
            </a:r>
          </a:p>
        </p:txBody>
      </p:sp>
      <p:pic>
        <p:nvPicPr>
          <p:cNvPr id="4" name="Picture 3" descr="Image result for radioactive pollu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837" y="2371169"/>
            <a:ext cx="4501300" cy="3321291"/>
          </a:xfrm>
          <a:prstGeom prst="rect">
            <a:avLst/>
          </a:prstGeom>
          <a:noFill/>
          <a:ln>
            <a:noFill/>
          </a:ln>
        </p:spPr>
      </p:pic>
    </p:spTree>
    <p:extLst>
      <p:ext uri="{BB962C8B-B14F-4D97-AF65-F5344CB8AC3E}">
        <p14:creationId xmlns:p14="http://schemas.microsoft.com/office/powerpoint/2010/main" val="512059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132872" y="2717481"/>
            <a:ext cx="3634343" cy="923330"/>
          </a:xfrm>
          <a:prstGeom prst="rect">
            <a:avLst/>
          </a:prstGeom>
          <a:noFill/>
        </p:spPr>
        <p:txBody>
          <a:bodyPr wrap="square" rtlCol="0">
            <a:spAutoFit/>
          </a:bodyPr>
          <a:lstStyle/>
          <a:p>
            <a:pPr algn="ctr"/>
            <a:r>
              <a:rPr lang="en-US" dirty="0">
                <a:solidFill>
                  <a:srgbClr val="03A1A4"/>
                </a:solidFill>
                <a:latin typeface="Century Gothic" panose="020B0502020202020204" pitchFamily="34" charset="0"/>
              </a:rPr>
              <a:t>NUCLEAR ACCIDENTS FROM NUCLEAR ENERGY GENERATION </a:t>
            </a:r>
            <a:r>
              <a:rPr lang="en-US" dirty="0" smtClean="0">
                <a:solidFill>
                  <a:srgbClr val="03A1A4"/>
                </a:solidFill>
                <a:latin typeface="Century Gothic" panose="020B0502020202020204" pitchFamily="34" charset="0"/>
              </a:rPr>
              <a:t>PLANTS</a:t>
            </a:r>
            <a:endParaRPr lang="en-US"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15472" y="5608453"/>
            <a:ext cx="3313651" cy="738664"/>
          </a:xfrm>
          <a:prstGeom prst="rect">
            <a:avLst/>
          </a:prstGeom>
          <a:noFill/>
        </p:spPr>
        <p:txBody>
          <a:bodyPr wrap="square" rtlCol="0">
            <a:spAutoFit/>
          </a:bodyPr>
          <a:lstStyle/>
          <a:p>
            <a:r>
              <a:rPr lang="en-US" sz="1400" b="1" dirty="0" smtClean="0">
                <a:latin typeface="Century Gothic" panose="020B0502020202020204" pitchFamily="34" charset="0"/>
              </a:rPr>
              <a:t>Nuclear energy has high </a:t>
            </a:r>
            <a:r>
              <a:rPr lang="en-US" sz="1400" b="1" dirty="0">
                <a:latin typeface="Century Gothic" panose="020B0502020202020204" pitchFamily="34" charset="0"/>
              </a:rPr>
              <a:t>latent power is due to its high level of radiation</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96672" y="4395782"/>
            <a:ext cx="2091966" cy="707886"/>
          </a:xfrm>
          <a:prstGeom prst="rect">
            <a:avLst/>
          </a:prstGeom>
          <a:noFill/>
        </p:spPr>
        <p:txBody>
          <a:bodyPr wrap="square" rtlCol="0">
            <a:spAutoFit/>
          </a:bodyPr>
          <a:lstStyle/>
          <a:p>
            <a:pPr algn="ctr"/>
            <a:r>
              <a:rPr lang="en-US" sz="2000" dirty="0" smtClean="0">
                <a:solidFill>
                  <a:srgbClr val="EE9524"/>
                </a:solidFill>
                <a:latin typeface="Century Gothic" panose="020B0502020202020204" pitchFamily="34" charset="0"/>
              </a:rPr>
              <a:t>USE </a:t>
            </a:r>
            <a:r>
              <a:rPr lang="en-US" sz="2000" dirty="0">
                <a:solidFill>
                  <a:srgbClr val="EE9524"/>
                </a:solidFill>
                <a:latin typeface="Century Gothic" panose="020B0502020202020204" pitchFamily="34" charset="0"/>
              </a:rPr>
              <a:t>OF RADIO ISOTOPES</a:t>
            </a: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396784" y="1633854"/>
            <a:ext cx="3201043" cy="830997"/>
          </a:xfrm>
          <a:prstGeom prst="rect">
            <a:avLst/>
          </a:prstGeom>
          <a:noFill/>
        </p:spPr>
        <p:txBody>
          <a:bodyPr wrap="square" rtlCol="0">
            <a:spAutoFit/>
          </a:bodyPr>
          <a:lstStyle/>
          <a:p>
            <a:r>
              <a:rPr lang="en-US" sz="1600" b="1" dirty="0">
                <a:latin typeface="Century Gothic" panose="020B0502020202020204" pitchFamily="34" charset="0"/>
              </a:rPr>
              <a:t>Isotopes such as uranium have high concentrations of radiation in them</a:t>
            </a:r>
            <a:r>
              <a:rPr lang="en-US" sz="1400" b="1" dirty="0">
                <a:latin typeface="Century Gothic" panose="020B0502020202020204" pitchFamily="34" charset="0"/>
              </a:rPr>
              <a:t>.</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35976" y="3165363"/>
            <a:ext cx="2719931" cy="400110"/>
          </a:xfrm>
          <a:prstGeom prst="rect">
            <a:avLst/>
          </a:prstGeom>
          <a:noFill/>
        </p:spPr>
        <p:txBody>
          <a:bodyPr wrap="square" rtlCol="0">
            <a:spAutoFit/>
          </a:bodyPr>
          <a:lstStyle/>
          <a:p>
            <a:pPr algn="ctr"/>
            <a:r>
              <a:rPr lang="en-US" sz="2000" dirty="0" smtClean="0">
                <a:solidFill>
                  <a:srgbClr val="EF3078"/>
                </a:solidFill>
                <a:latin typeface="Century Gothic" panose="020B0502020202020204" pitchFamily="34" charset="0"/>
              </a:rPr>
              <a:t>COSMIC </a:t>
            </a:r>
            <a:r>
              <a:rPr lang="en-US" sz="2000" dirty="0">
                <a:solidFill>
                  <a:srgbClr val="EF3078"/>
                </a:solidFill>
                <a:latin typeface="Century Gothic" panose="020B0502020202020204" pitchFamily="34" charset="0"/>
              </a:rPr>
              <a:t>RAYS</a:t>
            </a: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408415" y="5504130"/>
            <a:ext cx="3533345" cy="738664"/>
          </a:xfrm>
          <a:prstGeom prst="rect">
            <a:avLst/>
          </a:prstGeom>
          <a:noFill/>
        </p:spPr>
        <p:txBody>
          <a:bodyPr wrap="square" rtlCol="0">
            <a:spAutoFit/>
          </a:bodyPr>
          <a:lstStyle/>
          <a:p>
            <a:r>
              <a:rPr lang="en-US" sz="1400" b="1" dirty="0">
                <a:latin typeface="Century Gothic" panose="020B0502020202020204" pitchFamily="34" charset="0"/>
              </a:rPr>
              <a:t>These come from outer space to our planet with intense radiation as their nature, </a:t>
            </a:r>
            <a:r>
              <a:rPr lang="en-US" sz="1400" b="1" dirty="0" smtClean="0">
                <a:latin typeface="Century Gothic" panose="020B0502020202020204" pitchFamily="34" charset="0"/>
              </a:rPr>
              <a:t>causing </a:t>
            </a:r>
            <a:r>
              <a:rPr lang="en-US" sz="1400" b="1" dirty="0">
                <a:latin typeface="Century Gothic" panose="020B0502020202020204" pitchFamily="34" charset="0"/>
              </a:rPr>
              <a:t>radioactive pollution</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10532" y="4370333"/>
            <a:ext cx="2510612" cy="923330"/>
          </a:xfrm>
          <a:prstGeom prst="rect">
            <a:avLst/>
          </a:prstGeom>
          <a:noFill/>
        </p:spPr>
        <p:txBody>
          <a:bodyPr wrap="square" rtlCol="0">
            <a:spAutoFit/>
          </a:bodyPr>
          <a:lstStyle/>
          <a:p>
            <a:pPr algn="ctr"/>
            <a:r>
              <a:rPr lang="en-US" dirty="0" smtClean="0">
                <a:solidFill>
                  <a:srgbClr val="1C7CBB"/>
                </a:solidFill>
                <a:latin typeface="Century Gothic" panose="020B0502020202020204" pitchFamily="34" charset="0"/>
              </a:rPr>
              <a:t>SPILLAGE </a:t>
            </a:r>
            <a:r>
              <a:rPr lang="en-US" dirty="0">
                <a:solidFill>
                  <a:srgbClr val="1C7CBB"/>
                </a:solidFill>
                <a:latin typeface="Century Gothic" panose="020B0502020202020204" pitchFamily="34" charset="0"/>
              </a:rPr>
              <a:t>OF RADIOACTIVE CHEMICALS</a:t>
            </a: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896828" y="1878686"/>
            <a:ext cx="3358381" cy="738664"/>
          </a:xfrm>
          <a:prstGeom prst="rect">
            <a:avLst/>
          </a:prstGeom>
          <a:noFill/>
        </p:spPr>
        <p:txBody>
          <a:bodyPr wrap="square" rtlCol="0">
            <a:spAutoFit/>
          </a:bodyPr>
          <a:lstStyle/>
          <a:p>
            <a:r>
              <a:rPr lang="en-US" sz="1400" b="1" dirty="0">
                <a:latin typeface="Century Gothic" panose="020B0502020202020204" pitchFamily="34" charset="0"/>
              </a:rPr>
              <a:t>I</a:t>
            </a:r>
            <a:r>
              <a:rPr lang="en-US" sz="1400" b="1" dirty="0" smtClean="0">
                <a:latin typeface="Century Gothic" panose="020B0502020202020204" pitchFamily="34" charset="0"/>
              </a:rPr>
              <a:t>nstances </a:t>
            </a:r>
            <a:r>
              <a:rPr lang="en-US" sz="1400" b="1" dirty="0">
                <a:latin typeface="Century Gothic" panose="020B0502020202020204" pitchFamily="34" charset="0"/>
              </a:rPr>
              <a:t>of spillages over oceans when ships hit glaciers </a:t>
            </a:r>
            <a:r>
              <a:rPr lang="en-US" sz="1400" b="1" dirty="0" smtClean="0">
                <a:latin typeface="Century Gothic" panose="020B0502020202020204" pitchFamily="34" charset="0"/>
              </a:rPr>
              <a:t>end </a:t>
            </a:r>
            <a:r>
              <a:rPr lang="en-US" sz="1400" b="1" dirty="0">
                <a:latin typeface="Century Gothic" panose="020B0502020202020204" pitchFamily="34" charset="0"/>
              </a:rPr>
              <a:t>up releasing chemicals on </a:t>
            </a:r>
            <a:r>
              <a:rPr lang="en-US" sz="1400" b="1" dirty="0" smtClean="0">
                <a:latin typeface="Century Gothic" panose="020B0502020202020204" pitchFamily="34" charset="0"/>
              </a:rPr>
              <a:t>waterways</a:t>
            </a:r>
            <a:endParaRPr lang="en-US" sz="1400" b="1" dirty="0">
              <a:latin typeface="Century Gothic" panose="020B0502020202020204" pitchFamily="34" charset="0"/>
            </a:endParaRP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2" y="3011475"/>
            <a:ext cx="2518203" cy="707886"/>
          </a:xfrm>
          <a:prstGeom prst="rect">
            <a:avLst/>
          </a:prstGeom>
          <a:noFill/>
        </p:spPr>
        <p:txBody>
          <a:bodyPr wrap="square" rtlCol="0">
            <a:spAutoFit/>
          </a:bodyPr>
          <a:lstStyle/>
          <a:p>
            <a:pPr algn="ctr"/>
            <a:r>
              <a:rPr lang="en-US" sz="2000" dirty="0" smtClean="0">
                <a:solidFill>
                  <a:schemeClr val="accent6">
                    <a:lumMod val="50000"/>
                  </a:schemeClr>
                </a:solidFill>
                <a:latin typeface="Century Gothic" panose="020B0502020202020204" pitchFamily="34" charset="0"/>
              </a:rPr>
              <a:t>TESTS </a:t>
            </a:r>
            <a:r>
              <a:rPr lang="en-US" sz="2000" dirty="0">
                <a:solidFill>
                  <a:schemeClr val="accent6">
                    <a:lumMod val="50000"/>
                  </a:schemeClr>
                </a:solidFill>
                <a:latin typeface="Century Gothic" panose="020B0502020202020204" pitchFamily="34" charset="0"/>
              </a:rPr>
              <a:t>ON RADIATION</a:t>
            </a: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666028" y="5520522"/>
            <a:ext cx="3611849" cy="954107"/>
          </a:xfrm>
          <a:prstGeom prst="rect">
            <a:avLst/>
          </a:prstGeom>
          <a:noFill/>
        </p:spPr>
        <p:txBody>
          <a:bodyPr wrap="square" rtlCol="0">
            <a:spAutoFit/>
          </a:bodyPr>
          <a:lstStyle/>
          <a:p>
            <a:r>
              <a:rPr lang="en-US" sz="1400" b="1" dirty="0" smtClean="0">
                <a:latin typeface="Century Gothic" panose="020B0502020202020204" pitchFamily="34" charset="0"/>
              </a:rPr>
              <a:t>The </a:t>
            </a:r>
            <a:r>
              <a:rPr lang="en-US" sz="1400" b="1" dirty="0">
                <a:latin typeface="Century Gothic" panose="020B0502020202020204" pitchFamily="34" charset="0"/>
              </a:rPr>
              <a:t>key elements in the cure and treatment of cancer, scientists have been exposed to radiation leading to their deaths </a:t>
            </a: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latin typeface="Tw Cen MT" panose="020B0602020104020603" pitchFamily="34" charset="0"/>
              </a:rPr>
              <a:t>CAUSES OF RADIOACTIVE POLLUTION</a:t>
            </a:r>
            <a:endParaRPr lang="en-US" sz="4000" dirty="0">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36978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anim calcmode="lin" valueType="num">
                                      <p:cBhvr>
                                        <p:cTn id="95" dur="500" fill="hold"/>
                                        <p:tgtEl>
                                          <p:spTgt spid="25"/>
                                        </p:tgtEl>
                                        <p:attrNameLst>
                                          <p:attrName>ppt_x</p:attrName>
                                        </p:attrNameLst>
                                      </p:cBhvr>
                                      <p:tavLst>
                                        <p:tav tm="0">
                                          <p:val>
                                            <p:strVal val="#ppt_x"/>
                                          </p:val>
                                        </p:tav>
                                        <p:tav tm="100000">
                                          <p:val>
                                            <p:strVal val="#ppt_x"/>
                                          </p:val>
                                        </p:tav>
                                      </p:tavLst>
                                    </p:anim>
                                    <p:anim calcmode="lin" valueType="num">
                                      <p:cBhvr>
                                        <p:cTn id="96" dur="5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anim calcmode="lin" valueType="num">
                                      <p:cBhvr>
                                        <p:cTn id="100" dur="500" fill="hold"/>
                                        <p:tgtEl>
                                          <p:spTgt spid="26"/>
                                        </p:tgtEl>
                                        <p:attrNameLst>
                                          <p:attrName>ppt_x</p:attrName>
                                        </p:attrNameLst>
                                      </p:cBhvr>
                                      <p:tavLst>
                                        <p:tav tm="0">
                                          <p:val>
                                            <p:strVal val="#ppt_x"/>
                                          </p:val>
                                        </p:tav>
                                        <p:tav tm="100000">
                                          <p:val>
                                            <p:strVal val="#ppt_x"/>
                                          </p:val>
                                        </p:tav>
                                      </p:tavLst>
                                    </p:anim>
                                    <p:anim calcmode="lin" valueType="num">
                                      <p:cBhvr>
                                        <p:cTn id="101" dur="50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par>
                          <p:cTn id="106" fill="hold">
                            <p:stCondLst>
                              <p:cond delay="1000"/>
                            </p:stCondLst>
                            <p:childTnLst>
                              <p:par>
                                <p:cTn id="107" presetID="53" presetClass="entr" presetSubtype="16"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1500"/>
                            </p:stCondLst>
                            <p:childTnLst>
                              <p:par>
                                <p:cTn id="113" presetID="53"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2000"/>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up)">
                                      <p:cBhvr>
                                        <p:cTn id="127" dur="500"/>
                                        <p:tgtEl>
                                          <p:spTgt spid="32"/>
                                        </p:tgtEl>
                                      </p:cBhvr>
                                    </p:animEffect>
                                  </p:childTnLst>
                                </p:cTn>
                              </p:par>
                            </p:childTnLst>
                          </p:cTn>
                        </p:par>
                        <p:par>
                          <p:cTn id="128" fill="hold">
                            <p:stCondLst>
                              <p:cond delay="3000"/>
                            </p:stCondLst>
                            <p:childTnLst>
                              <p:par>
                                <p:cTn id="129" presetID="53" presetClass="entr" presetSubtype="16"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childTnLst>
                          </p:cTn>
                        </p:par>
                        <p:par>
                          <p:cTn id="134" fill="hold">
                            <p:stCondLst>
                              <p:cond delay="350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anim calcmode="lin" valueType="num">
                                      <p:cBhvr>
                                        <p:cTn id="145" dur="500" fill="hold"/>
                                        <p:tgtEl>
                                          <p:spTgt spid="34"/>
                                        </p:tgtEl>
                                        <p:attrNameLst>
                                          <p:attrName>ppt_x</p:attrName>
                                        </p:attrNameLst>
                                      </p:cBhvr>
                                      <p:tavLst>
                                        <p:tav tm="0">
                                          <p:val>
                                            <p:strVal val="#ppt_x"/>
                                          </p:val>
                                        </p:tav>
                                        <p:tav tm="100000">
                                          <p:val>
                                            <p:strVal val="#ppt_x"/>
                                          </p:val>
                                        </p:tav>
                                      </p:tavLst>
                                    </p:anim>
                                    <p:anim calcmode="lin" valueType="num">
                                      <p:cBhvr>
                                        <p:cTn id="146" dur="500" fill="hold"/>
                                        <p:tgtEl>
                                          <p:spTgt spid="3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500"/>
                                        <p:tgtEl>
                                          <p:spTgt spid="35"/>
                                        </p:tgtEl>
                                      </p:cBhvr>
                                    </p:animEffect>
                                    <p:anim calcmode="lin" valueType="num">
                                      <p:cBhvr>
                                        <p:cTn id="150" dur="500" fill="hold"/>
                                        <p:tgtEl>
                                          <p:spTgt spid="35"/>
                                        </p:tgtEl>
                                        <p:attrNameLst>
                                          <p:attrName>ppt_x</p:attrName>
                                        </p:attrNameLst>
                                      </p:cBhvr>
                                      <p:tavLst>
                                        <p:tav tm="0">
                                          <p:val>
                                            <p:strVal val="#ppt_x"/>
                                          </p:val>
                                        </p:tav>
                                        <p:tav tm="100000">
                                          <p:val>
                                            <p:strVal val="#ppt_x"/>
                                          </p:val>
                                        </p:tav>
                                      </p:tavLst>
                                    </p:anim>
                                    <p:anim calcmode="lin" valueType="num">
                                      <p:cBhvr>
                                        <p:cTn id="151" dur="500" fill="hold"/>
                                        <p:tgtEl>
                                          <p:spTgt spid="35"/>
                                        </p:tgtEl>
                                        <p:attrNameLst>
                                          <p:attrName>ppt_y</p:attrName>
                                        </p:attrNameLst>
                                      </p:cBhvr>
                                      <p:tavLst>
                                        <p:tav tm="0">
                                          <p:val>
                                            <p:strVal val="#ppt_y+.1"/>
                                          </p:val>
                                        </p:tav>
                                        <p:tav tm="100000">
                                          <p:val>
                                            <p:strVal val="#ppt_y"/>
                                          </p:val>
                                        </p:tav>
                                      </p:tavLst>
                                    </p:anim>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childTnLst>
                          </p:cTn>
                        </p:par>
                        <p:par>
                          <p:cTn id="156" fill="hold">
                            <p:stCondLst>
                              <p:cond delay="1000"/>
                            </p:stCondLst>
                            <p:childTnLst>
                              <p:par>
                                <p:cTn id="157" presetID="53" presetClass="entr" presetSubtype="16"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p:cTn id="159" dur="500" fill="hold"/>
                                        <p:tgtEl>
                                          <p:spTgt spid="46"/>
                                        </p:tgtEl>
                                        <p:attrNameLst>
                                          <p:attrName>ppt_w</p:attrName>
                                        </p:attrNameLst>
                                      </p:cBhvr>
                                      <p:tavLst>
                                        <p:tav tm="0">
                                          <p:val>
                                            <p:fltVal val="0"/>
                                          </p:val>
                                        </p:tav>
                                        <p:tav tm="100000">
                                          <p:val>
                                            <p:strVal val="#ppt_w"/>
                                          </p:val>
                                        </p:tav>
                                      </p:tavLst>
                                    </p:anim>
                                    <p:anim calcmode="lin" valueType="num">
                                      <p:cBhvr>
                                        <p:cTn id="160" dur="500" fill="hold"/>
                                        <p:tgtEl>
                                          <p:spTgt spid="46"/>
                                        </p:tgtEl>
                                        <p:attrNameLst>
                                          <p:attrName>ppt_h</p:attrName>
                                        </p:attrNameLst>
                                      </p:cBhvr>
                                      <p:tavLst>
                                        <p:tav tm="0">
                                          <p:val>
                                            <p:fltVal val="0"/>
                                          </p:val>
                                        </p:tav>
                                        <p:tav tm="100000">
                                          <p:val>
                                            <p:strVal val="#ppt_h"/>
                                          </p:val>
                                        </p:tav>
                                      </p:tavLst>
                                    </p:anim>
                                    <p:animEffect transition="in" filter="fade">
                                      <p:cBhvr>
                                        <p:cTn id="161" dur="500"/>
                                        <p:tgtEl>
                                          <p:spTgt spid="46"/>
                                        </p:tgtEl>
                                      </p:cBhvr>
                                    </p:animEffect>
                                  </p:childTnLst>
                                </p:cTn>
                              </p:par>
                            </p:childTnLst>
                          </p:cTn>
                        </p:par>
                        <p:par>
                          <p:cTn id="162" fill="hold">
                            <p:stCondLst>
                              <p:cond delay="1500"/>
                            </p:stCondLst>
                            <p:childTnLst>
                              <p:par>
                                <p:cTn id="163" presetID="53" presetClass="entr" presetSubtype="16"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childTnLst>
                          </p:cTn>
                        </p:par>
                        <p:par>
                          <p:cTn id="168" fill="hold">
                            <p:stCondLst>
                              <p:cond delay="2000"/>
                            </p:stCondLst>
                            <p:childTnLst>
                              <p:par>
                                <p:cTn id="169" presetID="53" presetClass="entr" presetSubtype="16" fill="hold" grpId="0" nodeType="after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500" fill="hold"/>
                                        <p:tgtEl>
                                          <p:spTgt spid="48"/>
                                        </p:tgtEl>
                                        <p:attrNameLst>
                                          <p:attrName>ppt_w</p:attrName>
                                        </p:attrNameLst>
                                      </p:cBhvr>
                                      <p:tavLst>
                                        <p:tav tm="0">
                                          <p:val>
                                            <p:fltVal val="0"/>
                                          </p:val>
                                        </p:tav>
                                        <p:tav tm="100000">
                                          <p:val>
                                            <p:strVal val="#ppt_w"/>
                                          </p:val>
                                        </p:tav>
                                      </p:tavLst>
                                    </p:anim>
                                    <p:anim calcmode="lin" valueType="num">
                                      <p:cBhvr>
                                        <p:cTn id="172" dur="500" fill="hold"/>
                                        <p:tgtEl>
                                          <p:spTgt spid="48"/>
                                        </p:tgtEl>
                                        <p:attrNameLst>
                                          <p:attrName>ppt_h</p:attrName>
                                        </p:attrNameLst>
                                      </p:cBhvr>
                                      <p:tavLst>
                                        <p:tav tm="0">
                                          <p:val>
                                            <p:fltVal val="0"/>
                                          </p:val>
                                        </p:tav>
                                        <p:tav tm="100000">
                                          <p:val>
                                            <p:strVal val="#ppt_h"/>
                                          </p:val>
                                        </p:tav>
                                      </p:tavLst>
                                    </p:anim>
                                    <p:animEffect transition="in" filter="fade">
                                      <p:cBhvr>
                                        <p:cTn id="173" dur="500"/>
                                        <p:tgtEl>
                                          <p:spTgt spid="48"/>
                                        </p:tgtEl>
                                      </p:cBhvr>
                                    </p:animEffect>
                                  </p:childTnLst>
                                </p:cTn>
                              </p:par>
                            </p:childTnLst>
                          </p:cTn>
                        </p:par>
                        <p:par>
                          <p:cTn id="174" fill="hold">
                            <p:stCondLst>
                              <p:cond delay="2500"/>
                            </p:stCondLst>
                            <p:childTnLst>
                              <p:par>
                                <p:cTn id="175" presetID="22" presetClass="entr" presetSubtype="4" fill="hold" nodeType="after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wipe(down)">
                                      <p:cBhvr>
                                        <p:cTn id="177" dur="500"/>
                                        <p:tgtEl>
                                          <p:spTgt spid="49"/>
                                        </p:tgtEl>
                                      </p:cBhvr>
                                    </p:animEffect>
                                  </p:childTnLst>
                                </p:cTn>
                              </p:par>
                            </p:childTnLst>
                          </p:cTn>
                        </p:par>
                        <p:par>
                          <p:cTn id="178" fill="hold">
                            <p:stCondLst>
                              <p:cond delay="3000"/>
                            </p:stCondLst>
                            <p:childTnLst>
                              <p:par>
                                <p:cTn id="179" presetID="53" presetClass="entr" presetSubtype="16"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p:cTn id="181" dur="500" fill="hold"/>
                                        <p:tgtEl>
                                          <p:spTgt spid="50"/>
                                        </p:tgtEl>
                                        <p:attrNameLst>
                                          <p:attrName>ppt_w</p:attrName>
                                        </p:attrNameLst>
                                      </p:cBhvr>
                                      <p:tavLst>
                                        <p:tav tm="0">
                                          <p:val>
                                            <p:fltVal val="0"/>
                                          </p:val>
                                        </p:tav>
                                        <p:tav tm="100000">
                                          <p:val>
                                            <p:strVal val="#ppt_w"/>
                                          </p:val>
                                        </p:tav>
                                      </p:tavLst>
                                    </p:anim>
                                    <p:anim calcmode="lin" valueType="num">
                                      <p:cBhvr>
                                        <p:cTn id="182" dur="500" fill="hold"/>
                                        <p:tgtEl>
                                          <p:spTgt spid="50"/>
                                        </p:tgtEl>
                                        <p:attrNameLst>
                                          <p:attrName>ppt_h</p:attrName>
                                        </p:attrNameLst>
                                      </p:cBhvr>
                                      <p:tavLst>
                                        <p:tav tm="0">
                                          <p:val>
                                            <p:fltVal val="0"/>
                                          </p:val>
                                        </p:tav>
                                        <p:tav tm="100000">
                                          <p:val>
                                            <p:strVal val="#ppt_h"/>
                                          </p:val>
                                        </p:tav>
                                      </p:tavLst>
                                    </p:anim>
                                    <p:animEffect transition="in" filter="fade">
                                      <p:cBhvr>
                                        <p:cTn id="183" dur="500"/>
                                        <p:tgtEl>
                                          <p:spTgt spid="50"/>
                                        </p:tgtEl>
                                      </p:cBhvr>
                                    </p:animEffect>
                                  </p:childTnLst>
                                </p:cTn>
                              </p:par>
                            </p:childTnLst>
                          </p:cTn>
                        </p:par>
                        <p:par>
                          <p:cTn id="184" fill="hold">
                            <p:stCondLst>
                              <p:cond delay="3500"/>
                            </p:stCondLst>
                            <p:childTnLst>
                              <p:par>
                                <p:cTn id="185" presetID="53" presetClass="entr" presetSubtype="16"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500"/>
                                        <p:tgtEl>
                                          <p:spTgt spid="51"/>
                                        </p:tgtEl>
                                      </p:cBhvr>
                                    </p:animEffect>
                                    <p:anim calcmode="lin" valueType="num">
                                      <p:cBhvr>
                                        <p:cTn id="195" dur="500" fill="hold"/>
                                        <p:tgtEl>
                                          <p:spTgt spid="51"/>
                                        </p:tgtEl>
                                        <p:attrNameLst>
                                          <p:attrName>ppt_x</p:attrName>
                                        </p:attrNameLst>
                                      </p:cBhvr>
                                      <p:tavLst>
                                        <p:tav tm="0">
                                          <p:val>
                                            <p:strVal val="#ppt_x"/>
                                          </p:val>
                                        </p:tav>
                                        <p:tav tm="100000">
                                          <p:val>
                                            <p:strVal val="#ppt_x"/>
                                          </p:val>
                                        </p:tav>
                                      </p:tavLst>
                                    </p:anim>
                                    <p:anim calcmode="lin" valueType="num">
                                      <p:cBhvr>
                                        <p:cTn id="196" dur="500" fill="hold"/>
                                        <p:tgtEl>
                                          <p:spTgt spid="51"/>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anim calcmode="lin" valueType="num">
                                      <p:cBhvr>
                                        <p:cTn id="200" dur="500" fill="hold"/>
                                        <p:tgtEl>
                                          <p:spTgt spid="52"/>
                                        </p:tgtEl>
                                        <p:attrNameLst>
                                          <p:attrName>ppt_x</p:attrName>
                                        </p:attrNameLst>
                                      </p:cBhvr>
                                      <p:tavLst>
                                        <p:tav tm="0">
                                          <p:val>
                                            <p:strVal val="#ppt_x"/>
                                          </p:val>
                                        </p:tav>
                                        <p:tav tm="100000">
                                          <p:val>
                                            <p:strVal val="#ppt_x"/>
                                          </p:val>
                                        </p:tav>
                                      </p:tavLst>
                                    </p:anim>
                                    <p:anim calcmode="lin" valueType="num">
                                      <p:cBhvr>
                                        <p:cTn id="201" dur="5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500"/>
                            </p:stCondLst>
                            <p:childTnLst>
                              <p:par>
                                <p:cTn id="203" presetID="22" presetClass="entr" presetSubtype="8" fill="hold"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par>
                          <p:cTn id="206" fill="hold">
                            <p:stCondLst>
                              <p:cond delay="1000"/>
                            </p:stCondLst>
                            <p:childTnLst>
                              <p:par>
                                <p:cTn id="207" presetID="53" presetClass="entr" presetSubtype="16" fill="hold" grpId="0" nodeType="afterEffect">
                                  <p:stCondLst>
                                    <p:cond delay="0"/>
                                  </p:stCondLst>
                                  <p:childTnLst>
                                    <p:set>
                                      <p:cBhvr>
                                        <p:cTn id="208" dur="1" fill="hold">
                                          <p:stCondLst>
                                            <p:cond delay="0"/>
                                          </p:stCondLst>
                                        </p:cTn>
                                        <p:tgtEl>
                                          <p:spTgt spid="55"/>
                                        </p:tgtEl>
                                        <p:attrNameLst>
                                          <p:attrName>style.visibility</p:attrName>
                                        </p:attrNameLst>
                                      </p:cBhvr>
                                      <p:to>
                                        <p:strVal val="visible"/>
                                      </p:to>
                                    </p:set>
                                    <p:anim calcmode="lin" valueType="num">
                                      <p:cBhvr>
                                        <p:cTn id="209" dur="500" fill="hold"/>
                                        <p:tgtEl>
                                          <p:spTgt spid="55"/>
                                        </p:tgtEl>
                                        <p:attrNameLst>
                                          <p:attrName>ppt_w</p:attrName>
                                        </p:attrNameLst>
                                      </p:cBhvr>
                                      <p:tavLst>
                                        <p:tav tm="0">
                                          <p:val>
                                            <p:fltVal val="0"/>
                                          </p:val>
                                        </p:tav>
                                        <p:tav tm="100000">
                                          <p:val>
                                            <p:strVal val="#ppt_w"/>
                                          </p:val>
                                        </p:tav>
                                      </p:tavLst>
                                    </p:anim>
                                    <p:anim calcmode="lin" valueType="num">
                                      <p:cBhvr>
                                        <p:cTn id="210" dur="500" fill="hold"/>
                                        <p:tgtEl>
                                          <p:spTgt spid="55"/>
                                        </p:tgtEl>
                                        <p:attrNameLst>
                                          <p:attrName>ppt_h</p:attrName>
                                        </p:attrNameLst>
                                      </p:cBhvr>
                                      <p:tavLst>
                                        <p:tav tm="0">
                                          <p:val>
                                            <p:fltVal val="0"/>
                                          </p:val>
                                        </p:tav>
                                        <p:tav tm="100000">
                                          <p:val>
                                            <p:strVal val="#ppt_h"/>
                                          </p:val>
                                        </p:tav>
                                      </p:tavLst>
                                    </p:anim>
                                    <p:animEffect transition="in" filter="fade">
                                      <p:cBhvr>
                                        <p:cTn id="211" dur="500"/>
                                        <p:tgtEl>
                                          <p:spTgt spid="55"/>
                                        </p:tgtEl>
                                      </p:cBhvr>
                                    </p:animEffect>
                                  </p:childTnLst>
                                </p:cTn>
                              </p:par>
                            </p:childTnLst>
                          </p:cTn>
                        </p:par>
                        <p:par>
                          <p:cTn id="212" fill="hold">
                            <p:stCondLst>
                              <p:cond delay="1500"/>
                            </p:stCondLst>
                            <p:childTnLst>
                              <p:par>
                                <p:cTn id="213" presetID="53" presetClass="entr" presetSubtype="16" fill="hold" grpId="0" nodeType="after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p:cTn id="215" dur="500" fill="hold"/>
                                        <p:tgtEl>
                                          <p:spTgt spid="56"/>
                                        </p:tgtEl>
                                        <p:attrNameLst>
                                          <p:attrName>ppt_w</p:attrName>
                                        </p:attrNameLst>
                                      </p:cBhvr>
                                      <p:tavLst>
                                        <p:tav tm="0">
                                          <p:val>
                                            <p:fltVal val="0"/>
                                          </p:val>
                                        </p:tav>
                                        <p:tav tm="100000">
                                          <p:val>
                                            <p:strVal val="#ppt_w"/>
                                          </p:val>
                                        </p:tav>
                                      </p:tavLst>
                                    </p:anim>
                                    <p:anim calcmode="lin" valueType="num">
                                      <p:cBhvr>
                                        <p:cTn id="216" dur="500" fill="hold"/>
                                        <p:tgtEl>
                                          <p:spTgt spid="56"/>
                                        </p:tgtEl>
                                        <p:attrNameLst>
                                          <p:attrName>ppt_h</p:attrName>
                                        </p:attrNameLst>
                                      </p:cBhvr>
                                      <p:tavLst>
                                        <p:tav tm="0">
                                          <p:val>
                                            <p:fltVal val="0"/>
                                          </p:val>
                                        </p:tav>
                                        <p:tav tm="100000">
                                          <p:val>
                                            <p:strVal val="#ppt_h"/>
                                          </p:val>
                                        </p:tav>
                                      </p:tavLst>
                                    </p:anim>
                                    <p:animEffect transition="in" filter="fade">
                                      <p:cBhvr>
                                        <p:cTn id="217" dur="500"/>
                                        <p:tgtEl>
                                          <p:spTgt spid="56"/>
                                        </p:tgtEl>
                                      </p:cBhvr>
                                    </p:animEffect>
                                  </p:childTnLst>
                                </p:cTn>
                              </p:par>
                            </p:childTnLst>
                          </p:cTn>
                        </p:par>
                        <p:par>
                          <p:cTn id="218" fill="hold">
                            <p:stCondLst>
                              <p:cond delay="2000"/>
                            </p:stCondLst>
                            <p:childTnLst>
                              <p:par>
                                <p:cTn id="219" presetID="53" presetClass="entr" presetSubtype="16" fill="hold" grpId="0" nodeType="afterEffect">
                                  <p:stCondLst>
                                    <p:cond delay="0"/>
                                  </p:stCondLst>
                                  <p:childTnLst>
                                    <p:set>
                                      <p:cBhvr>
                                        <p:cTn id="220" dur="1" fill="hold">
                                          <p:stCondLst>
                                            <p:cond delay="0"/>
                                          </p:stCondLst>
                                        </p:cTn>
                                        <p:tgtEl>
                                          <p:spTgt spid="57"/>
                                        </p:tgtEl>
                                        <p:attrNameLst>
                                          <p:attrName>style.visibility</p:attrName>
                                        </p:attrNameLst>
                                      </p:cBhvr>
                                      <p:to>
                                        <p:strVal val="visible"/>
                                      </p:to>
                                    </p:set>
                                    <p:anim calcmode="lin" valueType="num">
                                      <p:cBhvr>
                                        <p:cTn id="221" dur="500" fill="hold"/>
                                        <p:tgtEl>
                                          <p:spTgt spid="57"/>
                                        </p:tgtEl>
                                        <p:attrNameLst>
                                          <p:attrName>ppt_w</p:attrName>
                                        </p:attrNameLst>
                                      </p:cBhvr>
                                      <p:tavLst>
                                        <p:tav tm="0">
                                          <p:val>
                                            <p:fltVal val="0"/>
                                          </p:val>
                                        </p:tav>
                                        <p:tav tm="100000">
                                          <p:val>
                                            <p:strVal val="#ppt_w"/>
                                          </p:val>
                                        </p:tav>
                                      </p:tavLst>
                                    </p:anim>
                                    <p:anim calcmode="lin" valueType="num">
                                      <p:cBhvr>
                                        <p:cTn id="222" dur="500" fill="hold"/>
                                        <p:tgtEl>
                                          <p:spTgt spid="57"/>
                                        </p:tgtEl>
                                        <p:attrNameLst>
                                          <p:attrName>ppt_h</p:attrName>
                                        </p:attrNameLst>
                                      </p:cBhvr>
                                      <p:tavLst>
                                        <p:tav tm="0">
                                          <p:val>
                                            <p:fltVal val="0"/>
                                          </p:val>
                                        </p:tav>
                                        <p:tav tm="100000">
                                          <p:val>
                                            <p:strVal val="#ppt_h"/>
                                          </p:val>
                                        </p:tav>
                                      </p:tavLst>
                                    </p:anim>
                                    <p:animEffect transition="in" filter="fade">
                                      <p:cBhvr>
                                        <p:cTn id="223" dur="500"/>
                                        <p:tgtEl>
                                          <p:spTgt spid="57"/>
                                        </p:tgtEl>
                                      </p:cBhvr>
                                    </p:animEffect>
                                  </p:childTnLst>
                                </p:cTn>
                              </p:par>
                            </p:childTnLst>
                          </p:cTn>
                        </p:par>
                        <p:par>
                          <p:cTn id="224" fill="hold">
                            <p:stCondLst>
                              <p:cond delay="2500"/>
                            </p:stCondLst>
                            <p:childTnLst>
                              <p:par>
                                <p:cTn id="225" presetID="22" presetClass="entr" presetSubtype="1" fill="hold" nodeType="after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up)">
                                      <p:cBhvr>
                                        <p:cTn id="227" dur="500"/>
                                        <p:tgtEl>
                                          <p:spTgt spid="58"/>
                                        </p:tgtEl>
                                      </p:cBhvr>
                                    </p:animEffect>
                                  </p:childTnLst>
                                </p:cTn>
                              </p:par>
                            </p:childTnLst>
                          </p:cTn>
                        </p:par>
                        <p:par>
                          <p:cTn id="228" fill="hold">
                            <p:stCondLst>
                              <p:cond delay="3000"/>
                            </p:stCondLst>
                            <p:childTnLst>
                              <p:par>
                                <p:cTn id="229" presetID="53" presetClass="entr" presetSubtype="16"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p:cTn id="231" dur="500" fill="hold"/>
                                        <p:tgtEl>
                                          <p:spTgt spid="59"/>
                                        </p:tgtEl>
                                        <p:attrNameLst>
                                          <p:attrName>ppt_w</p:attrName>
                                        </p:attrNameLst>
                                      </p:cBhvr>
                                      <p:tavLst>
                                        <p:tav tm="0">
                                          <p:val>
                                            <p:fltVal val="0"/>
                                          </p:val>
                                        </p:tav>
                                        <p:tav tm="100000">
                                          <p:val>
                                            <p:strVal val="#ppt_w"/>
                                          </p:val>
                                        </p:tav>
                                      </p:tavLst>
                                    </p:anim>
                                    <p:anim calcmode="lin" valueType="num">
                                      <p:cBhvr>
                                        <p:cTn id="232" dur="500" fill="hold"/>
                                        <p:tgtEl>
                                          <p:spTgt spid="59"/>
                                        </p:tgtEl>
                                        <p:attrNameLst>
                                          <p:attrName>ppt_h</p:attrName>
                                        </p:attrNameLst>
                                      </p:cBhvr>
                                      <p:tavLst>
                                        <p:tav tm="0">
                                          <p:val>
                                            <p:fltVal val="0"/>
                                          </p:val>
                                        </p:tav>
                                        <p:tav tm="100000">
                                          <p:val>
                                            <p:strVal val="#ppt_h"/>
                                          </p:val>
                                        </p:tav>
                                      </p:tavLst>
                                    </p:anim>
                                    <p:animEffect transition="in" filter="fade">
                                      <p:cBhvr>
                                        <p:cTn id="233" dur="500"/>
                                        <p:tgtEl>
                                          <p:spTgt spid="59"/>
                                        </p:tgtEl>
                                      </p:cBhvr>
                                    </p:animEffect>
                                  </p:childTnLst>
                                </p:cTn>
                              </p:par>
                            </p:childTnLst>
                          </p:cTn>
                        </p:par>
                        <p:par>
                          <p:cTn id="234" fill="hold">
                            <p:stCondLst>
                              <p:cond delay="3500"/>
                            </p:stCondLst>
                            <p:childTnLst>
                              <p:par>
                                <p:cTn id="235" presetID="53" presetClass="entr" presetSubtype="16" fill="hold" grpId="0" nodeType="afterEffect">
                                  <p:stCondLst>
                                    <p:cond delay="0"/>
                                  </p:stCondLst>
                                  <p:childTnLst>
                                    <p:set>
                                      <p:cBhvr>
                                        <p:cTn id="236" dur="1" fill="hold">
                                          <p:stCondLst>
                                            <p:cond delay="0"/>
                                          </p:stCondLst>
                                        </p:cTn>
                                        <p:tgtEl>
                                          <p:spTgt spid="53"/>
                                        </p:tgtEl>
                                        <p:attrNameLst>
                                          <p:attrName>style.visibility</p:attrName>
                                        </p:attrNameLst>
                                      </p:cBhvr>
                                      <p:to>
                                        <p:strVal val="visible"/>
                                      </p:to>
                                    </p:set>
                                    <p:anim calcmode="lin" valueType="num">
                                      <p:cBhvr>
                                        <p:cTn id="237" dur="500" fill="hold"/>
                                        <p:tgtEl>
                                          <p:spTgt spid="53"/>
                                        </p:tgtEl>
                                        <p:attrNameLst>
                                          <p:attrName>ppt_w</p:attrName>
                                        </p:attrNameLst>
                                      </p:cBhvr>
                                      <p:tavLst>
                                        <p:tav tm="0">
                                          <p:val>
                                            <p:fltVal val="0"/>
                                          </p:val>
                                        </p:tav>
                                        <p:tav tm="100000">
                                          <p:val>
                                            <p:strVal val="#ppt_w"/>
                                          </p:val>
                                        </p:tav>
                                      </p:tavLst>
                                    </p:anim>
                                    <p:anim calcmode="lin" valueType="num">
                                      <p:cBhvr>
                                        <p:cTn id="238" dur="500" fill="hold"/>
                                        <p:tgtEl>
                                          <p:spTgt spid="53"/>
                                        </p:tgtEl>
                                        <p:attrNameLst>
                                          <p:attrName>ppt_h</p:attrName>
                                        </p:attrNameLst>
                                      </p:cBhvr>
                                      <p:tavLst>
                                        <p:tav tm="0">
                                          <p:val>
                                            <p:fltVal val="0"/>
                                          </p:val>
                                        </p:tav>
                                        <p:tav tm="100000">
                                          <p:val>
                                            <p:strVal val="#ppt_h"/>
                                          </p:val>
                                        </p:tav>
                                      </p:tavLst>
                                    </p:anim>
                                    <p:animEffect transition="in" filter="fade">
                                      <p:cBhvr>
                                        <p:cTn id="239" dur="500"/>
                                        <p:tgtEl>
                                          <p:spTgt spid="53"/>
                                        </p:tgtEl>
                                      </p:cBhvr>
                                    </p:animEffect>
                                  </p:childTnLst>
                                </p:cTn>
                              </p:par>
                            </p:childTnLst>
                          </p:cTn>
                        </p:par>
                      </p:childTnLst>
                    </p:cTn>
                  </p:par>
                  <p:par>
                    <p:cTn id="240" fill="hold">
                      <p:stCondLst>
                        <p:cond delay="indefinite"/>
                      </p:stCondLst>
                      <p:childTnLst>
                        <p:par>
                          <p:cTn id="241" fill="hold">
                            <p:stCondLst>
                              <p:cond delay="0"/>
                            </p:stCondLst>
                            <p:childTnLst>
                              <p:par>
                                <p:cTn id="242" presetID="47" presetClass="entr" presetSubtype="0" fill="hold" grpId="0" nodeType="clickEffect">
                                  <p:stCondLst>
                                    <p:cond delay="0"/>
                                  </p:stCondLst>
                                  <p:childTnLst>
                                    <p:set>
                                      <p:cBhvr>
                                        <p:cTn id="243" dur="1" fill="hold">
                                          <p:stCondLst>
                                            <p:cond delay="0"/>
                                          </p:stCondLst>
                                        </p:cTn>
                                        <p:tgtEl>
                                          <p:spTgt spid="60"/>
                                        </p:tgtEl>
                                        <p:attrNameLst>
                                          <p:attrName>style.visibility</p:attrName>
                                        </p:attrNameLst>
                                      </p:cBhvr>
                                      <p:to>
                                        <p:strVal val="visible"/>
                                      </p:to>
                                    </p:set>
                                    <p:animEffect transition="in" filter="fade">
                                      <p:cBhvr>
                                        <p:cTn id="244" dur="1000"/>
                                        <p:tgtEl>
                                          <p:spTgt spid="60"/>
                                        </p:tgtEl>
                                      </p:cBhvr>
                                    </p:animEffect>
                                    <p:anim calcmode="lin" valueType="num">
                                      <p:cBhvr>
                                        <p:cTn id="245" dur="1000" fill="hold"/>
                                        <p:tgtEl>
                                          <p:spTgt spid="60"/>
                                        </p:tgtEl>
                                        <p:attrNameLst>
                                          <p:attrName>ppt_x</p:attrName>
                                        </p:attrNameLst>
                                      </p:cBhvr>
                                      <p:tavLst>
                                        <p:tav tm="0">
                                          <p:val>
                                            <p:strVal val="#ppt_x"/>
                                          </p:val>
                                        </p:tav>
                                        <p:tav tm="100000">
                                          <p:val>
                                            <p:strVal val="#ppt_x"/>
                                          </p:val>
                                        </p:tav>
                                      </p:tavLst>
                                    </p:anim>
                                    <p:anim calcmode="lin" valueType="num">
                                      <p:cBhvr>
                                        <p:cTn id="246" dur="1000" fill="hold"/>
                                        <p:tgtEl>
                                          <p:spTgt spid="6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fade">
                                      <p:cBhvr>
                                        <p:cTn id="249" dur="500"/>
                                        <p:tgtEl>
                                          <p:spTgt spid="61"/>
                                        </p:tgtEl>
                                      </p:cBhvr>
                                    </p:animEffect>
                                    <p:anim calcmode="lin" valueType="num">
                                      <p:cBhvr>
                                        <p:cTn id="250" dur="500" fill="hold"/>
                                        <p:tgtEl>
                                          <p:spTgt spid="61"/>
                                        </p:tgtEl>
                                        <p:attrNameLst>
                                          <p:attrName>ppt_x</p:attrName>
                                        </p:attrNameLst>
                                      </p:cBhvr>
                                      <p:tavLst>
                                        <p:tav tm="0">
                                          <p:val>
                                            <p:strVal val="#ppt_x"/>
                                          </p:val>
                                        </p:tav>
                                        <p:tav tm="100000">
                                          <p:val>
                                            <p:strVal val="#ppt_x"/>
                                          </p:val>
                                        </p:tav>
                                      </p:tavLst>
                                    </p:anim>
                                    <p:anim calcmode="lin" valueType="num">
                                      <p:cBhvr>
                                        <p:cTn id="251" dur="500" fill="hold"/>
                                        <p:tgtEl>
                                          <p:spTgt spid="61"/>
                                        </p:tgtEl>
                                        <p:attrNameLst>
                                          <p:attrName>ppt_y</p:attrName>
                                        </p:attrNameLst>
                                      </p:cBhvr>
                                      <p:tavLst>
                                        <p:tav tm="0">
                                          <p:val>
                                            <p:strVal val="#ppt_y+.1"/>
                                          </p:val>
                                        </p:tav>
                                        <p:tav tm="100000">
                                          <p:val>
                                            <p:strVal val="#ppt_y"/>
                                          </p:val>
                                        </p:tav>
                                      </p:tavLst>
                                    </p:anim>
                                  </p:childTnLst>
                                </p:cTn>
                              </p:par>
                            </p:childTnLst>
                          </p:cTn>
                        </p:par>
                        <p:par>
                          <p:cTn id="252" fill="hold">
                            <p:stCondLst>
                              <p:cond delay="1000"/>
                            </p:stCondLst>
                            <p:childTnLst>
                              <p:par>
                                <p:cTn id="253" presetID="22" presetClass="entr" presetSubtype="8" fill="hold" nodeType="after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left)">
                                      <p:cBhvr>
                                        <p:cTn id="2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arth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4967" cy="685800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xmlns="" id="{F52A2C3E-99F4-4124-9ADB-BC42F6681279}"/>
              </a:ext>
            </a:extLst>
          </p:cNvPr>
          <p:cNvSpPr/>
          <p:nvPr/>
        </p:nvSpPr>
        <p:spPr>
          <a:xfrm>
            <a:off x="-1" y="-14969"/>
            <a:ext cx="12192001" cy="685799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9" name="Group 48"/>
          <p:cNvGrpSpPr/>
          <p:nvPr/>
        </p:nvGrpSpPr>
        <p:grpSpPr>
          <a:xfrm>
            <a:off x="3011482" y="313446"/>
            <a:ext cx="6172664" cy="6231108"/>
            <a:chOff x="3011482" y="313446"/>
            <a:chExt cx="6172664" cy="6231108"/>
          </a:xfrm>
        </p:grpSpPr>
        <p:grpSp>
          <p:nvGrpSpPr>
            <p:cNvPr id="20" name="Group 19"/>
            <p:cNvGrpSpPr/>
            <p:nvPr/>
          </p:nvGrpSpPr>
          <p:grpSpPr>
            <a:xfrm>
              <a:off x="3592286" y="925286"/>
              <a:ext cx="5007428" cy="5007428"/>
              <a:chOff x="3592286" y="925286"/>
              <a:chExt cx="5007428" cy="5007428"/>
            </a:xfrm>
          </p:grpSpPr>
          <p:sp>
            <p:nvSpPr>
              <p:cNvPr id="15" name="Freeform: Shape 14"/>
              <p:cNvSpPr/>
              <p:nvPr/>
            </p:nvSpPr>
            <p:spPr>
              <a:xfrm>
                <a:off x="6096000" y="925286"/>
                <a:ext cx="2503714" cy="2503714"/>
              </a:xfrm>
              <a:custGeom>
                <a:avLst/>
                <a:gdLst>
                  <a:gd name="connsiteX0" fmla="*/ 0 w 2503714"/>
                  <a:gd name="connsiteY0" fmla="*/ 0 h 2503714"/>
                  <a:gd name="connsiteX1" fmla="*/ 2503714 w 2503714"/>
                  <a:gd name="connsiteY1" fmla="*/ 2503714 h 2503714"/>
                  <a:gd name="connsiteX2" fmla="*/ 1660063 w 2503714"/>
                  <a:gd name="connsiteY2" fmla="*/ 2503714 h 2503714"/>
                  <a:gd name="connsiteX3" fmla="*/ 0 w 2503714"/>
                  <a:gd name="connsiteY3" fmla="*/ 843651 h 2503714"/>
                </a:gdLst>
                <a:ahLst/>
                <a:cxnLst>
                  <a:cxn ang="0">
                    <a:pos x="connsiteX0" y="connsiteY0"/>
                  </a:cxn>
                  <a:cxn ang="0">
                    <a:pos x="connsiteX1" y="connsiteY1"/>
                  </a:cxn>
                  <a:cxn ang="0">
                    <a:pos x="connsiteX2" y="connsiteY2"/>
                  </a:cxn>
                  <a:cxn ang="0">
                    <a:pos x="connsiteX3" y="connsiteY3"/>
                  </a:cxn>
                </a:cxnLst>
                <a:rect l="l" t="t" r="r" b="b"/>
                <a:pathLst>
                  <a:path w="2503714" h="2503714">
                    <a:moveTo>
                      <a:pt x="0" y="0"/>
                    </a:moveTo>
                    <a:cubicBezTo>
                      <a:pt x="1382763" y="0"/>
                      <a:pt x="2503714" y="1120951"/>
                      <a:pt x="2503714" y="2503714"/>
                    </a:cubicBezTo>
                    <a:lnTo>
                      <a:pt x="1660063" y="2503714"/>
                    </a:lnTo>
                    <a:cubicBezTo>
                      <a:pt x="1660063" y="1586887"/>
                      <a:pt x="916827" y="843651"/>
                      <a:pt x="0" y="843651"/>
                    </a:cubicBezTo>
                    <a:close/>
                  </a:path>
                </a:pathLst>
              </a:custGeom>
              <a:solidFill>
                <a:srgbClr val="F9A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Freeform: Shape 16"/>
              <p:cNvSpPr/>
              <p:nvPr/>
            </p:nvSpPr>
            <p:spPr>
              <a:xfrm>
                <a:off x="6096000" y="3429000"/>
                <a:ext cx="2503714" cy="2503714"/>
              </a:xfrm>
              <a:custGeom>
                <a:avLst/>
                <a:gdLst>
                  <a:gd name="connsiteX0" fmla="*/ 1660063 w 2503714"/>
                  <a:gd name="connsiteY0" fmla="*/ 0 h 2503714"/>
                  <a:gd name="connsiteX1" fmla="*/ 2503714 w 2503714"/>
                  <a:gd name="connsiteY1" fmla="*/ 0 h 2503714"/>
                  <a:gd name="connsiteX2" fmla="*/ 0 w 2503714"/>
                  <a:gd name="connsiteY2" fmla="*/ 2503714 h 2503714"/>
                  <a:gd name="connsiteX3" fmla="*/ 0 w 2503714"/>
                  <a:gd name="connsiteY3" fmla="*/ 1660063 h 2503714"/>
                  <a:gd name="connsiteX4" fmla="*/ 1660063 w 2503714"/>
                  <a:gd name="connsiteY4" fmla="*/ 0 h 250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714" h="2503714">
                    <a:moveTo>
                      <a:pt x="1660063" y="0"/>
                    </a:moveTo>
                    <a:lnTo>
                      <a:pt x="2503714" y="0"/>
                    </a:lnTo>
                    <a:cubicBezTo>
                      <a:pt x="2503714" y="1382763"/>
                      <a:pt x="1382763" y="2503714"/>
                      <a:pt x="0" y="2503714"/>
                    </a:cubicBezTo>
                    <a:lnTo>
                      <a:pt x="0" y="1660063"/>
                    </a:lnTo>
                    <a:cubicBezTo>
                      <a:pt x="916827" y="1660063"/>
                      <a:pt x="1660063" y="916827"/>
                      <a:pt x="1660063" y="0"/>
                    </a:cubicBezTo>
                    <a:close/>
                  </a:path>
                </a:pathLst>
              </a:custGeom>
              <a:solidFill>
                <a:srgbClr val="CD6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Freeform: Shape 18"/>
              <p:cNvSpPr/>
              <p:nvPr/>
            </p:nvSpPr>
            <p:spPr>
              <a:xfrm>
                <a:off x="3592287" y="3429000"/>
                <a:ext cx="2507341" cy="2503714"/>
              </a:xfrm>
              <a:custGeom>
                <a:avLst/>
                <a:gdLst>
                  <a:gd name="connsiteX0" fmla="*/ 0 w 2507341"/>
                  <a:gd name="connsiteY0" fmla="*/ 0 h 2503714"/>
                  <a:gd name="connsiteX1" fmla="*/ 843651 w 2507341"/>
                  <a:gd name="connsiteY1" fmla="*/ 0 h 2503714"/>
                  <a:gd name="connsiteX2" fmla="*/ 2503714 w 2507341"/>
                  <a:gd name="connsiteY2" fmla="*/ 1660063 h 2503714"/>
                  <a:gd name="connsiteX3" fmla="*/ 2507341 w 2507341"/>
                  <a:gd name="connsiteY3" fmla="*/ 1659880 h 2503714"/>
                  <a:gd name="connsiteX4" fmla="*/ 2507341 w 2507341"/>
                  <a:gd name="connsiteY4" fmla="*/ 2503531 h 2503714"/>
                  <a:gd name="connsiteX5" fmla="*/ 2503714 w 2507341"/>
                  <a:gd name="connsiteY5" fmla="*/ 2503714 h 2503714"/>
                  <a:gd name="connsiteX6" fmla="*/ 0 w 2507341"/>
                  <a:gd name="connsiteY6" fmla="*/ 0 h 25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341" h="2503714">
                    <a:moveTo>
                      <a:pt x="0" y="0"/>
                    </a:moveTo>
                    <a:lnTo>
                      <a:pt x="843651" y="0"/>
                    </a:lnTo>
                    <a:cubicBezTo>
                      <a:pt x="843651" y="916827"/>
                      <a:pt x="1586887" y="1660063"/>
                      <a:pt x="2503714" y="1660063"/>
                    </a:cubicBezTo>
                    <a:lnTo>
                      <a:pt x="2507341" y="1659880"/>
                    </a:lnTo>
                    <a:lnTo>
                      <a:pt x="2507341" y="2503531"/>
                    </a:lnTo>
                    <a:lnTo>
                      <a:pt x="2503714" y="2503714"/>
                    </a:lnTo>
                    <a:cubicBezTo>
                      <a:pt x="1120951" y="2503714"/>
                      <a:pt x="0" y="1382763"/>
                      <a:pt x="0" y="0"/>
                    </a:cubicBezTo>
                    <a:close/>
                  </a:path>
                </a:pathLst>
              </a:custGeom>
              <a:solidFill>
                <a:srgbClr val="D4D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Freeform: Shape 17"/>
              <p:cNvSpPr/>
              <p:nvPr/>
            </p:nvSpPr>
            <p:spPr>
              <a:xfrm>
                <a:off x="3592286" y="925286"/>
                <a:ext cx="2507342" cy="2503714"/>
              </a:xfrm>
              <a:custGeom>
                <a:avLst/>
                <a:gdLst>
                  <a:gd name="connsiteX0" fmla="*/ 2503714 w 2507342"/>
                  <a:gd name="connsiteY0" fmla="*/ 0 h 2503714"/>
                  <a:gd name="connsiteX1" fmla="*/ 2507342 w 2507342"/>
                  <a:gd name="connsiteY1" fmla="*/ 183 h 2503714"/>
                  <a:gd name="connsiteX2" fmla="*/ 2507342 w 2507342"/>
                  <a:gd name="connsiteY2" fmla="*/ 843834 h 2503714"/>
                  <a:gd name="connsiteX3" fmla="*/ 2503714 w 2507342"/>
                  <a:gd name="connsiteY3" fmla="*/ 843651 h 2503714"/>
                  <a:gd name="connsiteX4" fmla="*/ 843651 w 2507342"/>
                  <a:gd name="connsiteY4" fmla="*/ 2503714 h 2503714"/>
                  <a:gd name="connsiteX5" fmla="*/ 0 w 2507342"/>
                  <a:gd name="connsiteY5" fmla="*/ 2503714 h 2503714"/>
                  <a:gd name="connsiteX6" fmla="*/ 2503714 w 2507342"/>
                  <a:gd name="connsiteY6" fmla="*/ 0 h 250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342" h="2503714">
                    <a:moveTo>
                      <a:pt x="2503714" y="0"/>
                    </a:moveTo>
                    <a:lnTo>
                      <a:pt x="2507342" y="183"/>
                    </a:lnTo>
                    <a:lnTo>
                      <a:pt x="2507342" y="843834"/>
                    </a:lnTo>
                    <a:lnTo>
                      <a:pt x="2503714" y="843651"/>
                    </a:lnTo>
                    <a:cubicBezTo>
                      <a:pt x="1586887" y="843651"/>
                      <a:pt x="843651" y="1586887"/>
                      <a:pt x="843651" y="2503714"/>
                    </a:cubicBezTo>
                    <a:lnTo>
                      <a:pt x="0" y="2503714"/>
                    </a:lnTo>
                    <a:cubicBezTo>
                      <a:pt x="0" y="1120951"/>
                      <a:pt x="1120951" y="0"/>
                      <a:pt x="2503714" y="0"/>
                    </a:cubicBezTo>
                    <a:close/>
                  </a:path>
                </a:pathLst>
              </a:custGeom>
              <a:solidFill>
                <a:srgbClr val="DBD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3" name="Oval 32"/>
            <p:cNvSpPr/>
            <p:nvPr/>
          </p:nvSpPr>
          <p:spPr>
            <a:xfrm>
              <a:off x="4814207" y="2147207"/>
              <a:ext cx="2533650" cy="2533650"/>
            </a:xfrm>
            <a:prstGeom prst="ellipse">
              <a:avLst/>
            </a:prstGeom>
            <a:solidFill>
              <a:srgbClr val="648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p:cNvSpPr txBox="1"/>
            <p:nvPr/>
          </p:nvSpPr>
          <p:spPr>
            <a:xfrm>
              <a:off x="4757651" y="3064016"/>
              <a:ext cx="2708113" cy="400110"/>
            </a:xfrm>
            <a:prstGeom prst="rect">
              <a:avLst/>
            </a:prstGeom>
            <a:noFill/>
          </p:spPr>
          <p:txBody>
            <a:bodyPr wrap="square" rtlCol="0">
              <a:spAutoFit/>
            </a:bodyPr>
            <a:lstStyle/>
            <a:p>
              <a:pPr algn="ctr"/>
              <a:r>
                <a:rPr lang="en-IN" sz="2000" spc="300" dirty="0" smtClean="0">
                  <a:solidFill>
                    <a:schemeClr val="bg1"/>
                  </a:solidFill>
                  <a:effectLst>
                    <a:outerShdw blurRad="63500" algn="ctr" rotWithShape="0">
                      <a:prstClr val="black">
                        <a:alpha val="40000"/>
                      </a:prst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POLLUTION</a:t>
              </a:r>
              <a:endParaRPr lang="en-IN" sz="2000" spc="300" dirty="0">
                <a:solidFill>
                  <a:schemeClr val="bg1"/>
                </a:solidFill>
                <a:effectLst>
                  <a:outerShdw blurRad="63500" algn="ctr" rotWithShape="0">
                    <a:prstClr val="black">
                      <a:alpha val="40000"/>
                    </a:prst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5" name="Freeform: Shape 34"/>
            <p:cNvSpPr/>
            <p:nvPr/>
          </p:nvSpPr>
          <p:spPr>
            <a:xfrm>
              <a:off x="5736078" y="2147206"/>
              <a:ext cx="1614555" cy="2533651"/>
            </a:xfrm>
            <a:custGeom>
              <a:avLst/>
              <a:gdLst>
                <a:gd name="connsiteX0" fmla="*/ 200240 w 929835"/>
                <a:gd name="connsiteY0" fmla="*/ 1459149 h 1459150"/>
                <a:gd name="connsiteX1" fmla="*/ 200280 w 929835"/>
                <a:gd name="connsiteY1" fmla="*/ 1459149 h 1459150"/>
                <a:gd name="connsiteX2" fmla="*/ 200260 w 929835"/>
                <a:gd name="connsiteY2" fmla="*/ 1459150 h 1459150"/>
                <a:gd name="connsiteX3" fmla="*/ 200260 w 929835"/>
                <a:gd name="connsiteY3" fmla="*/ 0 h 1459150"/>
                <a:gd name="connsiteX4" fmla="*/ 929835 w 929835"/>
                <a:gd name="connsiteY4" fmla="*/ 729575 h 1459150"/>
                <a:gd name="connsiteX5" fmla="*/ 716147 w 929835"/>
                <a:gd name="connsiteY5" fmla="*/ 1245463 h 1459150"/>
                <a:gd name="connsiteX6" fmla="*/ 652879 w 929835"/>
                <a:gd name="connsiteY6" fmla="*/ 1297664 h 1459150"/>
                <a:gd name="connsiteX7" fmla="*/ 0 w 929835"/>
                <a:gd name="connsiteY7" fmla="*/ 31345 h 1459150"/>
                <a:gd name="connsiteX8" fmla="*/ 53225 w 929835"/>
                <a:gd name="connsiteY8" fmla="*/ 14823 h 1459150"/>
                <a:gd name="connsiteX9" fmla="*/ 200260 w 929835"/>
                <a:gd name="connsiteY9" fmla="*/ 0 h 145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835" h="1459150">
                  <a:moveTo>
                    <a:pt x="200240" y="1459149"/>
                  </a:moveTo>
                  <a:lnTo>
                    <a:pt x="200280" y="1459149"/>
                  </a:lnTo>
                  <a:lnTo>
                    <a:pt x="200260" y="1459150"/>
                  </a:lnTo>
                  <a:close/>
                  <a:moveTo>
                    <a:pt x="200260" y="0"/>
                  </a:moveTo>
                  <a:cubicBezTo>
                    <a:pt x="603193" y="0"/>
                    <a:pt x="929835" y="326642"/>
                    <a:pt x="929835" y="729575"/>
                  </a:cubicBezTo>
                  <a:cubicBezTo>
                    <a:pt x="929835" y="931042"/>
                    <a:pt x="848175" y="1113435"/>
                    <a:pt x="716147" y="1245463"/>
                  </a:cubicBezTo>
                  <a:lnTo>
                    <a:pt x="652879" y="1297664"/>
                  </a:lnTo>
                  <a:lnTo>
                    <a:pt x="0" y="31345"/>
                  </a:lnTo>
                  <a:lnTo>
                    <a:pt x="53225" y="14823"/>
                  </a:lnTo>
                  <a:cubicBezTo>
                    <a:pt x="100719" y="5104"/>
                    <a:pt x="149893" y="0"/>
                    <a:pt x="200260" y="0"/>
                  </a:cubicBezTo>
                  <a:close/>
                </a:path>
              </a:pathLst>
            </a:custGeom>
            <a:solidFill>
              <a:schemeClr val="bg1">
                <a:alpha val="24000"/>
              </a:schemeClr>
            </a:solidFill>
            <a:ln w="38100">
              <a:no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4" name="Group 43"/>
            <p:cNvGrpSpPr/>
            <p:nvPr/>
          </p:nvGrpSpPr>
          <p:grpSpPr>
            <a:xfrm>
              <a:off x="5366425" y="313446"/>
              <a:ext cx="1459149" cy="1459150"/>
              <a:chOff x="5366425" y="313446"/>
              <a:chExt cx="1459149" cy="1459150"/>
            </a:xfrm>
          </p:grpSpPr>
          <p:sp>
            <p:nvSpPr>
              <p:cNvPr id="21" name="Oval 20"/>
              <p:cNvSpPr/>
              <p:nvPr/>
            </p:nvSpPr>
            <p:spPr>
              <a:xfrm>
                <a:off x="5366425" y="313446"/>
                <a:ext cx="1459149" cy="1459149"/>
              </a:xfrm>
              <a:prstGeom prst="ellipse">
                <a:avLst/>
              </a:prstGeom>
              <a:solidFill>
                <a:srgbClr val="F9AE74"/>
              </a:solidFill>
              <a:ln w="38100">
                <a:solidFill>
                  <a:srgbClr val="55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Freeform: Shape 27"/>
              <p:cNvSpPr/>
              <p:nvPr/>
            </p:nvSpPr>
            <p:spPr>
              <a:xfrm>
                <a:off x="5894839" y="313446"/>
                <a:ext cx="929835" cy="1459150"/>
              </a:xfrm>
              <a:custGeom>
                <a:avLst/>
                <a:gdLst>
                  <a:gd name="connsiteX0" fmla="*/ 200240 w 929835"/>
                  <a:gd name="connsiteY0" fmla="*/ 1459149 h 1459150"/>
                  <a:gd name="connsiteX1" fmla="*/ 200280 w 929835"/>
                  <a:gd name="connsiteY1" fmla="*/ 1459149 h 1459150"/>
                  <a:gd name="connsiteX2" fmla="*/ 200260 w 929835"/>
                  <a:gd name="connsiteY2" fmla="*/ 1459150 h 1459150"/>
                  <a:gd name="connsiteX3" fmla="*/ 200260 w 929835"/>
                  <a:gd name="connsiteY3" fmla="*/ 0 h 1459150"/>
                  <a:gd name="connsiteX4" fmla="*/ 929835 w 929835"/>
                  <a:gd name="connsiteY4" fmla="*/ 729575 h 1459150"/>
                  <a:gd name="connsiteX5" fmla="*/ 716147 w 929835"/>
                  <a:gd name="connsiteY5" fmla="*/ 1245463 h 1459150"/>
                  <a:gd name="connsiteX6" fmla="*/ 652879 w 929835"/>
                  <a:gd name="connsiteY6" fmla="*/ 1297664 h 1459150"/>
                  <a:gd name="connsiteX7" fmla="*/ 0 w 929835"/>
                  <a:gd name="connsiteY7" fmla="*/ 31345 h 1459150"/>
                  <a:gd name="connsiteX8" fmla="*/ 53225 w 929835"/>
                  <a:gd name="connsiteY8" fmla="*/ 14823 h 1459150"/>
                  <a:gd name="connsiteX9" fmla="*/ 200260 w 929835"/>
                  <a:gd name="connsiteY9" fmla="*/ 0 h 145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835" h="1459150">
                    <a:moveTo>
                      <a:pt x="200240" y="1459149"/>
                    </a:moveTo>
                    <a:lnTo>
                      <a:pt x="200280" y="1459149"/>
                    </a:lnTo>
                    <a:lnTo>
                      <a:pt x="200260" y="1459150"/>
                    </a:lnTo>
                    <a:close/>
                    <a:moveTo>
                      <a:pt x="200260" y="0"/>
                    </a:moveTo>
                    <a:cubicBezTo>
                      <a:pt x="603193" y="0"/>
                      <a:pt x="929835" y="326642"/>
                      <a:pt x="929835" y="729575"/>
                    </a:cubicBezTo>
                    <a:cubicBezTo>
                      <a:pt x="929835" y="931042"/>
                      <a:pt x="848175" y="1113435"/>
                      <a:pt x="716147" y="1245463"/>
                    </a:cubicBezTo>
                    <a:lnTo>
                      <a:pt x="652879" y="1297664"/>
                    </a:lnTo>
                    <a:lnTo>
                      <a:pt x="0" y="31345"/>
                    </a:lnTo>
                    <a:lnTo>
                      <a:pt x="53225" y="14823"/>
                    </a:lnTo>
                    <a:cubicBezTo>
                      <a:pt x="100719" y="5104"/>
                      <a:pt x="149893" y="0"/>
                      <a:pt x="200260" y="0"/>
                    </a:cubicBezTo>
                    <a:close/>
                  </a:path>
                </a:pathLst>
              </a:custGeom>
              <a:solidFill>
                <a:schemeClr val="bg1">
                  <a:alpha val="24000"/>
                </a:schemeClr>
              </a:solidFill>
              <a:ln w="38100">
                <a:no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8" name="Group 47"/>
            <p:cNvGrpSpPr/>
            <p:nvPr/>
          </p:nvGrpSpPr>
          <p:grpSpPr>
            <a:xfrm>
              <a:off x="3011482" y="2699422"/>
              <a:ext cx="1459149" cy="1459152"/>
              <a:chOff x="3011482" y="2699422"/>
              <a:chExt cx="1459149" cy="1459152"/>
            </a:xfrm>
          </p:grpSpPr>
          <p:sp>
            <p:nvSpPr>
              <p:cNvPr id="24" name="Oval 23"/>
              <p:cNvSpPr/>
              <p:nvPr/>
            </p:nvSpPr>
            <p:spPr>
              <a:xfrm>
                <a:off x="3011482" y="2699425"/>
                <a:ext cx="1459149" cy="1459149"/>
              </a:xfrm>
              <a:prstGeom prst="ellipse">
                <a:avLst/>
              </a:prstGeom>
              <a:solidFill>
                <a:srgbClr val="DBD880"/>
              </a:solidFill>
              <a:ln w="38100">
                <a:solidFill>
                  <a:srgbClr val="55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Freeform: Shape 26"/>
              <p:cNvSpPr/>
              <p:nvPr/>
            </p:nvSpPr>
            <p:spPr>
              <a:xfrm>
                <a:off x="3537118" y="2699422"/>
                <a:ext cx="929835" cy="1459150"/>
              </a:xfrm>
              <a:custGeom>
                <a:avLst/>
                <a:gdLst>
                  <a:gd name="connsiteX0" fmla="*/ 200240 w 929835"/>
                  <a:gd name="connsiteY0" fmla="*/ 1459149 h 1459150"/>
                  <a:gd name="connsiteX1" fmla="*/ 200280 w 929835"/>
                  <a:gd name="connsiteY1" fmla="*/ 1459149 h 1459150"/>
                  <a:gd name="connsiteX2" fmla="*/ 200260 w 929835"/>
                  <a:gd name="connsiteY2" fmla="*/ 1459150 h 1459150"/>
                  <a:gd name="connsiteX3" fmla="*/ 200260 w 929835"/>
                  <a:gd name="connsiteY3" fmla="*/ 0 h 1459150"/>
                  <a:gd name="connsiteX4" fmla="*/ 929835 w 929835"/>
                  <a:gd name="connsiteY4" fmla="*/ 729575 h 1459150"/>
                  <a:gd name="connsiteX5" fmla="*/ 716147 w 929835"/>
                  <a:gd name="connsiteY5" fmla="*/ 1245463 h 1459150"/>
                  <a:gd name="connsiteX6" fmla="*/ 652879 w 929835"/>
                  <a:gd name="connsiteY6" fmla="*/ 1297664 h 1459150"/>
                  <a:gd name="connsiteX7" fmla="*/ 0 w 929835"/>
                  <a:gd name="connsiteY7" fmla="*/ 31345 h 1459150"/>
                  <a:gd name="connsiteX8" fmla="*/ 53225 w 929835"/>
                  <a:gd name="connsiteY8" fmla="*/ 14823 h 1459150"/>
                  <a:gd name="connsiteX9" fmla="*/ 200260 w 929835"/>
                  <a:gd name="connsiteY9" fmla="*/ 0 h 145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835" h="1459150">
                    <a:moveTo>
                      <a:pt x="200240" y="1459149"/>
                    </a:moveTo>
                    <a:lnTo>
                      <a:pt x="200280" y="1459149"/>
                    </a:lnTo>
                    <a:lnTo>
                      <a:pt x="200260" y="1459150"/>
                    </a:lnTo>
                    <a:close/>
                    <a:moveTo>
                      <a:pt x="200260" y="0"/>
                    </a:moveTo>
                    <a:cubicBezTo>
                      <a:pt x="603193" y="0"/>
                      <a:pt x="929835" y="326642"/>
                      <a:pt x="929835" y="729575"/>
                    </a:cubicBezTo>
                    <a:cubicBezTo>
                      <a:pt x="929835" y="931042"/>
                      <a:pt x="848175" y="1113435"/>
                      <a:pt x="716147" y="1245463"/>
                    </a:cubicBezTo>
                    <a:lnTo>
                      <a:pt x="652879" y="1297664"/>
                    </a:lnTo>
                    <a:lnTo>
                      <a:pt x="0" y="31345"/>
                    </a:lnTo>
                    <a:lnTo>
                      <a:pt x="53225" y="14823"/>
                    </a:lnTo>
                    <a:cubicBezTo>
                      <a:pt x="100719" y="5104"/>
                      <a:pt x="149893" y="0"/>
                      <a:pt x="200260" y="0"/>
                    </a:cubicBezTo>
                    <a:close/>
                  </a:path>
                </a:pathLst>
              </a:custGeom>
              <a:solidFill>
                <a:schemeClr val="bg1">
                  <a:alpha val="24000"/>
                </a:schemeClr>
              </a:solidFill>
              <a:ln w="38100">
                <a:no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7" name="Group 46"/>
            <p:cNvGrpSpPr/>
            <p:nvPr/>
          </p:nvGrpSpPr>
          <p:grpSpPr>
            <a:xfrm>
              <a:off x="5366424" y="5085404"/>
              <a:ext cx="1459149" cy="1459150"/>
              <a:chOff x="5366424" y="5085404"/>
              <a:chExt cx="1459149" cy="1459150"/>
            </a:xfrm>
          </p:grpSpPr>
          <p:sp>
            <p:nvSpPr>
              <p:cNvPr id="23" name="Oval 22"/>
              <p:cNvSpPr/>
              <p:nvPr/>
            </p:nvSpPr>
            <p:spPr>
              <a:xfrm>
                <a:off x="5366424" y="5085405"/>
                <a:ext cx="1459149" cy="1459149"/>
              </a:xfrm>
              <a:prstGeom prst="ellipse">
                <a:avLst/>
              </a:prstGeom>
              <a:solidFill>
                <a:srgbClr val="D4DBC8"/>
              </a:solidFill>
              <a:ln w="38100">
                <a:solidFill>
                  <a:srgbClr val="55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Freeform: Shape 29"/>
              <p:cNvSpPr/>
              <p:nvPr/>
            </p:nvSpPr>
            <p:spPr>
              <a:xfrm>
                <a:off x="5894838" y="5085404"/>
                <a:ext cx="929835" cy="1459150"/>
              </a:xfrm>
              <a:custGeom>
                <a:avLst/>
                <a:gdLst>
                  <a:gd name="connsiteX0" fmla="*/ 200240 w 929835"/>
                  <a:gd name="connsiteY0" fmla="*/ 1459149 h 1459150"/>
                  <a:gd name="connsiteX1" fmla="*/ 200280 w 929835"/>
                  <a:gd name="connsiteY1" fmla="*/ 1459149 h 1459150"/>
                  <a:gd name="connsiteX2" fmla="*/ 200260 w 929835"/>
                  <a:gd name="connsiteY2" fmla="*/ 1459150 h 1459150"/>
                  <a:gd name="connsiteX3" fmla="*/ 200260 w 929835"/>
                  <a:gd name="connsiteY3" fmla="*/ 0 h 1459150"/>
                  <a:gd name="connsiteX4" fmla="*/ 929835 w 929835"/>
                  <a:gd name="connsiteY4" fmla="*/ 729575 h 1459150"/>
                  <a:gd name="connsiteX5" fmla="*/ 716147 w 929835"/>
                  <a:gd name="connsiteY5" fmla="*/ 1245463 h 1459150"/>
                  <a:gd name="connsiteX6" fmla="*/ 652879 w 929835"/>
                  <a:gd name="connsiteY6" fmla="*/ 1297664 h 1459150"/>
                  <a:gd name="connsiteX7" fmla="*/ 0 w 929835"/>
                  <a:gd name="connsiteY7" fmla="*/ 31345 h 1459150"/>
                  <a:gd name="connsiteX8" fmla="*/ 53225 w 929835"/>
                  <a:gd name="connsiteY8" fmla="*/ 14823 h 1459150"/>
                  <a:gd name="connsiteX9" fmla="*/ 200260 w 929835"/>
                  <a:gd name="connsiteY9" fmla="*/ 0 h 145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835" h="1459150">
                    <a:moveTo>
                      <a:pt x="200240" y="1459149"/>
                    </a:moveTo>
                    <a:lnTo>
                      <a:pt x="200280" y="1459149"/>
                    </a:lnTo>
                    <a:lnTo>
                      <a:pt x="200260" y="1459150"/>
                    </a:lnTo>
                    <a:close/>
                    <a:moveTo>
                      <a:pt x="200260" y="0"/>
                    </a:moveTo>
                    <a:cubicBezTo>
                      <a:pt x="603193" y="0"/>
                      <a:pt x="929835" y="326642"/>
                      <a:pt x="929835" y="729575"/>
                    </a:cubicBezTo>
                    <a:cubicBezTo>
                      <a:pt x="929835" y="931042"/>
                      <a:pt x="848175" y="1113435"/>
                      <a:pt x="716147" y="1245463"/>
                    </a:cubicBezTo>
                    <a:lnTo>
                      <a:pt x="652879" y="1297664"/>
                    </a:lnTo>
                    <a:lnTo>
                      <a:pt x="0" y="31345"/>
                    </a:lnTo>
                    <a:lnTo>
                      <a:pt x="53225" y="14823"/>
                    </a:lnTo>
                    <a:cubicBezTo>
                      <a:pt x="100719" y="5104"/>
                      <a:pt x="149893" y="0"/>
                      <a:pt x="200260" y="0"/>
                    </a:cubicBezTo>
                    <a:close/>
                  </a:path>
                </a:pathLst>
              </a:custGeom>
              <a:solidFill>
                <a:schemeClr val="bg1">
                  <a:alpha val="24000"/>
                </a:schemeClr>
              </a:solidFill>
              <a:ln w="38100">
                <a:no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5" name="Group 44"/>
            <p:cNvGrpSpPr/>
            <p:nvPr/>
          </p:nvGrpSpPr>
          <p:grpSpPr>
            <a:xfrm>
              <a:off x="7724997" y="2699425"/>
              <a:ext cx="1459149" cy="1459150"/>
              <a:chOff x="7724997" y="2699425"/>
              <a:chExt cx="1459149" cy="1459150"/>
            </a:xfrm>
          </p:grpSpPr>
          <p:sp>
            <p:nvSpPr>
              <p:cNvPr id="22" name="Oval 21"/>
              <p:cNvSpPr/>
              <p:nvPr/>
            </p:nvSpPr>
            <p:spPr>
              <a:xfrm>
                <a:off x="7724997" y="2699425"/>
                <a:ext cx="1459149" cy="1459149"/>
              </a:xfrm>
              <a:prstGeom prst="ellipse">
                <a:avLst/>
              </a:prstGeom>
              <a:solidFill>
                <a:srgbClr val="CD6B97"/>
              </a:solidFill>
              <a:ln w="38100">
                <a:solidFill>
                  <a:srgbClr val="55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Freeform: Shape 28"/>
              <p:cNvSpPr/>
              <p:nvPr/>
            </p:nvSpPr>
            <p:spPr>
              <a:xfrm>
                <a:off x="8243462" y="2699425"/>
                <a:ext cx="929835" cy="1459150"/>
              </a:xfrm>
              <a:custGeom>
                <a:avLst/>
                <a:gdLst>
                  <a:gd name="connsiteX0" fmla="*/ 200240 w 929835"/>
                  <a:gd name="connsiteY0" fmla="*/ 1459149 h 1459150"/>
                  <a:gd name="connsiteX1" fmla="*/ 200280 w 929835"/>
                  <a:gd name="connsiteY1" fmla="*/ 1459149 h 1459150"/>
                  <a:gd name="connsiteX2" fmla="*/ 200260 w 929835"/>
                  <a:gd name="connsiteY2" fmla="*/ 1459150 h 1459150"/>
                  <a:gd name="connsiteX3" fmla="*/ 200260 w 929835"/>
                  <a:gd name="connsiteY3" fmla="*/ 0 h 1459150"/>
                  <a:gd name="connsiteX4" fmla="*/ 929835 w 929835"/>
                  <a:gd name="connsiteY4" fmla="*/ 729575 h 1459150"/>
                  <a:gd name="connsiteX5" fmla="*/ 716147 w 929835"/>
                  <a:gd name="connsiteY5" fmla="*/ 1245463 h 1459150"/>
                  <a:gd name="connsiteX6" fmla="*/ 652879 w 929835"/>
                  <a:gd name="connsiteY6" fmla="*/ 1297664 h 1459150"/>
                  <a:gd name="connsiteX7" fmla="*/ 0 w 929835"/>
                  <a:gd name="connsiteY7" fmla="*/ 31345 h 1459150"/>
                  <a:gd name="connsiteX8" fmla="*/ 53225 w 929835"/>
                  <a:gd name="connsiteY8" fmla="*/ 14823 h 1459150"/>
                  <a:gd name="connsiteX9" fmla="*/ 200260 w 929835"/>
                  <a:gd name="connsiteY9" fmla="*/ 0 h 145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835" h="1459150">
                    <a:moveTo>
                      <a:pt x="200240" y="1459149"/>
                    </a:moveTo>
                    <a:lnTo>
                      <a:pt x="200280" y="1459149"/>
                    </a:lnTo>
                    <a:lnTo>
                      <a:pt x="200260" y="1459150"/>
                    </a:lnTo>
                    <a:close/>
                    <a:moveTo>
                      <a:pt x="200260" y="0"/>
                    </a:moveTo>
                    <a:cubicBezTo>
                      <a:pt x="603193" y="0"/>
                      <a:pt x="929835" y="326642"/>
                      <a:pt x="929835" y="729575"/>
                    </a:cubicBezTo>
                    <a:cubicBezTo>
                      <a:pt x="929835" y="931042"/>
                      <a:pt x="848175" y="1113435"/>
                      <a:pt x="716147" y="1245463"/>
                    </a:cubicBezTo>
                    <a:lnTo>
                      <a:pt x="652879" y="1297664"/>
                    </a:lnTo>
                    <a:lnTo>
                      <a:pt x="0" y="31345"/>
                    </a:lnTo>
                    <a:lnTo>
                      <a:pt x="53225" y="14823"/>
                    </a:lnTo>
                    <a:cubicBezTo>
                      <a:pt x="100719" y="5104"/>
                      <a:pt x="149893" y="0"/>
                      <a:pt x="200260" y="0"/>
                    </a:cubicBezTo>
                    <a:close/>
                  </a:path>
                </a:pathLst>
              </a:custGeom>
              <a:solidFill>
                <a:schemeClr val="bg1">
                  <a:alpha val="24000"/>
                </a:schemeClr>
              </a:solidFill>
              <a:ln w="38100">
                <a:noFill/>
              </a:ln>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sp>
        <p:nvSpPr>
          <p:cNvPr id="50" name="TextBox 49"/>
          <p:cNvSpPr txBox="1"/>
          <p:nvPr/>
        </p:nvSpPr>
        <p:spPr>
          <a:xfrm>
            <a:off x="8454571" y="404240"/>
            <a:ext cx="3152194" cy="338554"/>
          </a:xfrm>
          <a:prstGeom prst="rect">
            <a:avLst/>
          </a:prstGeom>
          <a:noFill/>
        </p:spPr>
        <p:txBody>
          <a:bodyPr wrap="square" rtlCol="0">
            <a:spAutoFit/>
          </a:bodyPr>
          <a:lstStyle/>
          <a:p>
            <a:r>
              <a:rPr lang="en-IN"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NOISE POLLUTION</a:t>
            </a:r>
            <a:endParaRPr lang="en-IN"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TextBox 50"/>
          <p:cNvSpPr txBox="1"/>
          <p:nvPr/>
        </p:nvSpPr>
        <p:spPr>
          <a:xfrm>
            <a:off x="8629650" y="4497141"/>
            <a:ext cx="3152194" cy="338554"/>
          </a:xfrm>
          <a:prstGeom prst="rect">
            <a:avLst/>
          </a:prstGeom>
          <a:noFill/>
        </p:spPr>
        <p:txBody>
          <a:bodyPr wrap="square" rtlCol="0">
            <a:spAutoFit/>
          </a:bodyPr>
          <a:lstStyle/>
          <a:p>
            <a:r>
              <a:rPr lang="en-IN"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AIR POLLUTION</a:t>
            </a:r>
          </a:p>
        </p:txBody>
      </p:sp>
      <p:sp>
        <p:nvSpPr>
          <p:cNvPr id="52" name="TextBox 51"/>
          <p:cNvSpPr txBox="1"/>
          <p:nvPr/>
        </p:nvSpPr>
        <p:spPr>
          <a:xfrm>
            <a:off x="1217470" y="5828627"/>
            <a:ext cx="3152194" cy="338554"/>
          </a:xfrm>
          <a:prstGeom prst="rect">
            <a:avLst/>
          </a:prstGeom>
          <a:noFill/>
        </p:spPr>
        <p:txBody>
          <a:bodyPr wrap="square" rtlCol="0">
            <a:spAutoFit/>
          </a:bodyPr>
          <a:lstStyle/>
          <a:p>
            <a:r>
              <a:rPr lang="en-IN"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WATER POLLUTION</a:t>
            </a:r>
            <a:endParaRPr lang="en-IN"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4" name="TextBox 53"/>
          <p:cNvSpPr txBox="1"/>
          <p:nvPr/>
        </p:nvSpPr>
        <p:spPr>
          <a:xfrm>
            <a:off x="585619" y="2530822"/>
            <a:ext cx="3152194" cy="338554"/>
          </a:xfrm>
          <a:prstGeom prst="rect">
            <a:avLst/>
          </a:prstGeom>
          <a:noFill/>
        </p:spPr>
        <p:txBody>
          <a:bodyPr wrap="square" rtlCol="0">
            <a:spAutoFit/>
          </a:bodyPr>
          <a:lstStyle/>
          <a:p>
            <a:r>
              <a:rPr lang="en-IN"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LAND POLLUTION</a:t>
            </a:r>
            <a:endParaRPr lang="en-IN"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6" name="Connector: Elbow 55"/>
          <p:cNvCxnSpPr>
            <a:cxnSpLocks/>
            <a:stCxn id="28" idx="4"/>
          </p:cNvCxnSpPr>
          <p:nvPr/>
        </p:nvCxnSpPr>
        <p:spPr>
          <a:xfrm flipV="1">
            <a:off x="6824674" y="523954"/>
            <a:ext cx="1418788" cy="519067"/>
          </a:xfrm>
          <a:prstGeom prst="bentConnector3">
            <a:avLst>
              <a:gd name="adj1" fmla="val 50000"/>
            </a:avLst>
          </a:prstGeom>
          <a:ln>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Connector: Elbow 57"/>
          <p:cNvCxnSpPr>
            <a:cxnSpLocks/>
            <a:endCxn id="23" idx="2"/>
          </p:cNvCxnSpPr>
          <p:nvPr/>
        </p:nvCxnSpPr>
        <p:spPr>
          <a:xfrm flipV="1">
            <a:off x="3247927" y="5814980"/>
            <a:ext cx="2118497" cy="193977"/>
          </a:xfrm>
          <a:prstGeom prst="bentConnector3">
            <a:avLst/>
          </a:prstGeom>
          <a:ln>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Connector: Elbow 60"/>
          <p:cNvCxnSpPr>
            <a:cxnSpLocks/>
            <a:endCxn id="22" idx="6"/>
          </p:cNvCxnSpPr>
          <p:nvPr/>
        </p:nvCxnSpPr>
        <p:spPr>
          <a:xfrm rot="16200000" flipV="1">
            <a:off x="8752950" y="3860196"/>
            <a:ext cx="1058410" cy="196017"/>
          </a:xfrm>
          <a:prstGeom prst="bentConnector2">
            <a:avLst/>
          </a:prstGeom>
          <a:ln>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Connector: Elbow 63"/>
          <p:cNvCxnSpPr>
            <a:cxnSpLocks/>
            <a:endCxn id="24" idx="2"/>
          </p:cNvCxnSpPr>
          <p:nvPr/>
        </p:nvCxnSpPr>
        <p:spPr>
          <a:xfrm>
            <a:off x="2122949" y="2699422"/>
            <a:ext cx="888533" cy="729578"/>
          </a:xfrm>
          <a:prstGeom prst="bentConnector3">
            <a:avLst>
              <a:gd name="adj1" fmla="val 50000"/>
            </a:avLst>
          </a:prstGeom>
          <a:ln>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srcRect l="4721" t="5172" r="5764" b="13006"/>
          <a:stretch/>
        </p:blipFill>
        <p:spPr>
          <a:xfrm>
            <a:off x="8036596" y="3019719"/>
            <a:ext cx="849909" cy="838022"/>
          </a:xfrm>
          <a:prstGeom prst="rect">
            <a:avLst/>
          </a:prstGeom>
        </p:spPr>
      </p:pic>
      <p:pic>
        <p:nvPicPr>
          <p:cNvPr id="3" name="Picture 2"/>
          <p:cNvPicPr>
            <a:picLocks noChangeAspect="1"/>
          </p:cNvPicPr>
          <p:nvPr/>
        </p:nvPicPr>
        <p:blipFill>
          <a:blip r:embed="rId4"/>
          <a:stretch>
            <a:fillRect/>
          </a:stretch>
        </p:blipFill>
        <p:spPr>
          <a:xfrm>
            <a:off x="5688541" y="5436906"/>
            <a:ext cx="869524" cy="783441"/>
          </a:xfrm>
          <a:prstGeom prst="rect">
            <a:avLst/>
          </a:prstGeom>
        </p:spPr>
      </p:pic>
      <p:pic>
        <p:nvPicPr>
          <p:cNvPr id="5" name="Picture 4"/>
          <p:cNvPicPr>
            <a:picLocks noChangeAspect="1"/>
          </p:cNvPicPr>
          <p:nvPr/>
        </p:nvPicPr>
        <p:blipFill rotWithShape="1">
          <a:blip r:embed="rId5"/>
          <a:srcRect l="25744" t="10656" r="21155" b="13980"/>
          <a:stretch/>
        </p:blipFill>
        <p:spPr>
          <a:xfrm>
            <a:off x="3320700" y="3012331"/>
            <a:ext cx="892661" cy="843068"/>
          </a:xfrm>
          <a:prstGeom prst="rect">
            <a:avLst/>
          </a:prstGeom>
        </p:spPr>
      </p:pic>
      <p:cxnSp>
        <p:nvCxnSpPr>
          <p:cNvPr id="55" name="Connector: Elbow 57"/>
          <p:cNvCxnSpPr>
            <a:cxnSpLocks/>
          </p:cNvCxnSpPr>
          <p:nvPr/>
        </p:nvCxnSpPr>
        <p:spPr>
          <a:xfrm>
            <a:off x="3247927" y="890160"/>
            <a:ext cx="1625985" cy="354071"/>
          </a:xfrm>
          <a:prstGeom prst="bentConnector3">
            <a:avLst>
              <a:gd name="adj1" fmla="val 71386"/>
            </a:avLst>
          </a:prstGeom>
          <a:ln>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Connector: Elbow 57"/>
          <p:cNvCxnSpPr>
            <a:cxnSpLocks/>
          </p:cNvCxnSpPr>
          <p:nvPr/>
        </p:nvCxnSpPr>
        <p:spPr>
          <a:xfrm flipV="1">
            <a:off x="8209662" y="1978419"/>
            <a:ext cx="1748308" cy="165952"/>
          </a:xfrm>
          <a:prstGeom prst="bentConnector3">
            <a:avLst>
              <a:gd name="adj1" fmla="val 37477"/>
            </a:avLst>
          </a:prstGeom>
          <a:ln>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6"/>
          <a:srcRect l="6599" t="8072" r="7642" b="17067"/>
          <a:stretch/>
        </p:blipFill>
        <p:spPr>
          <a:xfrm>
            <a:off x="5658973" y="592126"/>
            <a:ext cx="933168" cy="878677"/>
          </a:xfrm>
          <a:prstGeom prst="rect">
            <a:avLst/>
          </a:prstGeom>
        </p:spPr>
      </p:pic>
      <p:sp>
        <p:nvSpPr>
          <p:cNvPr id="25" name="TextBox 24"/>
          <p:cNvSpPr txBox="1"/>
          <p:nvPr/>
        </p:nvSpPr>
        <p:spPr>
          <a:xfrm>
            <a:off x="10032736" y="1676445"/>
            <a:ext cx="2421228" cy="338554"/>
          </a:xfrm>
          <a:prstGeom prst="rect">
            <a:avLst/>
          </a:prstGeom>
          <a:noFill/>
        </p:spPr>
        <p:txBody>
          <a:bodyPr wrap="square" rtlCol="0">
            <a:spAutoFit/>
          </a:bodyPr>
          <a:lstStyle/>
          <a:p>
            <a:r>
              <a:rPr lang="en-US" sz="1600" dirty="0" smtClean="0">
                <a:solidFill>
                  <a:schemeClr val="bg1"/>
                </a:solidFill>
                <a:latin typeface="Open Sans Light" panose="020B0306030504020204"/>
              </a:rPr>
              <a:t>THERMAL POLLUTION</a:t>
            </a:r>
            <a:endParaRPr lang="en-US" sz="1600" dirty="0">
              <a:solidFill>
                <a:schemeClr val="bg1"/>
              </a:solidFill>
              <a:latin typeface="Open Sans Light" panose="020B0306030504020204"/>
            </a:endParaRPr>
          </a:p>
        </p:txBody>
      </p:sp>
      <p:sp>
        <p:nvSpPr>
          <p:cNvPr id="26" name="TextBox 25"/>
          <p:cNvSpPr txBox="1"/>
          <p:nvPr/>
        </p:nvSpPr>
        <p:spPr>
          <a:xfrm>
            <a:off x="1092200" y="742794"/>
            <a:ext cx="2155727" cy="338554"/>
          </a:xfrm>
          <a:prstGeom prst="rect">
            <a:avLst/>
          </a:prstGeom>
          <a:noFill/>
        </p:spPr>
        <p:txBody>
          <a:bodyPr wrap="square" rtlCol="0">
            <a:spAutoFit/>
          </a:bodyPr>
          <a:lstStyle/>
          <a:p>
            <a:r>
              <a:rPr lang="en-US" sz="1600" dirty="0" smtClean="0">
                <a:solidFill>
                  <a:schemeClr val="bg1"/>
                </a:solidFill>
                <a:latin typeface="Open Sans Light" panose="020B0306030504020204"/>
              </a:rPr>
              <a:t>RADIOACTIVE POLLUTION</a:t>
            </a:r>
            <a:endParaRPr lang="en-US" sz="1600" dirty="0">
              <a:solidFill>
                <a:schemeClr val="bg1"/>
              </a:solidFill>
              <a:latin typeface="Open Sans Light" panose="020B0306030504020204"/>
            </a:endParaRPr>
          </a:p>
        </p:txBody>
      </p:sp>
    </p:spTree>
    <p:extLst>
      <p:ext uri="{BB962C8B-B14F-4D97-AF65-F5344CB8AC3E}">
        <p14:creationId xmlns:p14="http://schemas.microsoft.com/office/powerpoint/2010/main" val="102272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2000" decel="10000" autoRev="1" fill="hold" nodeType="withEffect">
                                  <p:stCondLst>
                                    <p:cond delay="0"/>
                                  </p:stCondLst>
                                  <p:childTnLst>
                                    <p:animScale>
                                      <p:cBhvr>
                                        <p:cTn id="6" dur="17500" fill="hold"/>
                                        <p:tgtEl>
                                          <p:spTgt spid="102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144875" y="3156030"/>
            <a:ext cx="3634343" cy="400110"/>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GENETIC </a:t>
            </a:r>
            <a:r>
              <a:rPr lang="en-US" sz="2000" dirty="0" smtClean="0">
                <a:solidFill>
                  <a:srgbClr val="03A1A4"/>
                </a:solidFill>
                <a:latin typeface="Century Gothic" panose="020B0502020202020204" pitchFamily="34" charset="0"/>
              </a:rPr>
              <a:t>MUTATIONS</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57097" y="5504130"/>
            <a:ext cx="3201618" cy="830997"/>
          </a:xfrm>
          <a:prstGeom prst="rect">
            <a:avLst/>
          </a:prstGeom>
          <a:noFill/>
        </p:spPr>
        <p:txBody>
          <a:bodyPr wrap="square" rtlCol="0">
            <a:spAutoFit/>
          </a:bodyPr>
          <a:lstStyle/>
          <a:p>
            <a:r>
              <a:rPr lang="en-US" sz="1600" b="1" dirty="0">
                <a:latin typeface="Century Gothic" panose="020B0502020202020204" pitchFamily="34" charset="0"/>
              </a:rPr>
              <a:t>It leads to damage of DNA strands leading to genetic break up in the course of time</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96672" y="4395782"/>
            <a:ext cx="2091966" cy="400110"/>
          </a:xfrm>
          <a:prstGeom prst="rect">
            <a:avLst/>
          </a:prstGeom>
          <a:noFill/>
        </p:spPr>
        <p:txBody>
          <a:bodyPr wrap="square" rtlCol="0">
            <a:spAutoFit/>
          </a:bodyPr>
          <a:lstStyle/>
          <a:p>
            <a:pPr algn="ctr"/>
            <a:r>
              <a:rPr lang="en-US" sz="2000" dirty="0" smtClean="0">
                <a:solidFill>
                  <a:srgbClr val="EE9524"/>
                </a:solidFill>
                <a:latin typeface="Century Gothic" panose="020B0502020202020204" pitchFamily="34" charset="0"/>
              </a:rPr>
              <a:t>DISEASES</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294530" y="1454868"/>
            <a:ext cx="3274726" cy="1077218"/>
          </a:xfrm>
          <a:prstGeom prst="rect">
            <a:avLst/>
          </a:prstGeom>
          <a:noFill/>
        </p:spPr>
        <p:txBody>
          <a:bodyPr wrap="square" rtlCol="0">
            <a:spAutoFit/>
          </a:bodyPr>
          <a:lstStyle/>
          <a:p>
            <a:r>
              <a:rPr lang="en-US" sz="1600" b="1" dirty="0" smtClean="0">
                <a:latin typeface="Century Gothic" panose="020B0502020202020204" pitchFamily="34" charset="0"/>
              </a:rPr>
              <a:t>Cancer, leukemia</a:t>
            </a:r>
            <a:r>
              <a:rPr lang="en-US" sz="1600" b="1" dirty="0">
                <a:latin typeface="Century Gothic" panose="020B0502020202020204" pitchFamily="34" charset="0"/>
              </a:rPr>
              <a:t>, anemia</a:t>
            </a:r>
            <a:r>
              <a:rPr lang="en-US" sz="1600" b="1" dirty="0" smtClean="0">
                <a:latin typeface="Century Gothic" panose="020B0502020202020204" pitchFamily="34" charset="0"/>
              </a:rPr>
              <a:t>, </a:t>
            </a:r>
            <a:r>
              <a:rPr lang="en-US" sz="1600" b="1" dirty="0">
                <a:latin typeface="Century Gothic" panose="020B0502020202020204" pitchFamily="34" charset="0"/>
              </a:rPr>
              <a:t>a reduction in the life span leading to premature aging and premature deaths</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35976" y="3165363"/>
            <a:ext cx="2719931" cy="400110"/>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SOIL </a:t>
            </a:r>
            <a:r>
              <a:rPr lang="en-US" sz="2000" dirty="0" smtClean="0">
                <a:solidFill>
                  <a:srgbClr val="EF3078"/>
                </a:solidFill>
                <a:latin typeface="Century Gothic" panose="020B0502020202020204" pitchFamily="34" charset="0"/>
              </a:rPr>
              <a:t>INFERTILITY</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408415" y="5504130"/>
            <a:ext cx="3533345" cy="1077218"/>
          </a:xfrm>
          <a:prstGeom prst="rect">
            <a:avLst/>
          </a:prstGeom>
          <a:noFill/>
        </p:spPr>
        <p:txBody>
          <a:bodyPr wrap="square" rtlCol="0">
            <a:spAutoFit/>
          </a:bodyPr>
          <a:lstStyle/>
          <a:p>
            <a:r>
              <a:rPr lang="en-US" sz="1600" b="1" dirty="0">
                <a:latin typeface="Century Gothic" panose="020B0502020202020204" pitchFamily="34" charset="0"/>
              </a:rPr>
              <a:t>Radioactive substances in the soil react together with the various nutrients leading to destruction </a:t>
            </a:r>
            <a:r>
              <a:rPr lang="en-US" sz="1600" b="1" dirty="0" smtClean="0">
                <a:latin typeface="Century Gothic" panose="020B0502020202020204" pitchFamily="34" charset="0"/>
              </a:rPr>
              <a:t>of nutrients</a:t>
            </a:r>
            <a:endParaRPr lang="en-US" sz="1600" b="1" dirty="0">
              <a:latin typeface="Century Gothic" panose="020B0502020202020204" pitchFamily="34" charset="0"/>
            </a:endParaRP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10532" y="4370333"/>
            <a:ext cx="2510612" cy="369332"/>
          </a:xfrm>
          <a:prstGeom prst="rect">
            <a:avLst/>
          </a:prstGeom>
          <a:noFill/>
        </p:spPr>
        <p:txBody>
          <a:bodyPr wrap="square" rtlCol="0">
            <a:spAutoFit/>
          </a:bodyPr>
          <a:lstStyle/>
          <a:p>
            <a:pPr algn="ctr"/>
            <a:r>
              <a:rPr lang="en-US" dirty="0">
                <a:solidFill>
                  <a:srgbClr val="1C7CBB"/>
                </a:solidFill>
                <a:latin typeface="Century Gothic" panose="020B0502020202020204" pitchFamily="34" charset="0"/>
              </a:rPr>
              <a:t>CELL </a:t>
            </a:r>
            <a:r>
              <a:rPr lang="en-US" dirty="0" smtClean="0">
                <a:solidFill>
                  <a:srgbClr val="1C7CBB"/>
                </a:solidFill>
                <a:latin typeface="Century Gothic" panose="020B0502020202020204" pitchFamily="34" charset="0"/>
              </a:rPr>
              <a:t>DESTRUCTION</a:t>
            </a:r>
            <a:endParaRPr lang="en-US"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7031071" y="1488319"/>
            <a:ext cx="3358381" cy="1077218"/>
          </a:xfrm>
          <a:prstGeom prst="rect">
            <a:avLst/>
          </a:prstGeom>
          <a:noFill/>
        </p:spPr>
        <p:txBody>
          <a:bodyPr wrap="square" rtlCol="0">
            <a:spAutoFit/>
          </a:bodyPr>
          <a:lstStyle/>
          <a:p>
            <a:r>
              <a:rPr lang="en-US" sz="1600" b="1" dirty="0">
                <a:latin typeface="Century Gothic" panose="020B0502020202020204" pitchFamily="34" charset="0"/>
              </a:rPr>
              <a:t>Radiation distorts the cells present leading to permanent damage of the various organs and organ systems</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3" y="3135628"/>
            <a:ext cx="2518203" cy="400110"/>
          </a:xfrm>
          <a:prstGeom prst="rect">
            <a:avLst/>
          </a:prstGeom>
          <a:noFill/>
        </p:spPr>
        <p:txBody>
          <a:bodyPr wrap="square" rtlCol="0">
            <a:spAutoFit/>
          </a:bodyPr>
          <a:lstStyle/>
          <a:p>
            <a:pPr algn="ctr"/>
            <a:r>
              <a:rPr lang="en-US" sz="2000" dirty="0" smtClean="0">
                <a:solidFill>
                  <a:schemeClr val="accent6">
                    <a:lumMod val="50000"/>
                  </a:schemeClr>
                </a:solidFill>
                <a:latin typeface="Century Gothic" panose="020B0502020202020204" pitchFamily="34" charset="0"/>
              </a:rPr>
              <a:t>BURNS</a:t>
            </a:r>
            <a:endParaRPr lang="en-US" sz="2000" dirty="0">
              <a:solidFill>
                <a:schemeClr val="accent6">
                  <a:lumMod val="50000"/>
                </a:schemeClr>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702590" y="5504130"/>
            <a:ext cx="3611849" cy="1077218"/>
          </a:xfrm>
          <a:prstGeom prst="rect">
            <a:avLst/>
          </a:prstGeom>
          <a:noFill/>
        </p:spPr>
        <p:txBody>
          <a:bodyPr wrap="square" rtlCol="0">
            <a:spAutoFit/>
          </a:bodyPr>
          <a:lstStyle/>
          <a:p>
            <a:r>
              <a:rPr lang="en-US" sz="1600" b="1" dirty="0">
                <a:latin typeface="Century Gothic" panose="020B0502020202020204" pitchFamily="34" charset="0"/>
              </a:rPr>
              <a:t>The immediate presence of burns, red lesions and sores is evidence. To make it worse, this can lead to skin cancer</a:t>
            </a: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latin typeface="Tw Cen MT" panose="020B0602020104020603" pitchFamily="34" charset="0"/>
              </a:rPr>
              <a:t>EFFECTS OF RADIOACTIVE POLLUTION</a:t>
            </a:r>
            <a:endParaRPr lang="en-US" sz="4000" dirty="0">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94495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anim calcmode="lin" valueType="num">
                                      <p:cBhvr>
                                        <p:cTn id="95" dur="500" fill="hold"/>
                                        <p:tgtEl>
                                          <p:spTgt spid="25"/>
                                        </p:tgtEl>
                                        <p:attrNameLst>
                                          <p:attrName>ppt_x</p:attrName>
                                        </p:attrNameLst>
                                      </p:cBhvr>
                                      <p:tavLst>
                                        <p:tav tm="0">
                                          <p:val>
                                            <p:strVal val="#ppt_x"/>
                                          </p:val>
                                        </p:tav>
                                        <p:tav tm="100000">
                                          <p:val>
                                            <p:strVal val="#ppt_x"/>
                                          </p:val>
                                        </p:tav>
                                      </p:tavLst>
                                    </p:anim>
                                    <p:anim calcmode="lin" valueType="num">
                                      <p:cBhvr>
                                        <p:cTn id="96" dur="5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anim calcmode="lin" valueType="num">
                                      <p:cBhvr>
                                        <p:cTn id="100" dur="500" fill="hold"/>
                                        <p:tgtEl>
                                          <p:spTgt spid="26"/>
                                        </p:tgtEl>
                                        <p:attrNameLst>
                                          <p:attrName>ppt_x</p:attrName>
                                        </p:attrNameLst>
                                      </p:cBhvr>
                                      <p:tavLst>
                                        <p:tav tm="0">
                                          <p:val>
                                            <p:strVal val="#ppt_x"/>
                                          </p:val>
                                        </p:tav>
                                        <p:tav tm="100000">
                                          <p:val>
                                            <p:strVal val="#ppt_x"/>
                                          </p:val>
                                        </p:tav>
                                      </p:tavLst>
                                    </p:anim>
                                    <p:anim calcmode="lin" valueType="num">
                                      <p:cBhvr>
                                        <p:cTn id="101" dur="50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par>
                          <p:cTn id="106" fill="hold">
                            <p:stCondLst>
                              <p:cond delay="1000"/>
                            </p:stCondLst>
                            <p:childTnLst>
                              <p:par>
                                <p:cTn id="107" presetID="53" presetClass="entr" presetSubtype="16"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1500"/>
                            </p:stCondLst>
                            <p:childTnLst>
                              <p:par>
                                <p:cTn id="113" presetID="53"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2000"/>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up)">
                                      <p:cBhvr>
                                        <p:cTn id="127" dur="500"/>
                                        <p:tgtEl>
                                          <p:spTgt spid="32"/>
                                        </p:tgtEl>
                                      </p:cBhvr>
                                    </p:animEffect>
                                  </p:childTnLst>
                                </p:cTn>
                              </p:par>
                            </p:childTnLst>
                          </p:cTn>
                        </p:par>
                        <p:par>
                          <p:cTn id="128" fill="hold">
                            <p:stCondLst>
                              <p:cond delay="3000"/>
                            </p:stCondLst>
                            <p:childTnLst>
                              <p:par>
                                <p:cTn id="129" presetID="53" presetClass="entr" presetSubtype="16"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childTnLst>
                          </p:cTn>
                        </p:par>
                        <p:par>
                          <p:cTn id="134" fill="hold">
                            <p:stCondLst>
                              <p:cond delay="350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anim calcmode="lin" valueType="num">
                                      <p:cBhvr>
                                        <p:cTn id="145" dur="500" fill="hold"/>
                                        <p:tgtEl>
                                          <p:spTgt spid="34"/>
                                        </p:tgtEl>
                                        <p:attrNameLst>
                                          <p:attrName>ppt_x</p:attrName>
                                        </p:attrNameLst>
                                      </p:cBhvr>
                                      <p:tavLst>
                                        <p:tav tm="0">
                                          <p:val>
                                            <p:strVal val="#ppt_x"/>
                                          </p:val>
                                        </p:tav>
                                        <p:tav tm="100000">
                                          <p:val>
                                            <p:strVal val="#ppt_x"/>
                                          </p:val>
                                        </p:tav>
                                      </p:tavLst>
                                    </p:anim>
                                    <p:anim calcmode="lin" valueType="num">
                                      <p:cBhvr>
                                        <p:cTn id="146" dur="500" fill="hold"/>
                                        <p:tgtEl>
                                          <p:spTgt spid="3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500"/>
                                        <p:tgtEl>
                                          <p:spTgt spid="35"/>
                                        </p:tgtEl>
                                      </p:cBhvr>
                                    </p:animEffect>
                                    <p:anim calcmode="lin" valueType="num">
                                      <p:cBhvr>
                                        <p:cTn id="150" dur="500" fill="hold"/>
                                        <p:tgtEl>
                                          <p:spTgt spid="35"/>
                                        </p:tgtEl>
                                        <p:attrNameLst>
                                          <p:attrName>ppt_x</p:attrName>
                                        </p:attrNameLst>
                                      </p:cBhvr>
                                      <p:tavLst>
                                        <p:tav tm="0">
                                          <p:val>
                                            <p:strVal val="#ppt_x"/>
                                          </p:val>
                                        </p:tav>
                                        <p:tav tm="100000">
                                          <p:val>
                                            <p:strVal val="#ppt_x"/>
                                          </p:val>
                                        </p:tav>
                                      </p:tavLst>
                                    </p:anim>
                                    <p:anim calcmode="lin" valueType="num">
                                      <p:cBhvr>
                                        <p:cTn id="151" dur="500" fill="hold"/>
                                        <p:tgtEl>
                                          <p:spTgt spid="35"/>
                                        </p:tgtEl>
                                        <p:attrNameLst>
                                          <p:attrName>ppt_y</p:attrName>
                                        </p:attrNameLst>
                                      </p:cBhvr>
                                      <p:tavLst>
                                        <p:tav tm="0">
                                          <p:val>
                                            <p:strVal val="#ppt_y+.1"/>
                                          </p:val>
                                        </p:tav>
                                        <p:tav tm="100000">
                                          <p:val>
                                            <p:strVal val="#ppt_y"/>
                                          </p:val>
                                        </p:tav>
                                      </p:tavLst>
                                    </p:anim>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childTnLst>
                          </p:cTn>
                        </p:par>
                        <p:par>
                          <p:cTn id="156" fill="hold">
                            <p:stCondLst>
                              <p:cond delay="1000"/>
                            </p:stCondLst>
                            <p:childTnLst>
                              <p:par>
                                <p:cTn id="157" presetID="53" presetClass="entr" presetSubtype="16"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p:cTn id="159" dur="500" fill="hold"/>
                                        <p:tgtEl>
                                          <p:spTgt spid="46"/>
                                        </p:tgtEl>
                                        <p:attrNameLst>
                                          <p:attrName>ppt_w</p:attrName>
                                        </p:attrNameLst>
                                      </p:cBhvr>
                                      <p:tavLst>
                                        <p:tav tm="0">
                                          <p:val>
                                            <p:fltVal val="0"/>
                                          </p:val>
                                        </p:tav>
                                        <p:tav tm="100000">
                                          <p:val>
                                            <p:strVal val="#ppt_w"/>
                                          </p:val>
                                        </p:tav>
                                      </p:tavLst>
                                    </p:anim>
                                    <p:anim calcmode="lin" valueType="num">
                                      <p:cBhvr>
                                        <p:cTn id="160" dur="500" fill="hold"/>
                                        <p:tgtEl>
                                          <p:spTgt spid="46"/>
                                        </p:tgtEl>
                                        <p:attrNameLst>
                                          <p:attrName>ppt_h</p:attrName>
                                        </p:attrNameLst>
                                      </p:cBhvr>
                                      <p:tavLst>
                                        <p:tav tm="0">
                                          <p:val>
                                            <p:fltVal val="0"/>
                                          </p:val>
                                        </p:tav>
                                        <p:tav tm="100000">
                                          <p:val>
                                            <p:strVal val="#ppt_h"/>
                                          </p:val>
                                        </p:tav>
                                      </p:tavLst>
                                    </p:anim>
                                    <p:animEffect transition="in" filter="fade">
                                      <p:cBhvr>
                                        <p:cTn id="161" dur="500"/>
                                        <p:tgtEl>
                                          <p:spTgt spid="46"/>
                                        </p:tgtEl>
                                      </p:cBhvr>
                                    </p:animEffect>
                                  </p:childTnLst>
                                </p:cTn>
                              </p:par>
                            </p:childTnLst>
                          </p:cTn>
                        </p:par>
                        <p:par>
                          <p:cTn id="162" fill="hold">
                            <p:stCondLst>
                              <p:cond delay="1500"/>
                            </p:stCondLst>
                            <p:childTnLst>
                              <p:par>
                                <p:cTn id="163" presetID="53" presetClass="entr" presetSubtype="16"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childTnLst>
                          </p:cTn>
                        </p:par>
                        <p:par>
                          <p:cTn id="168" fill="hold">
                            <p:stCondLst>
                              <p:cond delay="2000"/>
                            </p:stCondLst>
                            <p:childTnLst>
                              <p:par>
                                <p:cTn id="169" presetID="53" presetClass="entr" presetSubtype="16" fill="hold" grpId="0" nodeType="after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500" fill="hold"/>
                                        <p:tgtEl>
                                          <p:spTgt spid="48"/>
                                        </p:tgtEl>
                                        <p:attrNameLst>
                                          <p:attrName>ppt_w</p:attrName>
                                        </p:attrNameLst>
                                      </p:cBhvr>
                                      <p:tavLst>
                                        <p:tav tm="0">
                                          <p:val>
                                            <p:fltVal val="0"/>
                                          </p:val>
                                        </p:tav>
                                        <p:tav tm="100000">
                                          <p:val>
                                            <p:strVal val="#ppt_w"/>
                                          </p:val>
                                        </p:tav>
                                      </p:tavLst>
                                    </p:anim>
                                    <p:anim calcmode="lin" valueType="num">
                                      <p:cBhvr>
                                        <p:cTn id="172" dur="500" fill="hold"/>
                                        <p:tgtEl>
                                          <p:spTgt spid="48"/>
                                        </p:tgtEl>
                                        <p:attrNameLst>
                                          <p:attrName>ppt_h</p:attrName>
                                        </p:attrNameLst>
                                      </p:cBhvr>
                                      <p:tavLst>
                                        <p:tav tm="0">
                                          <p:val>
                                            <p:fltVal val="0"/>
                                          </p:val>
                                        </p:tav>
                                        <p:tav tm="100000">
                                          <p:val>
                                            <p:strVal val="#ppt_h"/>
                                          </p:val>
                                        </p:tav>
                                      </p:tavLst>
                                    </p:anim>
                                    <p:animEffect transition="in" filter="fade">
                                      <p:cBhvr>
                                        <p:cTn id="173" dur="500"/>
                                        <p:tgtEl>
                                          <p:spTgt spid="48"/>
                                        </p:tgtEl>
                                      </p:cBhvr>
                                    </p:animEffect>
                                  </p:childTnLst>
                                </p:cTn>
                              </p:par>
                            </p:childTnLst>
                          </p:cTn>
                        </p:par>
                        <p:par>
                          <p:cTn id="174" fill="hold">
                            <p:stCondLst>
                              <p:cond delay="2500"/>
                            </p:stCondLst>
                            <p:childTnLst>
                              <p:par>
                                <p:cTn id="175" presetID="22" presetClass="entr" presetSubtype="4" fill="hold" nodeType="after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wipe(down)">
                                      <p:cBhvr>
                                        <p:cTn id="177" dur="500"/>
                                        <p:tgtEl>
                                          <p:spTgt spid="49"/>
                                        </p:tgtEl>
                                      </p:cBhvr>
                                    </p:animEffect>
                                  </p:childTnLst>
                                </p:cTn>
                              </p:par>
                            </p:childTnLst>
                          </p:cTn>
                        </p:par>
                        <p:par>
                          <p:cTn id="178" fill="hold">
                            <p:stCondLst>
                              <p:cond delay="3000"/>
                            </p:stCondLst>
                            <p:childTnLst>
                              <p:par>
                                <p:cTn id="179" presetID="53" presetClass="entr" presetSubtype="16"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p:cTn id="181" dur="500" fill="hold"/>
                                        <p:tgtEl>
                                          <p:spTgt spid="50"/>
                                        </p:tgtEl>
                                        <p:attrNameLst>
                                          <p:attrName>ppt_w</p:attrName>
                                        </p:attrNameLst>
                                      </p:cBhvr>
                                      <p:tavLst>
                                        <p:tav tm="0">
                                          <p:val>
                                            <p:fltVal val="0"/>
                                          </p:val>
                                        </p:tav>
                                        <p:tav tm="100000">
                                          <p:val>
                                            <p:strVal val="#ppt_w"/>
                                          </p:val>
                                        </p:tav>
                                      </p:tavLst>
                                    </p:anim>
                                    <p:anim calcmode="lin" valueType="num">
                                      <p:cBhvr>
                                        <p:cTn id="182" dur="500" fill="hold"/>
                                        <p:tgtEl>
                                          <p:spTgt spid="50"/>
                                        </p:tgtEl>
                                        <p:attrNameLst>
                                          <p:attrName>ppt_h</p:attrName>
                                        </p:attrNameLst>
                                      </p:cBhvr>
                                      <p:tavLst>
                                        <p:tav tm="0">
                                          <p:val>
                                            <p:fltVal val="0"/>
                                          </p:val>
                                        </p:tav>
                                        <p:tav tm="100000">
                                          <p:val>
                                            <p:strVal val="#ppt_h"/>
                                          </p:val>
                                        </p:tav>
                                      </p:tavLst>
                                    </p:anim>
                                    <p:animEffect transition="in" filter="fade">
                                      <p:cBhvr>
                                        <p:cTn id="183" dur="500"/>
                                        <p:tgtEl>
                                          <p:spTgt spid="50"/>
                                        </p:tgtEl>
                                      </p:cBhvr>
                                    </p:animEffect>
                                  </p:childTnLst>
                                </p:cTn>
                              </p:par>
                            </p:childTnLst>
                          </p:cTn>
                        </p:par>
                        <p:par>
                          <p:cTn id="184" fill="hold">
                            <p:stCondLst>
                              <p:cond delay="3500"/>
                            </p:stCondLst>
                            <p:childTnLst>
                              <p:par>
                                <p:cTn id="185" presetID="53" presetClass="entr" presetSubtype="16"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500"/>
                                        <p:tgtEl>
                                          <p:spTgt spid="51"/>
                                        </p:tgtEl>
                                      </p:cBhvr>
                                    </p:animEffect>
                                    <p:anim calcmode="lin" valueType="num">
                                      <p:cBhvr>
                                        <p:cTn id="195" dur="500" fill="hold"/>
                                        <p:tgtEl>
                                          <p:spTgt spid="51"/>
                                        </p:tgtEl>
                                        <p:attrNameLst>
                                          <p:attrName>ppt_x</p:attrName>
                                        </p:attrNameLst>
                                      </p:cBhvr>
                                      <p:tavLst>
                                        <p:tav tm="0">
                                          <p:val>
                                            <p:strVal val="#ppt_x"/>
                                          </p:val>
                                        </p:tav>
                                        <p:tav tm="100000">
                                          <p:val>
                                            <p:strVal val="#ppt_x"/>
                                          </p:val>
                                        </p:tav>
                                      </p:tavLst>
                                    </p:anim>
                                    <p:anim calcmode="lin" valueType="num">
                                      <p:cBhvr>
                                        <p:cTn id="196" dur="500" fill="hold"/>
                                        <p:tgtEl>
                                          <p:spTgt spid="51"/>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anim calcmode="lin" valueType="num">
                                      <p:cBhvr>
                                        <p:cTn id="200" dur="500" fill="hold"/>
                                        <p:tgtEl>
                                          <p:spTgt spid="52"/>
                                        </p:tgtEl>
                                        <p:attrNameLst>
                                          <p:attrName>ppt_x</p:attrName>
                                        </p:attrNameLst>
                                      </p:cBhvr>
                                      <p:tavLst>
                                        <p:tav tm="0">
                                          <p:val>
                                            <p:strVal val="#ppt_x"/>
                                          </p:val>
                                        </p:tav>
                                        <p:tav tm="100000">
                                          <p:val>
                                            <p:strVal val="#ppt_x"/>
                                          </p:val>
                                        </p:tav>
                                      </p:tavLst>
                                    </p:anim>
                                    <p:anim calcmode="lin" valueType="num">
                                      <p:cBhvr>
                                        <p:cTn id="201" dur="5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500"/>
                            </p:stCondLst>
                            <p:childTnLst>
                              <p:par>
                                <p:cTn id="203" presetID="22" presetClass="entr" presetSubtype="8" fill="hold"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par>
                          <p:cTn id="206" fill="hold">
                            <p:stCondLst>
                              <p:cond delay="1000"/>
                            </p:stCondLst>
                            <p:childTnLst>
                              <p:par>
                                <p:cTn id="207" presetID="53" presetClass="entr" presetSubtype="16" fill="hold" grpId="0" nodeType="afterEffect">
                                  <p:stCondLst>
                                    <p:cond delay="0"/>
                                  </p:stCondLst>
                                  <p:childTnLst>
                                    <p:set>
                                      <p:cBhvr>
                                        <p:cTn id="208" dur="1" fill="hold">
                                          <p:stCondLst>
                                            <p:cond delay="0"/>
                                          </p:stCondLst>
                                        </p:cTn>
                                        <p:tgtEl>
                                          <p:spTgt spid="55"/>
                                        </p:tgtEl>
                                        <p:attrNameLst>
                                          <p:attrName>style.visibility</p:attrName>
                                        </p:attrNameLst>
                                      </p:cBhvr>
                                      <p:to>
                                        <p:strVal val="visible"/>
                                      </p:to>
                                    </p:set>
                                    <p:anim calcmode="lin" valueType="num">
                                      <p:cBhvr>
                                        <p:cTn id="209" dur="500" fill="hold"/>
                                        <p:tgtEl>
                                          <p:spTgt spid="55"/>
                                        </p:tgtEl>
                                        <p:attrNameLst>
                                          <p:attrName>ppt_w</p:attrName>
                                        </p:attrNameLst>
                                      </p:cBhvr>
                                      <p:tavLst>
                                        <p:tav tm="0">
                                          <p:val>
                                            <p:fltVal val="0"/>
                                          </p:val>
                                        </p:tav>
                                        <p:tav tm="100000">
                                          <p:val>
                                            <p:strVal val="#ppt_w"/>
                                          </p:val>
                                        </p:tav>
                                      </p:tavLst>
                                    </p:anim>
                                    <p:anim calcmode="lin" valueType="num">
                                      <p:cBhvr>
                                        <p:cTn id="210" dur="500" fill="hold"/>
                                        <p:tgtEl>
                                          <p:spTgt spid="55"/>
                                        </p:tgtEl>
                                        <p:attrNameLst>
                                          <p:attrName>ppt_h</p:attrName>
                                        </p:attrNameLst>
                                      </p:cBhvr>
                                      <p:tavLst>
                                        <p:tav tm="0">
                                          <p:val>
                                            <p:fltVal val="0"/>
                                          </p:val>
                                        </p:tav>
                                        <p:tav tm="100000">
                                          <p:val>
                                            <p:strVal val="#ppt_h"/>
                                          </p:val>
                                        </p:tav>
                                      </p:tavLst>
                                    </p:anim>
                                    <p:animEffect transition="in" filter="fade">
                                      <p:cBhvr>
                                        <p:cTn id="211" dur="500"/>
                                        <p:tgtEl>
                                          <p:spTgt spid="55"/>
                                        </p:tgtEl>
                                      </p:cBhvr>
                                    </p:animEffect>
                                  </p:childTnLst>
                                </p:cTn>
                              </p:par>
                            </p:childTnLst>
                          </p:cTn>
                        </p:par>
                        <p:par>
                          <p:cTn id="212" fill="hold">
                            <p:stCondLst>
                              <p:cond delay="1500"/>
                            </p:stCondLst>
                            <p:childTnLst>
                              <p:par>
                                <p:cTn id="213" presetID="53" presetClass="entr" presetSubtype="16" fill="hold" grpId="0" nodeType="after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p:cTn id="215" dur="500" fill="hold"/>
                                        <p:tgtEl>
                                          <p:spTgt spid="56"/>
                                        </p:tgtEl>
                                        <p:attrNameLst>
                                          <p:attrName>ppt_w</p:attrName>
                                        </p:attrNameLst>
                                      </p:cBhvr>
                                      <p:tavLst>
                                        <p:tav tm="0">
                                          <p:val>
                                            <p:fltVal val="0"/>
                                          </p:val>
                                        </p:tav>
                                        <p:tav tm="100000">
                                          <p:val>
                                            <p:strVal val="#ppt_w"/>
                                          </p:val>
                                        </p:tav>
                                      </p:tavLst>
                                    </p:anim>
                                    <p:anim calcmode="lin" valueType="num">
                                      <p:cBhvr>
                                        <p:cTn id="216" dur="500" fill="hold"/>
                                        <p:tgtEl>
                                          <p:spTgt spid="56"/>
                                        </p:tgtEl>
                                        <p:attrNameLst>
                                          <p:attrName>ppt_h</p:attrName>
                                        </p:attrNameLst>
                                      </p:cBhvr>
                                      <p:tavLst>
                                        <p:tav tm="0">
                                          <p:val>
                                            <p:fltVal val="0"/>
                                          </p:val>
                                        </p:tav>
                                        <p:tav tm="100000">
                                          <p:val>
                                            <p:strVal val="#ppt_h"/>
                                          </p:val>
                                        </p:tav>
                                      </p:tavLst>
                                    </p:anim>
                                    <p:animEffect transition="in" filter="fade">
                                      <p:cBhvr>
                                        <p:cTn id="217" dur="500"/>
                                        <p:tgtEl>
                                          <p:spTgt spid="56"/>
                                        </p:tgtEl>
                                      </p:cBhvr>
                                    </p:animEffect>
                                  </p:childTnLst>
                                </p:cTn>
                              </p:par>
                            </p:childTnLst>
                          </p:cTn>
                        </p:par>
                        <p:par>
                          <p:cTn id="218" fill="hold">
                            <p:stCondLst>
                              <p:cond delay="2000"/>
                            </p:stCondLst>
                            <p:childTnLst>
                              <p:par>
                                <p:cTn id="219" presetID="53" presetClass="entr" presetSubtype="16" fill="hold" grpId="0" nodeType="afterEffect">
                                  <p:stCondLst>
                                    <p:cond delay="0"/>
                                  </p:stCondLst>
                                  <p:childTnLst>
                                    <p:set>
                                      <p:cBhvr>
                                        <p:cTn id="220" dur="1" fill="hold">
                                          <p:stCondLst>
                                            <p:cond delay="0"/>
                                          </p:stCondLst>
                                        </p:cTn>
                                        <p:tgtEl>
                                          <p:spTgt spid="57"/>
                                        </p:tgtEl>
                                        <p:attrNameLst>
                                          <p:attrName>style.visibility</p:attrName>
                                        </p:attrNameLst>
                                      </p:cBhvr>
                                      <p:to>
                                        <p:strVal val="visible"/>
                                      </p:to>
                                    </p:set>
                                    <p:anim calcmode="lin" valueType="num">
                                      <p:cBhvr>
                                        <p:cTn id="221" dur="500" fill="hold"/>
                                        <p:tgtEl>
                                          <p:spTgt spid="57"/>
                                        </p:tgtEl>
                                        <p:attrNameLst>
                                          <p:attrName>ppt_w</p:attrName>
                                        </p:attrNameLst>
                                      </p:cBhvr>
                                      <p:tavLst>
                                        <p:tav tm="0">
                                          <p:val>
                                            <p:fltVal val="0"/>
                                          </p:val>
                                        </p:tav>
                                        <p:tav tm="100000">
                                          <p:val>
                                            <p:strVal val="#ppt_w"/>
                                          </p:val>
                                        </p:tav>
                                      </p:tavLst>
                                    </p:anim>
                                    <p:anim calcmode="lin" valueType="num">
                                      <p:cBhvr>
                                        <p:cTn id="222" dur="500" fill="hold"/>
                                        <p:tgtEl>
                                          <p:spTgt spid="57"/>
                                        </p:tgtEl>
                                        <p:attrNameLst>
                                          <p:attrName>ppt_h</p:attrName>
                                        </p:attrNameLst>
                                      </p:cBhvr>
                                      <p:tavLst>
                                        <p:tav tm="0">
                                          <p:val>
                                            <p:fltVal val="0"/>
                                          </p:val>
                                        </p:tav>
                                        <p:tav tm="100000">
                                          <p:val>
                                            <p:strVal val="#ppt_h"/>
                                          </p:val>
                                        </p:tav>
                                      </p:tavLst>
                                    </p:anim>
                                    <p:animEffect transition="in" filter="fade">
                                      <p:cBhvr>
                                        <p:cTn id="223" dur="500"/>
                                        <p:tgtEl>
                                          <p:spTgt spid="57"/>
                                        </p:tgtEl>
                                      </p:cBhvr>
                                    </p:animEffect>
                                  </p:childTnLst>
                                </p:cTn>
                              </p:par>
                            </p:childTnLst>
                          </p:cTn>
                        </p:par>
                        <p:par>
                          <p:cTn id="224" fill="hold">
                            <p:stCondLst>
                              <p:cond delay="2500"/>
                            </p:stCondLst>
                            <p:childTnLst>
                              <p:par>
                                <p:cTn id="225" presetID="22" presetClass="entr" presetSubtype="1" fill="hold" nodeType="after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up)">
                                      <p:cBhvr>
                                        <p:cTn id="227" dur="500"/>
                                        <p:tgtEl>
                                          <p:spTgt spid="58"/>
                                        </p:tgtEl>
                                      </p:cBhvr>
                                    </p:animEffect>
                                  </p:childTnLst>
                                </p:cTn>
                              </p:par>
                            </p:childTnLst>
                          </p:cTn>
                        </p:par>
                        <p:par>
                          <p:cTn id="228" fill="hold">
                            <p:stCondLst>
                              <p:cond delay="3000"/>
                            </p:stCondLst>
                            <p:childTnLst>
                              <p:par>
                                <p:cTn id="229" presetID="53" presetClass="entr" presetSubtype="16"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p:cTn id="231" dur="500" fill="hold"/>
                                        <p:tgtEl>
                                          <p:spTgt spid="59"/>
                                        </p:tgtEl>
                                        <p:attrNameLst>
                                          <p:attrName>ppt_w</p:attrName>
                                        </p:attrNameLst>
                                      </p:cBhvr>
                                      <p:tavLst>
                                        <p:tav tm="0">
                                          <p:val>
                                            <p:fltVal val="0"/>
                                          </p:val>
                                        </p:tav>
                                        <p:tav tm="100000">
                                          <p:val>
                                            <p:strVal val="#ppt_w"/>
                                          </p:val>
                                        </p:tav>
                                      </p:tavLst>
                                    </p:anim>
                                    <p:anim calcmode="lin" valueType="num">
                                      <p:cBhvr>
                                        <p:cTn id="232" dur="500" fill="hold"/>
                                        <p:tgtEl>
                                          <p:spTgt spid="59"/>
                                        </p:tgtEl>
                                        <p:attrNameLst>
                                          <p:attrName>ppt_h</p:attrName>
                                        </p:attrNameLst>
                                      </p:cBhvr>
                                      <p:tavLst>
                                        <p:tav tm="0">
                                          <p:val>
                                            <p:fltVal val="0"/>
                                          </p:val>
                                        </p:tav>
                                        <p:tav tm="100000">
                                          <p:val>
                                            <p:strVal val="#ppt_h"/>
                                          </p:val>
                                        </p:tav>
                                      </p:tavLst>
                                    </p:anim>
                                    <p:animEffect transition="in" filter="fade">
                                      <p:cBhvr>
                                        <p:cTn id="233" dur="500"/>
                                        <p:tgtEl>
                                          <p:spTgt spid="59"/>
                                        </p:tgtEl>
                                      </p:cBhvr>
                                    </p:animEffect>
                                  </p:childTnLst>
                                </p:cTn>
                              </p:par>
                            </p:childTnLst>
                          </p:cTn>
                        </p:par>
                        <p:par>
                          <p:cTn id="234" fill="hold">
                            <p:stCondLst>
                              <p:cond delay="3500"/>
                            </p:stCondLst>
                            <p:childTnLst>
                              <p:par>
                                <p:cTn id="235" presetID="53" presetClass="entr" presetSubtype="16" fill="hold" grpId="0" nodeType="afterEffect">
                                  <p:stCondLst>
                                    <p:cond delay="0"/>
                                  </p:stCondLst>
                                  <p:childTnLst>
                                    <p:set>
                                      <p:cBhvr>
                                        <p:cTn id="236" dur="1" fill="hold">
                                          <p:stCondLst>
                                            <p:cond delay="0"/>
                                          </p:stCondLst>
                                        </p:cTn>
                                        <p:tgtEl>
                                          <p:spTgt spid="53"/>
                                        </p:tgtEl>
                                        <p:attrNameLst>
                                          <p:attrName>style.visibility</p:attrName>
                                        </p:attrNameLst>
                                      </p:cBhvr>
                                      <p:to>
                                        <p:strVal val="visible"/>
                                      </p:to>
                                    </p:set>
                                    <p:anim calcmode="lin" valueType="num">
                                      <p:cBhvr>
                                        <p:cTn id="237" dur="500" fill="hold"/>
                                        <p:tgtEl>
                                          <p:spTgt spid="53"/>
                                        </p:tgtEl>
                                        <p:attrNameLst>
                                          <p:attrName>ppt_w</p:attrName>
                                        </p:attrNameLst>
                                      </p:cBhvr>
                                      <p:tavLst>
                                        <p:tav tm="0">
                                          <p:val>
                                            <p:fltVal val="0"/>
                                          </p:val>
                                        </p:tav>
                                        <p:tav tm="100000">
                                          <p:val>
                                            <p:strVal val="#ppt_w"/>
                                          </p:val>
                                        </p:tav>
                                      </p:tavLst>
                                    </p:anim>
                                    <p:anim calcmode="lin" valueType="num">
                                      <p:cBhvr>
                                        <p:cTn id="238" dur="500" fill="hold"/>
                                        <p:tgtEl>
                                          <p:spTgt spid="53"/>
                                        </p:tgtEl>
                                        <p:attrNameLst>
                                          <p:attrName>ppt_h</p:attrName>
                                        </p:attrNameLst>
                                      </p:cBhvr>
                                      <p:tavLst>
                                        <p:tav tm="0">
                                          <p:val>
                                            <p:fltVal val="0"/>
                                          </p:val>
                                        </p:tav>
                                        <p:tav tm="100000">
                                          <p:val>
                                            <p:strVal val="#ppt_h"/>
                                          </p:val>
                                        </p:tav>
                                      </p:tavLst>
                                    </p:anim>
                                    <p:animEffect transition="in" filter="fade">
                                      <p:cBhvr>
                                        <p:cTn id="239" dur="500"/>
                                        <p:tgtEl>
                                          <p:spTgt spid="53"/>
                                        </p:tgtEl>
                                      </p:cBhvr>
                                    </p:animEffect>
                                  </p:childTnLst>
                                </p:cTn>
                              </p:par>
                            </p:childTnLst>
                          </p:cTn>
                        </p:par>
                      </p:childTnLst>
                    </p:cTn>
                  </p:par>
                  <p:par>
                    <p:cTn id="240" fill="hold">
                      <p:stCondLst>
                        <p:cond delay="indefinite"/>
                      </p:stCondLst>
                      <p:childTnLst>
                        <p:par>
                          <p:cTn id="241" fill="hold">
                            <p:stCondLst>
                              <p:cond delay="0"/>
                            </p:stCondLst>
                            <p:childTnLst>
                              <p:par>
                                <p:cTn id="242" presetID="47" presetClass="entr" presetSubtype="0" fill="hold" grpId="0" nodeType="clickEffect">
                                  <p:stCondLst>
                                    <p:cond delay="0"/>
                                  </p:stCondLst>
                                  <p:childTnLst>
                                    <p:set>
                                      <p:cBhvr>
                                        <p:cTn id="243" dur="1" fill="hold">
                                          <p:stCondLst>
                                            <p:cond delay="0"/>
                                          </p:stCondLst>
                                        </p:cTn>
                                        <p:tgtEl>
                                          <p:spTgt spid="60"/>
                                        </p:tgtEl>
                                        <p:attrNameLst>
                                          <p:attrName>style.visibility</p:attrName>
                                        </p:attrNameLst>
                                      </p:cBhvr>
                                      <p:to>
                                        <p:strVal val="visible"/>
                                      </p:to>
                                    </p:set>
                                    <p:animEffect transition="in" filter="fade">
                                      <p:cBhvr>
                                        <p:cTn id="244" dur="1000"/>
                                        <p:tgtEl>
                                          <p:spTgt spid="60"/>
                                        </p:tgtEl>
                                      </p:cBhvr>
                                    </p:animEffect>
                                    <p:anim calcmode="lin" valueType="num">
                                      <p:cBhvr>
                                        <p:cTn id="245" dur="1000" fill="hold"/>
                                        <p:tgtEl>
                                          <p:spTgt spid="60"/>
                                        </p:tgtEl>
                                        <p:attrNameLst>
                                          <p:attrName>ppt_x</p:attrName>
                                        </p:attrNameLst>
                                      </p:cBhvr>
                                      <p:tavLst>
                                        <p:tav tm="0">
                                          <p:val>
                                            <p:strVal val="#ppt_x"/>
                                          </p:val>
                                        </p:tav>
                                        <p:tav tm="100000">
                                          <p:val>
                                            <p:strVal val="#ppt_x"/>
                                          </p:val>
                                        </p:tav>
                                      </p:tavLst>
                                    </p:anim>
                                    <p:anim calcmode="lin" valueType="num">
                                      <p:cBhvr>
                                        <p:cTn id="246" dur="1000" fill="hold"/>
                                        <p:tgtEl>
                                          <p:spTgt spid="6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fade">
                                      <p:cBhvr>
                                        <p:cTn id="249" dur="500"/>
                                        <p:tgtEl>
                                          <p:spTgt spid="61"/>
                                        </p:tgtEl>
                                      </p:cBhvr>
                                    </p:animEffect>
                                    <p:anim calcmode="lin" valueType="num">
                                      <p:cBhvr>
                                        <p:cTn id="250" dur="500" fill="hold"/>
                                        <p:tgtEl>
                                          <p:spTgt spid="61"/>
                                        </p:tgtEl>
                                        <p:attrNameLst>
                                          <p:attrName>ppt_x</p:attrName>
                                        </p:attrNameLst>
                                      </p:cBhvr>
                                      <p:tavLst>
                                        <p:tav tm="0">
                                          <p:val>
                                            <p:strVal val="#ppt_x"/>
                                          </p:val>
                                        </p:tav>
                                        <p:tav tm="100000">
                                          <p:val>
                                            <p:strVal val="#ppt_x"/>
                                          </p:val>
                                        </p:tav>
                                      </p:tavLst>
                                    </p:anim>
                                    <p:anim calcmode="lin" valueType="num">
                                      <p:cBhvr>
                                        <p:cTn id="251" dur="500" fill="hold"/>
                                        <p:tgtEl>
                                          <p:spTgt spid="61"/>
                                        </p:tgtEl>
                                        <p:attrNameLst>
                                          <p:attrName>ppt_y</p:attrName>
                                        </p:attrNameLst>
                                      </p:cBhvr>
                                      <p:tavLst>
                                        <p:tav tm="0">
                                          <p:val>
                                            <p:strVal val="#ppt_y+.1"/>
                                          </p:val>
                                        </p:tav>
                                        <p:tav tm="100000">
                                          <p:val>
                                            <p:strVal val="#ppt_y"/>
                                          </p:val>
                                        </p:tav>
                                      </p:tavLst>
                                    </p:anim>
                                  </p:childTnLst>
                                </p:cTn>
                              </p:par>
                            </p:childTnLst>
                          </p:cTn>
                        </p:par>
                        <p:par>
                          <p:cTn id="252" fill="hold">
                            <p:stCondLst>
                              <p:cond delay="1000"/>
                            </p:stCondLst>
                            <p:childTnLst>
                              <p:par>
                                <p:cTn id="253" presetID="22" presetClass="entr" presetSubtype="8" fill="hold" nodeType="after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left)">
                                      <p:cBhvr>
                                        <p:cTn id="2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163933" y="3004210"/>
            <a:ext cx="3634343" cy="707886"/>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DISPOSING RADIOACTIVE </a:t>
            </a:r>
            <a:r>
              <a:rPr lang="en-US" sz="2000" dirty="0" smtClean="0">
                <a:solidFill>
                  <a:srgbClr val="03A1A4"/>
                </a:solidFill>
                <a:latin typeface="Century Gothic" panose="020B0502020202020204" pitchFamily="34" charset="0"/>
              </a:rPr>
              <a:t>WASTE</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57097" y="5509121"/>
            <a:ext cx="3201618" cy="1323439"/>
          </a:xfrm>
          <a:prstGeom prst="rect">
            <a:avLst/>
          </a:prstGeom>
          <a:noFill/>
        </p:spPr>
        <p:txBody>
          <a:bodyPr wrap="square" rtlCol="0">
            <a:spAutoFit/>
          </a:bodyPr>
          <a:lstStyle/>
          <a:p>
            <a:r>
              <a:rPr lang="en-US" sz="1600" b="1" dirty="0">
                <a:latin typeface="Century Gothic" panose="020B0502020202020204" pitchFamily="34" charset="0"/>
              </a:rPr>
              <a:t>Radioactive waste still has some level of radiation, this waste should be stored in heavy and thick concrete containers</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96672" y="4395782"/>
            <a:ext cx="2091966" cy="707886"/>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PROPER </a:t>
            </a:r>
            <a:r>
              <a:rPr lang="en-US" sz="2000" dirty="0" smtClean="0">
                <a:solidFill>
                  <a:srgbClr val="EE9524"/>
                </a:solidFill>
                <a:latin typeface="Century Gothic" panose="020B0502020202020204" pitchFamily="34" charset="0"/>
              </a:rPr>
              <a:t>LABELING</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310775" y="1431642"/>
            <a:ext cx="3274726" cy="1077218"/>
          </a:xfrm>
          <a:prstGeom prst="rect">
            <a:avLst/>
          </a:prstGeom>
          <a:noFill/>
        </p:spPr>
        <p:txBody>
          <a:bodyPr wrap="square" rtlCol="0">
            <a:spAutoFit/>
          </a:bodyPr>
          <a:lstStyle/>
          <a:p>
            <a:r>
              <a:rPr lang="en-US" sz="1600" b="1" dirty="0" smtClean="0">
                <a:latin typeface="Century Gothic" panose="020B0502020202020204" pitchFamily="34" charset="0"/>
              </a:rPr>
              <a:t>Radioactive </a:t>
            </a:r>
            <a:r>
              <a:rPr lang="en-US" sz="1600" b="1" dirty="0">
                <a:latin typeface="Century Gothic" panose="020B0502020202020204" pitchFamily="34" charset="0"/>
              </a:rPr>
              <a:t>content </a:t>
            </a:r>
            <a:r>
              <a:rPr lang="en-US" sz="1600" b="1" dirty="0" smtClean="0">
                <a:latin typeface="Century Gothic" panose="020B0502020202020204" pitchFamily="34" charset="0"/>
              </a:rPr>
              <a:t>should </a:t>
            </a:r>
            <a:r>
              <a:rPr lang="en-US" sz="1600" b="1" dirty="0">
                <a:latin typeface="Century Gothic" panose="020B0502020202020204" pitchFamily="34" charset="0"/>
              </a:rPr>
              <a:t>be labeled and the necessary precautions advised on the content of the label</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47281" y="2996824"/>
            <a:ext cx="2719931" cy="707886"/>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BANNING OF NUCLEAR </a:t>
            </a:r>
            <a:r>
              <a:rPr lang="en-US" sz="2000" dirty="0" smtClean="0">
                <a:solidFill>
                  <a:srgbClr val="EF3078"/>
                </a:solidFill>
                <a:latin typeface="Century Gothic" panose="020B0502020202020204" pitchFamily="34" charset="0"/>
              </a:rPr>
              <a:t>TESTS</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729296" y="5620645"/>
            <a:ext cx="3164362" cy="830997"/>
          </a:xfrm>
          <a:prstGeom prst="rect">
            <a:avLst/>
          </a:prstGeom>
          <a:noFill/>
        </p:spPr>
        <p:txBody>
          <a:bodyPr wrap="square" rtlCol="0">
            <a:spAutoFit/>
          </a:bodyPr>
          <a:lstStyle/>
          <a:p>
            <a:r>
              <a:rPr lang="en-US" sz="1600" b="1" dirty="0">
                <a:latin typeface="Century Gothic" panose="020B0502020202020204" pitchFamily="34" charset="0"/>
              </a:rPr>
              <a:t>N</a:t>
            </a:r>
            <a:r>
              <a:rPr lang="en-US" sz="1600" b="1" dirty="0" smtClean="0">
                <a:latin typeface="Century Gothic" panose="020B0502020202020204" pitchFamily="34" charset="0"/>
              </a:rPr>
              <a:t>uclear </a:t>
            </a:r>
            <a:r>
              <a:rPr lang="en-US" sz="1600" b="1" dirty="0">
                <a:latin typeface="Century Gothic" panose="020B0502020202020204" pitchFamily="34" charset="0"/>
              </a:rPr>
              <a:t>power has a lot of latent power that is very destructive</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10532" y="4370333"/>
            <a:ext cx="2510612" cy="369332"/>
          </a:xfrm>
          <a:prstGeom prst="rect">
            <a:avLst/>
          </a:prstGeom>
          <a:noFill/>
        </p:spPr>
        <p:txBody>
          <a:bodyPr wrap="square" rtlCol="0">
            <a:spAutoFit/>
          </a:bodyPr>
          <a:lstStyle/>
          <a:p>
            <a:pPr algn="ctr"/>
            <a:r>
              <a:rPr lang="en-US" dirty="0">
                <a:solidFill>
                  <a:srgbClr val="1C7CBB"/>
                </a:solidFill>
                <a:latin typeface="Century Gothic" panose="020B0502020202020204" pitchFamily="34" charset="0"/>
              </a:rPr>
              <a:t>PROPER </a:t>
            </a:r>
            <a:r>
              <a:rPr lang="en-US" dirty="0" smtClean="0">
                <a:solidFill>
                  <a:srgbClr val="1C7CBB"/>
                </a:solidFill>
                <a:latin typeface="Century Gothic" panose="020B0502020202020204" pitchFamily="34" charset="0"/>
              </a:rPr>
              <a:t>STORAGE</a:t>
            </a:r>
            <a:endParaRPr lang="en-US"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979890" y="1487626"/>
            <a:ext cx="3358381" cy="830997"/>
          </a:xfrm>
          <a:prstGeom prst="rect">
            <a:avLst/>
          </a:prstGeom>
          <a:noFill/>
        </p:spPr>
        <p:txBody>
          <a:bodyPr wrap="square" rtlCol="0">
            <a:spAutoFit/>
          </a:bodyPr>
          <a:lstStyle/>
          <a:p>
            <a:r>
              <a:rPr lang="en-US" sz="1600" b="1" dirty="0">
                <a:latin typeface="Century Gothic" panose="020B0502020202020204" pitchFamily="34" charset="0"/>
              </a:rPr>
              <a:t>Proper storage means no harm and can minimize cases of accidental leakage</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3" y="3252085"/>
            <a:ext cx="2518203" cy="400110"/>
          </a:xfrm>
          <a:prstGeom prst="rect">
            <a:avLst/>
          </a:prstGeom>
          <a:noFill/>
        </p:spPr>
        <p:txBody>
          <a:bodyPr wrap="square" rtlCol="0">
            <a:spAutoFit/>
          </a:bodyPr>
          <a:lstStyle/>
          <a:p>
            <a:pPr algn="ctr"/>
            <a:r>
              <a:rPr lang="en-US" sz="2000" dirty="0" smtClean="0">
                <a:solidFill>
                  <a:schemeClr val="accent6">
                    <a:lumMod val="50000"/>
                  </a:schemeClr>
                </a:solidFill>
                <a:latin typeface="Century Gothic" panose="020B0502020202020204" pitchFamily="34" charset="0"/>
              </a:rPr>
              <a:t>REUSING</a:t>
            </a:r>
            <a:endParaRPr lang="en-US" sz="2000" dirty="0">
              <a:solidFill>
                <a:schemeClr val="accent6">
                  <a:lumMod val="50000"/>
                </a:schemeClr>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797839" y="5601453"/>
            <a:ext cx="3611849" cy="584775"/>
          </a:xfrm>
          <a:prstGeom prst="rect">
            <a:avLst/>
          </a:prstGeom>
          <a:noFill/>
        </p:spPr>
        <p:txBody>
          <a:bodyPr wrap="square" rtlCol="0">
            <a:spAutoFit/>
          </a:bodyPr>
          <a:lstStyle/>
          <a:p>
            <a:r>
              <a:rPr lang="en-US" sz="1600" b="1" dirty="0" smtClean="0">
                <a:latin typeface="Century Gothic" panose="020B0502020202020204" pitchFamily="34" charset="0"/>
              </a:rPr>
              <a:t>It </a:t>
            </a:r>
            <a:r>
              <a:rPr lang="en-US" sz="1600" b="1" dirty="0">
                <a:latin typeface="Century Gothic" panose="020B0502020202020204" pitchFamily="34" charset="0"/>
              </a:rPr>
              <a:t>is not easy to store or dispose the waste, it can be recycled </a:t>
            </a: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769257" y="116579"/>
            <a:ext cx="10674802" cy="707886"/>
          </a:xfrm>
          <a:prstGeom prst="rect">
            <a:avLst/>
          </a:prstGeom>
          <a:noFill/>
        </p:spPr>
        <p:txBody>
          <a:bodyPr wrap="square" rtlCol="0">
            <a:spAutoFit/>
          </a:bodyPr>
          <a:lstStyle/>
          <a:p>
            <a:pPr algn="ctr"/>
            <a:r>
              <a:rPr lang="en-US" sz="4000" dirty="0" smtClean="0">
                <a:latin typeface="Tw Cen MT" panose="020B0602020104020603" pitchFamily="34" charset="0"/>
              </a:rPr>
              <a:t>HOW TO OVERCOME RADIOACTIVE POLLUTION</a:t>
            </a:r>
            <a:endParaRPr lang="en-US" sz="4000" dirty="0">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68614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anim calcmode="lin" valueType="num">
                                      <p:cBhvr>
                                        <p:cTn id="95" dur="500" fill="hold"/>
                                        <p:tgtEl>
                                          <p:spTgt spid="25"/>
                                        </p:tgtEl>
                                        <p:attrNameLst>
                                          <p:attrName>ppt_x</p:attrName>
                                        </p:attrNameLst>
                                      </p:cBhvr>
                                      <p:tavLst>
                                        <p:tav tm="0">
                                          <p:val>
                                            <p:strVal val="#ppt_x"/>
                                          </p:val>
                                        </p:tav>
                                        <p:tav tm="100000">
                                          <p:val>
                                            <p:strVal val="#ppt_x"/>
                                          </p:val>
                                        </p:tav>
                                      </p:tavLst>
                                    </p:anim>
                                    <p:anim calcmode="lin" valueType="num">
                                      <p:cBhvr>
                                        <p:cTn id="96" dur="5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anim calcmode="lin" valueType="num">
                                      <p:cBhvr>
                                        <p:cTn id="100" dur="500" fill="hold"/>
                                        <p:tgtEl>
                                          <p:spTgt spid="26"/>
                                        </p:tgtEl>
                                        <p:attrNameLst>
                                          <p:attrName>ppt_x</p:attrName>
                                        </p:attrNameLst>
                                      </p:cBhvr>
                                      <p:tavLst>
                                        <p:tav tm="0">
                                          <p:val>
                                            <p:strVal val="#ppt_x"/>
                                          </p:val>
                                        </p:tav>
                                        <p:tav tm="100000">
                                          <p:val>
                                            <p:strVal val="#ppt_x"/>
                                          </p:val>
                                        </p:tav>
                                      </p:tavLst>
                                    </p:anim>
                                    <p:anim calcmode="lin" valueType="num">
                                      <p:cBhvr>
                                        <p:cTn id="101" dur="50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par>
                          <p:cTn id="106" fill="hold">
                            <p:stCondLst>
                              <p:cond delay="1000"/>
                            </p:stCondLst>
                            <p:childTnLst>
                              <p:par>
                                <p:cTn id="107" presetID="53" presetClass="entr" presetSubtype="16"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1500"/>
                            </p:stCondLst>
                            <p:childTnLst>
                              <p:par>
                                <p:cTn id="113" presetID="53"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2000"/>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up)">
                                      <p:cBhvr>
                                        <p:cTn id="127" dur="500"/>
                                        <p:tgtEl>
                                          <p:spTgt spid="32"/>
                                        </p:tgtEl>
                                      </p:cBhvr>
                                    </p:animEffect>
                                  </p:childTnLst>
                                </p:cTn>
                              </p:par>
                            </p:childTnLst>
                          </p:cTn>
                        </p:par>
                        <p:par>
                          <p:cTn id="128" fill="hold">
                            <p:stCondLst>
                              <p:cond delay="3000"/>
                            </p:stCondLst>
                            <p:childTnLst>
                              <p:par>
                                <p:cTn id="129" presetID="53" presetClass="entr" presetSubtype="16"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childTnLst>
                          </p:cTn>
                        </p:par>
                        <p:par>
                          <p:cTn id="134" fill="hold">
                            <p:stCondLst>
                              <p:cond delay="350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anim calcmode="lin" valueType="num">
                                      <p:cBhvr>
                                        <p:cTn id="145" dur="500" fill="hold"/>
                                        <p:tgtEl>
                                          <p:spTgt spid="34"/>
                                        </p:tgtEl>
                                        <p:attrNameLst>
                                          <p:attrName>ppt_x</p:attrName>
                                        </p:attrNameLst>
                                      </p:cBhvr>
                                      <p:tavLst>
                                        <p:tav tm="0">
                                          <p:val>
                                            <p:strVal val="#ppt_x"/>
                                          </p:val>
                                        </p:tav>
                                        <p:tav tm="100000">
                                          <p:val>
                                            <p:strVal val="#ppt_x"/>
                                          </p:val>
                                        </p:tav>
                                      </p:tavLst>
                                    </p:anim>
                                    <p:anim calcmode="lin" valueType="num">
                                      <p:cBhvr>
                                        <p:cTn id="146" dur="500" fill="hold"/>
                                        <p:tgtEl>
                                          <p:spTgt spid="3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500"/>
                                        <p:tgtEl>
                                          <p:spTgt spid="35"/>
                                        </p:tgtEl>
                                      </p:cBhvr>
                                    </p:animEffect>
                                    <p:anim calcmode="lin" valueType="num">
                                      <p:cBhvr>
                                        <p:cTn id="150" dur="500" fill="hold"/>
                                        <p:tgtEl>
                                          <p:spTgt spid="35"/>
                                        </p:tgtEl>
                                        <p:attrNameLst>
                                          <p:attrName>ppt_x</p:attrName>
                                        </p:attrNameLst>
                                      </p:cBhvr>
                                      <p:tavLst>
                                        <p:tav tm="0">
                                          <p:val>
                                            <p:strVal val="#ppt_x"/>
                                          </p:val>
                                        </p:tav>
                                        <p:tav tm="100000">
                                          <p:val>
                                            <p:strVal val="#ppt_x"/>
                                          </p:val>
                                        </p:tav>
                                      </p:tavLst>
                                    </p:anim>
                                    <p:anim calcmode="lin" valueType="num">
                                      <p:cBhvr>
                                        <p:cTn id="151" dur="500" fill="hold"/>
                                        <p:tgtEl>
                                          <p:spTgt spid="35"/>
                                        </p:tgtEl>
                                        <p:attrNameLst>
                                          <p:attrName>ppt_y</p:attrName>
                                        </p:attrNameLst>
                                      </p:cBhvr>
                                      <p:tavLst>
                                        <p:tav tm="0">
                                          <p:val>
                                            <p:strVal val="#ppt_y+.1"/>
                                          </p:val>
                                        </p:tav>
                                        <p:tav tm="100000">
                                          <p:val>
                                            <p:strVal val="#ppt_y"/>
                                          </p:val>
                                        </p:tav>
                                      </p:tavLst>
                                    </p:anim>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childTnLst>
                          </p:cTn>
                        </p:par>
                        <p:par>
                          <p:cTn id="156" fill="hold">
                            <p:stCondLst>
                              <p:cond delay="1000"/>
                            </p:stCondLst>
                            <p:childTnLst>
                              <p:par>
                                <p:cTn id="157" presetID="53" presetClass="entr" presetSubtype="16"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p:cTn id="159" dur="500" fill="hold"/>
                                        <p:tgtEl>
                                          <p:spTgt spid="46"/>
                                        </p:tgtEl>
                                        <p:attrNameLst>
                                          <p:attrName>ppt_w</p:attrName>
                                        </p:attrNameLst>
                                      </p:cBhvr>
                                      <p:tavLst>
                                        <p:tav tm="0">
                                          <p:val>
                                            <p:fltVal val="0"/>
                                          </p:val>
                                        </p:tav>
                                        <p:tav tm="100000">
                                          <p:val>
                                            <p:strVal val="#ppt_w"/>
                                          </p:val>
                                        </p:tav>
                                      </p:tavLst>
                                    </p:anim>
                                    <p:anim calcmode="lin" valueType="num">
                                      <p:cBhvr>
                                        <p:cTn id="160" dur="500" fill="hold"/>
                                        <p:tgtEl>
                                          <p:spTgt spid="46"/>
                                        </p:tgtEl>
                                        <p:attrNameLst>
                                          <p:attrName>ppt_h</p:attrName>
                                        </p:attrNameLst>
                                      </p:cBhvr>
                                      <p:tavLst>
                                        <p:tav tm="0">
                                          <p:val>
                                            <p:fltVal val="0"/>
                                          </p:val>
                                        </p:tav>
                                        <p:tav tm="100000">
                                          <p:val>
                                            <p:strVal val="#ppt_h"/>
                                          </p:val>
                                        </p:tav>
                                      </p:tavLst>
                                    </p:anim>
                                    <p:animEffect transition="in" filter="fade">
                                      <p:cBhvr>
                                        <p:cTn id="161" dur="500"/>
                                        <p:tgtEl>
                                          <p:spTgt spid="46"/>
                                        </p:tgtEl>
                                      </p:cBhvr>
                                    </p:animEffect>
                                  </p:childTnLst>
                                </p:cTn>
                              </p:par>
                            </p:childTnLst>
                          </p:cTn>
                        </p:par>
                        <p:par>
                          <p:cTn id="162" fill="hold">
                            <p:stCondLst>
                              <p:cond delay="1500"/>
                            </p:stCondLst>
                            <p:childTnLst>
                              <p:par>
                                <p:cTn id="163" presetID="53" presetClass="entr" presetSubtype="16"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childTnLst>
                          </p:cTn>
                        </p:par>
                        <p:par>
                          <p:cTn id="168" fill="hold">
                            <p:stCondLst>
                              <p:cond delay="2000"/>
                            </p:stCondLst>
                            <p:childTnLst>
                              <p:par>
                                <p:cTn id="169" presetID="53" presetClass="entr" presetSubtype="16" fill="hold" grpId="0" nodeType="after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500" fill="hold"/>
                                        <p:tgtEl>
                                          <p:spTgt spid="48"/>
                                        </p:tgtEl>
                                        <p:attrNameLst>
                                          <p:attrName>ppt_w</p:attrName>
                                        </p:attrNameLst>
                                      </p:cBhvr>
                                      <p:tavLst>
                                        <p:tav tm="0">
                                          <p:val>
                                            <p:fltVal val="0"/>
                                          </p:val>
                                        </p:tav>
                                        <p:tav tm="100000">
                                          <p:val>
                                            <p:strVal val="#ppt_w"/>
                                          </p:val>
                                        </p:tav>
                                      </p:tavLst>
                                    </p:anim>
                                    <p:anim calcmode="lin" valueType="num">
                                      <p:cBhvr>
                                        <p:cTn id="172" dur="500" fill="hold"/>
                                        <p:tgtEl>
                                          <p:spTgt spid="48"/>
                                        </p:tgtEl>
                                        <p:attrNameLst>
                                          <p:attrName>ppt_h</p:attrName>
                                        </p:attrNameLst>
                                      </p:cBhvr>
                                      <p:tavLst>
                                        <p:tav tm="0">
                                          <p:val>
                                            <p:fltVal val="0"/>
                                          </p:val>
                                        </p:tav>
                                        <p:tav tm="100000">
                                          <p:val>
                                            <p:strVal val="#ppt_h"/>
                                          </p:val>
                                        </p:tav>
                                      </p:tavLst>
                                    </p:anim>
                                    <p:animEffect transition="in" filter="fade">
                                      <p:cBhvr>
                                        <p:cTn id="173" dur="500"/>
                                        <p:tgtEl>
                                          <p:spTgt spid="48"/>
                                        </p:tgtEl>
                                      </p:cBhvr>
                                    </p:animEffect>
                                  </p:childTnLst>
                                </p:cTn>
                              </p:par>
                            </p:childTnLst>
                          </p:cTn>
                        </p:par>
                        <p:par>
                          <p:cTn id="174" fill="hold">
                            <p:stCondLst>
                              <p:cond delay="2500"/>
                            </p:stCondLst>
                            <p:childTnLst>
                              <p:par>
                                <p:cTn id="175" presetID="22" presetClass="entr" presetSubtype="4" fill="hold" nodeType="after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wipe(down)">
                                      <p:cBhvr>
                                        <p:cTn id="177" dur="500"/>
                                        <p:tgtEl>
                                          <p:spTgt spid="49"/>
                                        </p:tgtEl>
                                      </p:cBhvr>
                                    </p:animEffect>
                                  </p:childTnLst>
                                </p:cTn>
                              </p:par>
                            </p:childTnLst>
                          </p:cTn>
                        </p:par>
                        <p:par>
                          <p:cTn id="178" fill="hold">
                            <p:stCondLst>
                              <p:cond delay="3000"/>
                            </p:stCondLst>
                            <p:childTnLst>
                              <p:par>
                                <p:cTn id="179" presetID="53" presetClass="entr" presetSubtype="16"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p:cTn id="181" dur="500" fill="hold"/>
                                        <p:tgtEl>
                                          <p:spTgt spid="50"/>
                                        </p:tgtEl>
                                        <p:attrNameLst>
                                          <p:attrName>ppt_w</p:attrName>
                                        </p:attrNameLst>
                                      </p:cBhvr>
                                      <p:tavLst>
                                        <p:tav tm="0">
                                          <p:val>
                                            <p:fltVal val="0"/>
                                          </p:val>
                                        </p:tav>
                                        <p:tav tm="100000">
                                          <p:val>
                                            <p:strVal val="#ppt_w"/>
                                          </p:val>
                                        </p:tav>
                                      </p:tavLst>
                                    </p:anim>
                                    <p:anim calcmode="lin" valueType="num">
                                      <p:cBhvr>
                                        <p:cTn id="182" dur="500" fill="hold"/>
                                        <p:tgtEl>
                                          <p:spTgt spid="50"/>
                                        </p:tgtEl>
                                        <p:attrNameLst>
                                          <p:attrName>ppt_h</p:attrName>
                                        </p:attrNameLst>
                                      </p:cBhvr>
                                      <p:tavLst>
                                        <p:tav tm="0">
                                          <p:val>
                                            <p:fltVal val="0"/>
                                          </p:val>
                                        </p:tav>
                                        <p:tav tm="100000">
                                          <p:val>
                                            <p:strVal val="#ppt_h"/>
                                          </p:val>
                                        </p:tav>
                                      </p:tavLst>
                                    </p:anim>
                                    <p:animEffect transition="in" filter="fade">
                                      <p:cBhvr>
                                        <p:cTn id="183" dur="500"/>
                                        <p:tgtEl>
                                          <p:spTgt spid="50"/>
                                        </p:tgtEl>
                                      </p:cBhvr>
                                    </p:animEffect>
                                  </p:childTnLst>
                                </p:cTn>
                              </p:par>
                            </p:childTnLst>
                          </p:cTn>
                        </p:par>
                        <p:par>
                          <p:cTn id="184" fill="hold">
                            <p:stCondLst>
                              <p:cond delay="3500"/>
                            </p:stCondLst>
                            <p:childTnLst>
                              <p:par>
                                <p:cTn id="185" presetID="53" presetClass="entr" presetSubtype="16"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500"/>
                                        <p:tgtEl>
                                          <p:spTgt spid="51"/>
                                        </p:tgtEl>
                                      </p:cBhvr>
                                    </p:animEffect>
                                    <p:anim calcmode="lin" valueType="num">
                                      <p:cBhvr>
                                        <p:cTn id="195" dur="500" fill="hold"/>
                                        <p:tgtEl>
                                          <p:spTgt spid="51"/>
                                        </p:tgtEl>
                                        <p:attrNameLst>
                                          <p:attrName>ppt_x</p:attrName>
                                        </p:attrNameLst>
                                      </p:cBhvr>
                                      <p:tavLst>
                                        <p:tav tm="0">
                                          <p:val>
                                            <p:strVal val="#ppt_x"/>
                                          </p:val>
                                        </p:tav>
                                        <p:tav tm="100000">
                                          <p:val>
                                            <p:strVal val="#ppt_x"/>
                                          </p:val>
                                        </p:tav>
                                      </p:tavLst>
                                    </p:anim>
                                    <p:anim calcmode="lin" valueType="num">
                                      <p:cBhvr>
                                        <p:cTn id="196" dur="500" fill="hold"/>
                                        <p:tgtEl>
                                          <p:spTgt spid="51"/>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anim calcmode="lin" valueType="num">
                                      <p:cBhvr>
                                        <p:cTn id="200" dur="500" fill="hold"/>
                                        <p:tgtEl>
                                          <p:spTgt spid="52"/>
                                        </p:tgtEl>
                                        <p:attrNameLst>
                                          <p:attrName>ppt_x</p:attrName>
                                        </p:attrNameLst>
                                      </p:cBhvr>
                                      <p:tavLst>
                                        <p:tav tm="0">
                                          <p:val>
                                            <p:strVal val="#ppt_x"/>
                                          </p:val>
                                        </p:tav>
                                        <p:tav tm="100000">
                                          <p:val>
                                            <p:strVal val="#ppt_x"/>
                                          </p:val>
                                        </p:tav>
                                      </p:tavLst>
                                    </p:anim>
                                    <p:anim calcmode="lin" valueType="num">
                                      <p:cBhvr>
                                        <p:cTn id="201" dur="5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500"/>
                            </p:stCondLst>
                            <p:childTnLst>
                              <p:par>
                                <p:cTn id="203" presetID="22" presetClass="entr" presetSubtype="8" fill="hold"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par>
                          <p:cTn id="206" fill="hold">
                            <p:stCondLst>
                              <p:cond delay="1000"/>
                            </p:stCondLst>
                            <p:childTnLst>
                              <p:par>
                                <p:cTn id="207" presetID="53" presetClass="entr" presetSubtype="16" fill="hold" grpId="0" nodeType="afterEffect">
                                  <p:stCondLst>
                                    <p:cond delay="0"/>
                                  </p:stCondLst>
                                  <p:childTnLst>
                                    <p:set>
                                      <p:cBhvr>
                                        <p:cTn id="208" dur="1" fill="hold">
                                          <p:stCondLst>
                                            <p:cond delay="0"/>
                                          </p:stCondLst>
                                        </p:cTn>
                                        <p:tgtEl>
                                          <p:spTgt spid="55"/>
                                        </p:tgtEl>
                                        <p:attrNameLst>
                                          <p:attrName>style.visibility</p:attrName>
                                        </p:attrNameLst>
                                      </p:cBhvr>
                                      <p:to>
                                        <p:strVal val="visible"/>
                                      </p:to>
                                    </p:set>
                                    <p:anim calcmode="lin" valueType="num">
                                      <p:cBhvr>
                                        <p:cTn id="209" dur="500" fill="hold"/>
                                        <p:tgtEl>
                                          <p:spTgt spid="55"/>
                                        </p:tgtEl>
                                        <p:attrNameLst>
                                          <p:attrName>ppt_w</p:attrName>
                                        </p:attrNameLst>
                                      </p:cBhvr>
                                      <p:tavLst>
                                        <p:tav tm="0">
                                          <p:val>
                                            <p:fltVal val="0"/>
                                          </p:val>
                                        </p:tav>
                                        <p:tav tm="100000">
                                          <p:val>
                                            <p:strVal val="#ppt_w"/>
                                          </p:val>
                                        </p:tav>
                                      </p:tavLst>
                                    </p:anim>
                                    <p:anim calcmode="lin" valueType="num">
                                      <p:cBhvr>
                                        <p:cTn id="210" dur="500" fill="hold"/>
                                        <p:tgtEl>
                                          <p:spTgt spid="55"/>
                                        </p:tgtEl>
                                        <p:attrNameLst>
                                          <p:attrName>ppt_h</p:attrName>
                                        </p:attrNameLst>
                                      </p:cBhvr>
                                      <p:tavLst>
                                        <p:tav tm="0">
                                          <p:val>
                                            <p:fltVal val="0"/>
                                          </p:val>
                                        </p:tav>
                                        <p:tav tm="100000">
                                          <p:val>
                                            <p:strVal val="#ppt_h"/>
                                          </p:val>
                                        </p:tav>
                                      </p:tavLst>
                                    </p:anim>
                                    <p:animEffect transition="in" filter="fade">
                                      <p:cBhvr>
                                        <p:cTn id="211" dur="500"/>
                                        <p:tgtEl>
                                          <p:spTgt spid="55"/>
                                        </p:tgtEl>
                                      </p:cBhvr>
                                    </p:animEffect>
                                  </p:childTnLst>
                                </p:cTn>
                              </p:par>
                            </p:childTnLst>
                          </p:cTn>
                        </p:par>
                        <p:par>
                          <p:cTn id="212" fill="hold">
                            <p:stCondLst>
                              <p:cond delay="1500"/>
                            </p:stCondLst>
                            <p:childTnLst>
                              <p:par>
                                <p:cTn id="213" presetID="53" presetClass="entr" presetSubtype="16" fill="hold" grpId="0" nodeType="after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p:cTn id="215" dur="500" fill="hold"/>
                                        <p:tgtEl>
                                          <p:spTgt spid="56"/>
                                        </p:tgtEl>
                                        <p:attrNameLst>
                                          <p:attrName>ppt_w</p:attrName>
                                        </p:attrNameLst>
                                      </p:cBhvr>
                                      <p:tavLst>
                                        <p:tav tm="0">
                                          <p:val>
                                            <p:fltVal val="0"/>
                                          </p:val>
                                        </p:tav>
                                        <p:tav tm="100000">
                                          <p:val>
                                            <p:strVal val="#ppt_w"/>
                                          </p:val>
                                        </p:tav>
                                      </p:tavLst>
                                    </p:anim>
                                    <p:anim calcmode="lin" valueType="num">
                                      <p:cBhvr>
                                        <p:cTn id="216" dur="500" fill="hold"/>
                                        <p:tgtEl>
                                          <p:spTgt spid="56"/>
                                        </p:tgtEl>
                                        <p:attrNameLst>
                                          <p:attrName>ppt_h</p:attrName>
                                        </p:attrNameLst>
                                      </p:cBhvr>
                                      <p:tavLst>
                                        <p:tav tm="0">
                                          <p:val>
                                            <p:fltVal val="0"/>
                                          </p:val>
                                        </p:tav>
                                        <p:tav tm="100000">
                                          <p:val>
                                            <p:strVal val="#ppt_h"/>
                                          </p:val>
                                        </p:tav>
                                      </p:tavLst>
                                    </p:anim>
                                    <p:animEffect transition="in" filter="fade">
                                      <p:cBhvr>
                                        <p:cTn id="217" dur="500"/>
                                        <p:tgtEl>
                                          <p:spTgt spid="56"/>
                                        </p:tgtEl>
                                      </p:cBhvr>
                                    </p:animEffect>
                                  </p:childTnLst>
                                </p:cTn>
                              </p:par>
                            </p:childTnLst>
                          </p:cTn>
                        </p:par>
                        <p:par>
                          <p:cTn id="218" fill="hold">
                            <p:stCondLst>
                              <p:cond delay="2000"/>
                            </p:stCondLst>
                            <p:childTnLst>
                              <p:par>
                                <p:cTn id="219" presetID="53" presetClass="entr" presetSubtype="16" fill="hold" grpId="0" nodeType="afterEffect">
                                  <p:stCondLst>
                                    <p:cond delay="0"/>
                                  </p:stCondLst>
                                  <p:childTnLst>
                                    <p:set>
                                      <p:cBhvr>
                                        <p:cTn id="220" dur="1" fill="hold">
                                          <p:stCondLst>
                                            <p:cond delay="0"/>
                                          </p:stCondLst>
                                        </p:cTn>
                                        <p:tgtEl>
                                          <p:spTgt spid="57"/>
                                        </p:tgtEl>
                                        <p:attrNameLst>
                                          <p:attrName>style.visibility</p:attrName>
                                        </p:attrNameLst>
                                      </p:cBhvr>
                                      <p:to>
                                        <p:strVal val="visible"/>
                                      </p:to>
                                    </p:set>
                                    <p:anim calcmode="lin" valueType="num">
                                      <p:cBhvr>
                                        <p:cTn id="221" dur="500" fill="hold"/>
                                        <p:tgtEl>
                                          <p:spTgt spid="57"/>
                                        </p:tgtEl>
                                        <p:attrNameLst>
                                          <p:attrName>ppt_w</p:attrName>
                                        </p:attrNameLst>
                                      </p:cBhvr>
                                      <p:tavLst>
                                        <p:tav tm="0">
                                          <p:val>
                                            <p:fltVal val="0"/>
                                          </p:val>
                                        </p:tav>
                                        <p:tav tm="100000">
                                          <p:val>
                                            <p:strVal val="#ppt_w"/>
                                          </p:val>
                                        </p:tav>
                                      </p:tavLst>
                                    </p:anim>
                                    <p:anim calcmode="lin" valueType="num">
                                      <p:cBhvr>
                                        <p:cTn id="222" dur="500" fill="hold"/>
                                        <p:tgtEl>
                                          <p:spTgt spid="57"/>
                                        </p:tgtEl>
                                        <p:attrNameLst>
                                          <p:attrName>ppt_h</p:attrName>
                                        </p:attrNameLst>
                                      </p:cBhvr>
                                      <p:tavLst>
                                        <p:tav tm="0">
                                          <p:val>
                                            <p:fltVal val="0"/>
                                          </p:val>
                                        </p:tav>
                                        <p:tav tm="100000">
                                          <p:val>
                                            <p:strVal val="#ppt_h"/>
                                          </p:val>
                                        </p:tav>
                                      </p:tavLst>
                                    </p:anim>
                                    <p:animEffect transition="in" filter="fade">
                                      <p:cBhvr>
                                        <p:cTn id="223" dur="500"/>
                                        <p:tgtEl>
                                          <p:spTgt spid="57"/>
                                        </p:tgtEl>
                                      </p:cBhvr>
                                    </p:animEffect>
                                  </p:childTnLst>
                                </p:cTn>
                              </p:par>
                            </p:childTnLst>
                          </p:cTn>
                        </p:par>
                        <p:par>
                          <p:cTn id="224" fill="hold">
                            <p:stCondLst>
                              <p:cond delay="2500"/>
                            </p:stCondLst>
                            <p:childTnLst>
                              <p:par>
                                <p:cTn id="225" presetID="22" presetClass="entr" presetSubtype="1" fill="hold" nodeType="after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up)">
                                      <p:cBhvr>
                                        <p:cTn id="227" dur="500"/>
                                        <p:tgtEl>
                                          <p:spTgt spid="58"/>
                                        </p:tgtEl>
                                      </p:cBhvr>
                                    </p:animEffect>
                                  </p:childTnLst>
                                </p:cTn>
                              </p:par>
                            </p:childTnLst>
                          </p:cTn>
                        </p:par>
                        <p:par>
                          <p:cTn id="228" fill="hold">
                            <p:stCondLst>
                              <p:cond delay="3000"/>
                            </p:stCondLst>
                            <p:childTnLst>
                              <p:par>
                                <p:cTn id="229" presetID="53" presetClass="entr" presetSubtype="16"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p:cTn id="231" dur="500" fill="hold"/>
                                        <p:tgtEl>
                                          <p:spTgt spid="59"/>
                                        </p:tgtEl>
                                        <p:attrNameLst>
                                          <p:attrName>ppt_w</p:attrName>
                                        </p:attrNameLst>
                                      </p:cBhvr>
                                      <p:tavLst>
                                        <p:tav tm="0">
                                          <p:val>
                                            <p:fltVal val="0"/>
                                          </p:val>
                                        </p:tav>
                                        <p:tav tm="100000">
                                          <p:val>
                                            <p:strVal val="#ppt_w"/>
                                          </p:val>
                                        </p:tav>
                                      </p:tavLst>
                                    </p:anim>
                                    <p:anim calcmode="lin" valueType="num">
                                      <p:cBhvr>
                                        <p:cTn id="232" dur="500" fill="hold"/>
                                        <p:tgtEl>
                                          <p:spTgt spid="59"/>
                                        </p:tgtEl>
                                        <p:attrNameLst>
                                          <p:attrName>ppt_h</p:attrName>
                                        </p:attrNameLst>
                                      </p:cBhvr>
                                      <p:tavLst>
                                        <p:tav tm="0">
                                          <p:val>
                                            <p:fltVal val="0"/>
                                          </p:val>
                                        </p:tav>
                                        <p:tav tm="100000">
                                          <p:val>
                                            <p:strVal val="#ppt_h"/>
                                          </p:val>
                                        </p:tav>
                                      </p:tavLst>
                                    </p:anim>
                                    <p:animEffect transition="in" filter="fade">
                                      <p:cBhvr>
                                        <p:cTn id="233" dur="500"/>
                                        <p:tgtEl>
                                          <p:spTgt spid="59"/>
                                        </p:tgtEl>
                                      </p:cBhvr>
                                    </p:animEffect>
                                  </p:childTnLst>
                                </p:cTn>
                              </p:par>
                            </p:childTnLst>
                          </p:cTn>
                        </p:par>
                        <p:par>
                          <p:cTn id="234" fill="hold">
                            <p:stCondLst>
                              <p:cond delay="3500"/>
                            </p:stCondLst>
                            <p:childTnLst>
                              <p:par>
                                <p:cTn id="235" presetID="53" presetClass="entr" presetSubtype="16" fill="hold" grpId="0" nodeType="afterEffect">
                                  <p:stCondLst>
                                    <p:cond delay="0"/>
                                  </p:stCondLst>
                                  <p:childTnLst>
                                    <p:set>
                                      <p:cBhvr>
                                        <p:cTn id="236" dur="1" fill="hold">
                                          <p:stCondLst>
                                            <p:cond delay="0"/>
                                          </p:stCondLst>
                                        </p:cTn>
                                        <p:tgtEl>
                                          <p:spTgt spid="53"/>
                                        </p:tgtEl>
                                        <p:attrNameLst>
                                          <p:attrName>style.visibility</p:attrName>
                                        </p:attrNameLst>
                                      </p:cBhvr>
                                      <p:to>
                                        <p:strVal val="visible"/>
                                      </p:to>
                                    </p:set>
                                    <p:anim calcmode="lin" valueType="num">
                                      <p:cBhvr>
                                        <p:cTn id="237" dur="500" fill="hold"/>
                                        <p:tgtEl>
                                          <p:spTgt spid="53"/>
                                        </p:tgtEl>
                                        <p:attrNameLst>
                                          <p:attrName>ppt_w</p:attrName>
                                        </p:attrNameLst>
                                      </p:cBhvr>
                                      <p:tavLst>
                                        <p:tav tm="0">
                                          <p:val>
                                            <p:fltVal val="0"/>
                                          </p:val>
                                        </p:tav>
                                        <p:tav tm="100000">
                                          <p:val>
                                            <p:strVal val="#ppt_w"/>
                                          </p:val>
                                        </p:tav>
                                      </p:tavLst>
                                    </p:anim>
                                    <p:anim calcmode="lin" valueType="num">
                                      <p:cBhvr>
                                        <p:cTn id="238" dur="500" fill="hold"/>
                                        <p:tgtEl>
                                          <p:spTgt spid="53"/>
                                        </p:tgtEl>
                                        <p:attrNameLst>
                                          <p:attrName>ppt_h</p:attrName>
                                        </p:attrNameLst>
                                      </p:cBhvr>
                                      <p:tavLst>
                                        <p:tav tm="0">
                                          <p:val>
                                            <p:fltVal val="0"/>
                                          </p:val>
                                        </p:tav>
                                        <p:tav tm="100000">
                                          <p:val>
                                            <p:strVal val="#ppt_h"/>
                                          </p:val>
                                        </p:tav>
                                      </p:tavLst>
                                    </p:anim>
                                    <p:animEffect transition="in" filter="fade">
                                      <p:cBhvr>
                                        <p:cTn id="239" dur="500"/>
                                        <p:tgtEl>
                                          <p:spTgt spid="53"/>
                                        </p:tgtEl>
                                      </p:cBhvr>
                                    </p:animEffect>
                                  </p:childTnLst>
                                </p:cTn>
                              </p:par>
                            </p:childTnLst>
                          </p:cTn>
                        </p:par>
                      </p:childTnLst>
                    </p:cTn>
                  </p:par>
                  <p:par>
                    <p:cTn id="240" fill="hold">
                      <p:stCondLst>
                        <p:cond delay="indefinite"/>
                      </p:stCondLst>
                      <p:childTnLst>
                        <p:par>
                          <p:cTn id="241" fill="hold">
                            <p:stCondLst>
                              <p:cond delay="0"/>
                            </p:stCondLst>
                            <p:childTnLst>
                              <p:par>
                                <p:cTn id="242" presetID="47" presetClass="entr" presetSubtype="0" fill="hold" grpId="0" nodeType="clickEffect">
                                  <p:stCondLst>
                                    <p:cond delay="0"/>
                                  </p:stCondLst>
                                  <p:childTnLst>
                                    <p:set>
                                      <p:cBhvr>
                                        <p:cTn id="243" dur="1" fill="hold">
                                          <p:stCondLst>
                                            <p:cond delay="0"/>
                                          </p:stCondLst>
                                        </p:cTn>
                                        <p:tgtEl>
                                          <p:spTgt spid="60"/>
                                        </p:tgtEl>
                                        <p:attrNameLst>
                                          <p:attrName>style.visibility</p:attrName>
                                        </p:attrNameLst>
                                      </p:cBhvr>
                                      <p:to>
                                        <p:strVal val="visible"/>
                                      </p:to>
                                    </p:set>
                                    <p:animEffect transition="in" filter="fade">
                                      <p:cBhvr>
                                        <p:cTn id="244" dur="1000"/>
                                        <p:tgtEl>
                                          <p:spTgt spid="60"/>
                                        </p:tgtEl>
                                      </p:cBhvr>
                                    </p:animEffect>
                                    <p:anim calcmode="lin" valueType="num">
                                      <p:cBhvr>
                                        <p:cTn id="245" dur="1000" fill="hold"/>
                                        <p:tgtEl>
                                          <p:spTgt spid="60"/>
                                        </p:tgtEl>
                                        <p:attrNameLst>
                                          <p:attrName>ppt_x</p:attrName>
                                        </p:attrNameLst>
                                      </p:cBhvr>
                                      <p:tavLst>
                                        <p:tav tm="0">
                                          <p:val>
                                            <p:strVal val="#ppt_x"/>
                                          </p:val>
                                        </p:tav>
                                        <p:tav tm="100000">
                                          <p:val>
                                            <p:strVal val="#ppt_x"/>
                                          </p:val>
                                        </p:tav>
                                      </p:tavLst>
                                    </p:anim>
                                    <p:anim calcmode="lin" valueType="num">
                                      <p:cBhvr>
                                        <p:cTn id="246" dur="1000" fill="hold"/>
                                        <p:tgtEl>
                                          <p:spTgt spid="6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fade">
                                      <p:cBhvr>
                                        <p:cTn id="249" dur="500"/>
                                        <p:tgtEl>
                                          <p:spTgt spid="61"/>
                                        </p:tgtEl>
                                      </p:cBhvr>
                                    </p:animEffect>
                                    <p:anim calcmode="lin" valueType="num">
                                      <p:cBhvr>
                                        <p:cTn id="250" dur="500" fill="hold"/>
                                        <p:tgtEl>
                                          <p:spTgt spid="61"/>
                                        </p:tgtEl>
                                        <p:attrNameLst>
                                          <p:attrName>ppt_x</p:attrName>
                                        </p:attrNameLst>
                                      </p:cBhvr>
                                      <p:tavLst>
                                        <p:tav tm="0">
                                          <p:val>
                                            <p:strVal val="#ppt_x"/>
                                          </p:val>
                                        </p:tav>
                                        <p:tav tm="100000">
                                          <p:val>
                                            <p:strVal val="#ppt_x"/>
                                          </p:val>
                                        </p:tav>
                                      </p:tavLst>
                                    </p:anim>
                                    <p:anim calcmode="lin" valueType="num">
                                      <p:cBhvr>
                                        <p:cTn id="251" dur="500" fill="hold"/>
                                        <p:tgtEl>
                                          <p:spTgt spid="61"/>
                                        </p:tgtEl>
                                        <p:attrNameLst>
                                          <p:attrName>ppt_y</p:attrName>
                                        </p:attrNameLst>
                                      </p:cBhvr>
                                      <p:tavLst>
                                        <p:tav tm="0">
                                          <p:val>
                                            <p:strVal val="#ppt_y+.1"/>
                                          </p:val>
                                        </p:tav>
                                        <p:tav tm="100000">
                                          <p:val>
                                            <p:strVal val="#ppt_y"/>
                                          </p:val>
                                        </p:tav>
                                      </p:tavLst>
                                    </p:anim>
                                  </p:childTnLst>
                                </p:cTn>
                              </p:par>
                            </p:childTnLst>
                          </p:cTn>
                        </p:par>
                        <p:par>
                          <p:cTn id="252" fill="hold">
                            <p:stCondLst>
                              <p:cond delay="1000"/>
                            </p:stCondLst>
                            <p:childTnLst>
                              <p:par>
                                <p:cTn id="253" presetID="22" presetClass="entr" presetSubtype="8" fill="hold" nodeType="after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left)">
                                      <p:cBhvr>
                                        <p:cTn id="2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3A148C-7AA0-4CAD-97B2-FFA2E140E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812"/>
            <a:ext cx="12191999" cy="6778751"/>
          </a:xfrm>
          <a:prstGeom prst="rect">
            <a:avLst/>
          </a:prstGeom>
        </p:spPr>
      </p:pic>
      <p:sp>
        <p:nvSpPr>
          <p:cNvPr id="17" name="Parallelogram 16"/>
          <p:cNvSpPr/>
          <p:nvPr/>
        </p:nvSpPr>
        <p:spPr>
          <a:xfrm>
            <a:off x="1958848" y="38812"/>
            <a:ext cx="8857397" cy="6858000"/>
          </a:xfrm>
          <a:prstGeom prst="parallelogram">
            <a:avLst/>
          </a:prstGeom>
          <a:solidFill>
            <a:schemeClr val="tx1">
              <a:lumMod val="85000"/>
              <a:lumOff val="1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p:cNvSpPr/>
          <p:nvPr/>
        </p:nvSpPr>
        <p:spPr>
          <a:xfrm flipH="1" flipV="1">
            <a:off x="7294728" y="1445768"/>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5285148" y="1015810"/>
            <a:ext cx="34561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4800" b="1" i="0" u="none" strike="noStrike" kern="1200" cap="none" spc="6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INTRO</a:t>
            </a:r>
          </a:p>
        </p:txBody>
      </p:sp>
      <p:sp>
        <p:nvSpPr>
          <p:cNvPr id="42" name="Rectangle 41"/>
          <p:cNvSpPr/>
          <p:nvPr/>
        </p:nvSpPr>
        <p:spPr>
          <a:xfrm>
            <a:off x="4337713" y="2276764"/>
            <a:ext cx="405683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baseline="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WHAT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IS NOISE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POLLUTION?</a:t>
            </a:r>
            <a:endParaRPr kumimoji="0" lang="en-IN" sz="4400" b="0" i="0" u="none" strike="noStrike" kern="1200" cap="none" spc="3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3" name="Freeform: Shape 42"/>
          <p:cNvSpPr/>
          <p:nvPr/>
        </p:nvSpPr>
        <p:spPr>
          <a:xfrm>
            <a:off x="4735240" y="793241"/>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341194" y="1552432"/>
            <a:ext cx="3766782" cy="3766782"/>
            <a:chOff x="341194" y="1552432"/>
            <a:chExt cx="3766782" cy="3766782"/>
          </a:xfrm>
          <a:blipFill dpi="0" rotWithShape="1">
            <a:blip r:embed="rId3">
              <a:extLst>
                <a:ext uri="{28A0092B-C50C-407E-A947-70E740481C1C}">
                  <a14:useLocalDpi xmlns:a14="http://schemas.microsoft.com/office/drawing/2010/main" val="0"/>
                </a:ext>
              </a:extLst>
            </a:blip>
            <a:srcRect/>
            <a:stretch>
              <a:fillRect/>
            </a:stretch>
          </a:blipFill>
        </p:grpSpPr>
        <p:sp>
          <p:nvSpPr>
            <p:cNvPr id="20" name="Oval 19"/>
            <p:cNvSpPr/>
            <p:nvPr/>
          </p:nvSpPr>
          <p:spPr>
            <a:xfrm>
              <a:off x="341194" y="1552432"/>
              <a:ext cx="3766782" cy="37667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ircle: Hollow 23"/>
            <p:cNvSpPr/>
            <p:nvPr/>
          </p:nvSpPr>
          <p:spPr>
            <a:xfrm>
              <a:off x="570930" y="1798091"/>
              <a:ext cx="3275463" cy="3275463"/>
            </a:xfrm>
            <a:prstGeom prst="donut">
              <a:avLst>
                <a:gd name="adj" fmla="val 1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7924" y="2712547"/>
              <a:ext cx="2552131" cy="144655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88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Tree>
    <p:extLst>
      <p:ext uri="{BB962C8B-B14F-4D97-AF65-F5344CB8AC3E}">
        <p14:creationId xmlns:p14="http://schemas.microsoft.com/office/powerpoint/2010/main" val="152319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15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1500"/>
                                        <p:tgtEl>
                                          <p:spTgt spid="3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strips(downLeft)">
                                      <p:cBhvr>
                                        <p:cTn id="13" dur="1500"/>
                                        <p:tgtEl>
                                          <p:spTgt spid="41"/>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downLeft)">
                                      <p:cBhvr>
                                        <p:cTn id="16" dur="1500"/>
                                        <p:tgtEl>
                                          <p:spTgt spid="4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trips(downLeft)">
                                      <p:cBhvr>
                                        <p:cTn id="19" dur="1500"/>
                                        <p:tgtEl>
                                          <p:spTgt spid="43"/>
                                        </p:tgtEl>
                                      </p:cBhvr>
                                    </p:animEffect>
                                  </p:childTnLst>
                                </p:cTn>
                              </p:par>
                              <p:par>
                                <p:cTn id="20" presetID="18" presetClass="entr" presetSubtype="1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strips(downLeft)">
                                      <p:cBhvr>
                                        <p:cTn id="22" dur="1500"/>
                                        <p:tgtEl>
                                          <p:spTgt spid="45"/>
                                        </p:tgtEl>
                                      </p:cBhvr>
                                    </p:animEffect>
                                  </p:childTnLst>
                                </p:cTn>
                              </p:par>
                              <p:par>
                                <p:cTn id="23" presetID="6" presetClass="emph" presetSubtype="0" repeatCount="indefinite" decel="17000" autoRev="1" fill="hold" nodeType="withEffect">
                                  <p:stCondLst>
                                    <p:cond delay="0"/>
                                  </p:stCondLst>
                                  <p:childTnLst>
                                    <p:animScale>
                                      <p:cBhvr>
                                        <p:cTn id="24" dur="5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P spid="41" grpId="0"/>
      <p:bldP spid="42" grpId="0"/>
      <p:bldP spid="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Tw Cen MT Condensed Extra Bold" panose="020B0803020202020204" pitchFamily="34" charset="0"/>
              </a:rPr>
              <a:t>WHAT IS NOISE POLLUTION?</a:t>
            </a:r>
          </a:p>
        </p:txBody>
      </p:sp>
      <p:sp>
        <p:nvSpPr>
          <p:cNvPr id="3" name="Content Placeholder 2"/>
          <p:cNvSpPr>
            <a:spLocks noGrp="1"/>
          </p:cNvSpPr>
          <p:nvPr>
            <p:ph idx="1"/>
          </p:nvPr>
        </p:nvSpPr>
        <p:spPr>
          <a:xfrm>
            <a:off x="1069848" y="2362501"/>
            <a:ext cx="5330952" cy="3133172"/>
          </a:xfrm>
        </p:spPr>
        <p:txBody>
          <a:bodyPr>
            <a:normAutofit fontScale="92500"/>
          </a:bodyPr>
          <a:lstStyle/>
          <a:p>
            <a:r>
              <a:rPr lang="en-US" b="1" dirty="0"/>
              <a:t>“</a:t>
            </a:r>
            <a:r>
              <a:rPr lang="en-US" dirty="0"/>
              <a:t>By definition, noise pollution takes place when there is either an excessive amount of noise or an unpleasant sound that causes a temporary disruption in the </a:t>
            </a:r>
            <a:r>
              <a:rPr lang="en-US" dirty="0" smtClean="0"/>
              <a:t>natural </a:t>
            </a:r>
            <a:r>
              <a:rPr lang="en-US" dirty="0"/>
              <a:t>balance</a:t>
            </a:r>
            <a:r>
              <a:rPr lang="en-US" b="1" dirty="0" smtClean="0"/>
              <a:t>.”</a:t>
            </a:r>
          </a:p>
          <a:p>
            <a:r>
              <a:rPr lang="en-US" dirty="0"/>
              <a:t>Our environment is such that it has become difficult to escape the noise</a:t>
            </a:r>
          </a:p>
        </p:txBody>
      </p:sp>
      <p:pic>
        <p:nvPicPr>
          <p:cNvPr id="7" name="Picture 6" descr="Image result for noise pollution"/>
          <p:cNvPicPr/>
          <p:nvPr/>
        </p:nvPicPr>
        <p:blipFill rotWithShape="1">
          <a:blip r:embed="rId2" cstate="print">
            <a:extLst>
              <a:ext uri="{28A0092B-C50C-407E-A947-70E740481C1C}">
                <a14:useLocalDpi xmlns:a14="http://schemas.microsoft.com/office/drawing/2010/main" val="0"/>
              </a:ext>
            </a:extLst>
          </a:blip>
          <a:srcRect t="14325"/>
          <a:stretch/>
        </p:blipFill>
        <p:spPr bwMode="auto">
          <a:xfrm>
            <a:off x="6606862" y="2362501"/>
            <a:ext cx="5028300" cy="2585048"/>
          </a:xfrm>
          <a:prstGeom prst="rect">
            <a:avLst/>
          </a:prstGeom>
          <a:noFill/>
          <a:ln>
            <a:noFill/>
          </a:ln>
        </p:spPr>
      </p:pic>
    </p:spTree>
    <p:extLst>
      <p:ext uri="{BB962C8B-B14F-4D97-AF65-F5344CB8AC3E}">
        <p14:creationId xmlns:p14="http://schemas.microsoft.com/office/powerpoint/2010/main" val="1432948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C0000"/>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187884" y="3218288"/>
            <a:ext cx="2844588" cy="400110"/>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INDUSTRIALIZATION</a:t>
            </a: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51435" y="5489743"/>
            <a:ext cx="3558919" cy="1200329"/>
          </a:xfrm>
          <a:prstGeom prst="rect">
            <a:avLst/>
          </a:prstGeom>
          <a:noFill/>
        </p:spPr>
        <p:txBody>
          <a:bodyPr wrap="square" rtlCol="0">
            <a:spAutoFit/>
          </a:bodyPr>
          <a:lstStyle/>
          <a:p>
            <a:r>
              <a:rPr lang="en-US" dirty="0">
                <a:solidFill>
                  <a:schemeClr val="accent2">
                    <a:lumMod val="20000"/>
                    <a:lumOff val="80000"/>
                  </a:schemeClr>
                </a:solidFill>
                <a:latin typeface="Century Gothic" panose="020B0502020202020204" pitchFamily="34" charset="0"/>
              </a:rPr>
              <a:t>Most of the industries use big machines which are capable of producing a large amount of noise</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20760" y="4435964"/>
            <a:ext cx="2233513" cy="707886"/>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POOR URBAN </a:t>
            </a:r>
            <a:r>
              <a:rPr lang="en-US" sz="2000" dirty="0" smtClean="0">
                <a:solidFill>
                  <a:srgbClr val="EE9524"/>
                </a:solidFill>
                <a:latin typeface="Century Gothic" panose="020B0502020202020204" pitchFamily="34" charset="0"/>
              </a:rPr>
              <a:t>PLANNING</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252896" y="1656395"/>
            <a:ext cx="4369849" cy="1200329"/>
          </a:xfrm>
          <a:prstGeom prst="rect">
            <a:avLst/>
          </a:prstGeom>
          <a:noFill/>
        </p:spPr>
        <p:txBody>
          <a:bodyPr wrap="square" rtlCol="0">
            <a:spAutoFit/>
          </a:bodyPr>
          <a:lstStyle/>
          <a:p>
            <a:r>
              <a:rPr lang="en-US" dirty="0">
                <a:solidFill>
                  <a:schemeClr val="accent2">
                    <a:lumMod val="20000"/>
                    <a:lumOff val="80000"/>
                  </a:schemeClr>
                </a:solidFill>
                <a:latin typeface="Century Gothic" panose="020B0502020202020204" pitchFamily="34" charset="0"/>
              </a:rPr>
              <a:t>Congested houses, large families sharing small </a:t>
            </a:r>
            <a:r>
              <a:rPr lang="en-US" dirty="0" smtClean="0">
                <a:solidFill>
                  <a:schemeClr val="accent2">
                    <a:lumMod val="20000"/>
                    <a:lumOff val="80000"/>
                  </a:schemeClr>
                </a:solidFill>
                <a:latin typeface="Century Gothic" panose="020B0502020202020204" pitchFamily="34" charset="0"/>
              </a:rPr>
              <a:t>space frequent </a:t>
            </a:r>
            <a:r>
              <a:rPr lang="en-US" dirty="0">
                <a:solidFill>
                  <a:schemeClr val="accent2">
                    <a:lumMod val="20000"/>
                    <a:lumOff val="80000"/>
                  </a:schemeClr>
                </a:solidFill>
                <a:latin typeface="Century Gothic" panose="020B0502020202020204" pitchFamily="34" charset="0"/>
              </a:rPr>
              <a:t>fights over basic amenities leads to noise pollution </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39505" y="3221870"/>
            <a:ext cx="2719931" cy="400110"/>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TRANSPORTATION</a:t>
            </a: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449419" y="5476725"/>
            <a:ext cx="3642697" cy="646331"/>
          </a:xfrm>
          <a:prstGeom prst="rect">
            <a:avLst/>
          </a:prstGeom>
          <a:noFill/>
        </p:spPr>
        <p:txBody>
          <a:bodyPr wrap="square" rtlCol="0">
            <a:spAutoFit/>
          </a:bodyPr>
          <a:lstStyle/>
          <a:p>
            <a:r>
              <a:rPr lang="en-US" dirty="0">
                <a:solidFill>
                  <a:schemeClr val="accent2">
                    <a:lumMod val="20000"/>
                    <a:lumOff val="80000"/>
                  </a:schemeClr>
                </a:solidFill>
                <a:latin typeface="Century Gothic" panose="020B0502020202020204" pitchFamily="34" charset="0"/>
              </a:rPr>
              <a:t>A large number of vehicles produce heavy </a:t>
            </a:r>
            <a:r>
              <a:rPr lang="en-US" dirty="0" smtClean="0">
                <a:solidFill>
                  <a:schemeClr val="accent2">
                    <a:lumMod val="20000"/>
                    <a:lumOff val="80000"/>
                  </a:schemeClr>
                </a:solidFill>
                <a:latin typeface="Century Gothic" panose="020B0502020202020204" pitchFamily="34" charset="0"/>
              </a:rPr>
              <a:t>noise</a:t>
            </a:r>
            <a:endParaRPr lang="en-US" dirty="0">
              <a:solidFill>
                <a:schemeClr val="accent2">
                  <a:lumMod val="20000"/>
                  <a:lumOff val="80000"/>
                </a:schemeClr>
              </a:solidFill>
              <a:latin typeface="Century Gothic" panose="020B0502020202020204" pitchFamily="34" charset="0"/>
            </a:endParaRP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097622" y="4356884"/>
            <a:ext cx="2536431" cy="707886"/>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CONSTRUCTION </a:t>
            </a:r>
            <a:r>
              <a:rPr lang="en-US" sz="2000" dirty="0" smtClean="0">
                <a:solidFill>
                  <a:srgbClr val="1C7CBB"/>
                </a:solidFill>
                <a:latin typeface="Century Gothic" panose="020B0502020202020204" pitchFamily="34" charset="0"/>
              </a:rPr>
              <a:t>ACTIVITIES</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7055537" y="1668239"/>
            <a:ext cx="3201043" cy="923330"/>
          </a:xfrm>
          <a:prstGeom prst="rect">
            <a:avLst/>
          </a:prstGeom>
          <a:noFill/>
        </p:spPr>
        <p:txBody>
          <a:bodyPr wrap="square" rtlCol="0">
            <a:spAutoFit/>
          </a:bodyPr>
          <a:lstStyle/>
          <a:p>
            <a:r>
              <a:rPr lang="en-US" dirty="0">
                <a:solidFill>
                  <a:schemeClr val="accent2">
                    <a:lumMod val="20000"/>
                    <a:lumOff val="80000"/>
                  </a:schemeClr>
                </a:solidFill>
                <a:latin typeface="Century Gothic" panose="020B0502020202020204" pitchFamily="34" charset="0"/>
              </a:rPr>
              <a:t>The down point is that these construction equipment are too noisy</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3" y="2981116"/>
            <a:ext cx="2518203" cy="707886"/>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HOUSEHOLD </a:t>
            </a:r>
            <a:r>
              <a:rPr lang="en-US" sz="2000" dirty="0" smtClean="0">
                <a:solidFill>
                  <a:schemeClr val="bg1"/>
                </a:solidFill>
                <a:latin typeface="Century Gothic" panose="020B0502020202020204" pitchFamily="34" charset="0"/>
              </a:rPr>
              <a:t>CHORES</a:t>
            </a:r>
            <a:endParaRPr lang="en-US" sz="2000" dirty="0">
              <a:solidFill>
                <a:schemeClr val="bg1"/>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883223" y="5489743"/>
            <a:ext cx="3491721" cy="923330"/>
          </a:xfrm>
          <a:prstGeom prst="rect">
            <a:avLst/>
          </a:prstGeom>
          <a:noFill/>
        </p:spPr>
        <p:txBody>
          <a:bodyPr wrap="square" rtlCol="0">
            <a:spAutoFit/>
          </a:bodyPr>
          <a:lstStyle/>
          <a:p>
            <a:r>
              <a:rPr lang="en-US" dirty="0">
                <a:solidFill>
                  <a:schemeClr val="accent2">
                    <a:lumMod val="20000"/>
                    <a:lumOff val="80000"/>
                  </a:schemeClr>
                </a:solidFill>
                <a:latin typeface="Century Gothic" panose="020B0502020202020204" pitchFamily="34" charset="0"/>
              </a:rPr>
              <a:t>We people are surrounded by gadgets and use them extensively in our daily life</a:t>
            </a: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solidFill>
                  <a:schemeClr val="bg1"/>
                </a:solidFill>
                <a:latin typeface="Tw Cen MT" panose="020B0602020104020603" pitchFamily="34" charset="0"/>
              </a:rPr>
              <a:t>CAUSES OF NOISE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29657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anim calcmode="lin" valueType="num">
                                      <p:cBhvr>
                                        <p:cTn id="95" dur="500" fill="hold"/>
                                        <p:tgtEl>
                                          <p:spTgt spid="25"/>
                                        </p:tgtEl>
                                        <p:attrNameLst>
                                          <p:attrName>ppt_x</p:attrName>
                                        </p:attrNameLst>
                                      </p:cBhvr>
                                      <p:tavLst>
                                        <p:tav tm="0">
                                          <p:val>
                                            <p:strVal val="#ppt_x"/>
                                          </p:val>
                                        </p:tav>
                                        <p:tav tm="100000">
                                          <p:val>
                                            <p:strVal val="#ppt_x"/>
                                          </p:val>
                                        </p:tav>
                                      </p:tavLst>
                                    </p:anim>
                                    <p:anim calcmode="lin" valueType="num">
                                      <p:cBhvr>
                                        <p:cTn id="96" dur="5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anim calcmode="lin" valueType="num">
                                      <p:cBhvr>
                                        <p:cTn id="100" dur="500" fill="hold"/>
                                        <p:tgtEl>
                                          <p:spTgt spid="26"/>
                                        </p:tgtEl>
                                        <p:attrNameLst>
                                          <p:attrName>ppt_x</p:attrName>
                                        </p:attrNameLst>
                                      </p:cBhvr>
                                      <p:tavLst>
                                        <p:tav tm="0">
                                          <p:val>
                                            <p:strVal val="#ppt_x"/>
                                          </p:val>
                                        </p:tav>
                                        <p:tav tm="100000">
                                          <p:val>
                                            <p:strVal val="#ppt_x"/>
                                          </p:val>
                                        </p:tav>
                                      </p:tavLst>
                                    </p:anim>
                                    <p:anim calcmode="lin" valueType="num">
                                      <p:cBhvr>
                                        <p:cTn id="101" dur="50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par>
                          <p:cTn id="106" fill="hold">
                            <p:stCondLst>
                              <p:cond delay="1000"/>
                            </p:stCondLst>
                            <p:childTnLst>
                              <p:par>
                                <p:cTn id="107" presetID="53" presetClass="entr" presetSubtype="16"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1500"/>
                            </p:stCondLst>
                            <p:childTnLst>
                              <p:par>
                                <p:cTn id="113" presetID="53"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2000"/>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up)">
                                      <p:cBhvr>
                                        <p:cTn id="127" dur="500"/>
                                        <p:tgtEl>
                                          <p:spTgt spid="32"/>
                                        </p:tgtEl>
                                      </p:cBhvr>
                                    </p:animEffect>
                                  </p:childTnLst>
                                </p:cTn>
                              </p:par>
                            </p:childTnLst>
                          </p:cTn>
                        </p:par>
                        <p:par>
                          <p:cTn id="128" fill="hold">
                            <p:stCondLst>
                              <p:cond delay="3000"/>
                            </p:stCondLst>
                            <p:childTnLst>
                              <p:par>
                                <p:cTn id="129" presetID="53" presetClass="entr" presetSubtype="16"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childTnLst>
                          </p:cTn>
                        </p:par>
                        <p:par>
                          <p:cTn id="134" fill="hold">
                            <p:stCondLst>
                              <p:cond delay="350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anim calcmode="lin" valueType="num">
                                      <p:cBhvr>
                                        <p:cTn id="145" dur="500" fill="hold"/>
                                        <p:tgtEl>
                                          <p:spTgt spid="34"/>
                                        </p:tgtEl>
                                        <p:attrNameLst>
                                          <p:attrName>ppt_x</p:attrName>
                                        </p:attrNameLst>
                                      </p:cBhvr>
                                      <p:tavLst>
                                        <p:tav tm="0">
                                          <p:val>
                                            <p:strVal val="#ppt_x"/>
                                          </p:val>
                                        </p:tav>
                                        <p:tav tm="100000">
                                          <p:val>
                                            <p:strVal val="#ppt_x"/>
                                          </p:val>
                                        </p:tav>
                                      </p:tavLst>
                                    </p:anim>
                                    <p:anim calcmode="lin" valueType="num">
                                      <p:cBhvr>
                                        <p:cTn id="146" dur="500" fill="hold"/>
                                        <p:tgtEl>
                                          <p:spTgt spid="3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500"/>
                                        <p:tgtEl>
                                          <p:spTgt spid="35"/>
                                        </p:tgtEl>
                                      </p:cBhvr>
                                    </p:animEffect>
                                    <p:anim calcmode="lin" valueType="num">
                                      <p:cBhvr>
                                        <p:cTn id="150" dur="500" fill="hold"/>
                                        <p:tgtEl>
                                          <p:spTgt spid="35"/>
                                        </p:tgtEl>
                                        <p:attrNameLst>
                                          <p:attrName>ppt_x</p:attrName>
                                        </p:attrNameLst>
                                      </p:cBhvr>
                                      <p:tavLst>
                                        <p:tav tm="0">
                                          <p:val>
                                            <p:strVal val="#ppt_x"/>
                                          </p:val>
                                        </p:tav>
                                        <p:tav tm="100000">
                                          <p:val>
                                            <p:strVal val="#ppt_x"/>
                                          </p:val>
                                        </p:tav>
                                      </p:tavLst>
                                    </p:anim>
                                    <p:anim calcmode="lin" valueType="num">
                                      <p:cBhvr>
                                        <p:cTn id="151" dur="500" fill="hold"/>
                                        <p:tgtEl>
                                          <p:spTgt spid="35"/>
                                        </p:tgtEl>
                                        <p:attrNameLst>
                                          <p:attrName>ppt_y</p:attrName>
                                        </p:attrNameLst>
                                      </p:cBhvr>
                                      <p:tavLst>
                                        <p:tav tm="0">
                                          <p:val>
                                            <p:strVal val="#ppt_y+.1"/>
                                          </p:val>
                                        </p:tav>
                                        <p:tav tm="100000">
                                          <p:val>
                                            <p:strVal val="#ppt_y"/>
                                          </p:val>
                                        </p:tav>
                                      </p:tavLst>
                                    </p:anim>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childTnLst>
                          </p:cTn>
                        </p:par>
                        <p:par>
                          <p:cTn id="156" fill="hold">
                            <p:stCondLst>
                              <p:cond delay="1000"/>
                            </p:stCondLst>
                            <p:childTnLst>
                              <p:par>
                                <p:cTn id="157" presetID="53" presetClass="entr" presetSubtype="16"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p:cTn id="159" dur="500" fill="hold"/>
                                        <p:tgtEl>
                                          <p:spTgt spid="46"/>
                                        </p:tgtEl>
                                        <p:attrNameLst>
                                          <p:attrName>ppt_w</p:attrName>
                                        </p:attrNameLst>
                                      </p:cBhvr>
                                      <p:tavLst>
                                        <p:tav tm="0">
                                          <p:val>
                                            <p:fltVal val="0"/>
                                          </p:val>
                                        </p:tav>
                                        <p:tav tm="100000">
                                          <p:val>
                                            <p:strVal val="#ppt_w"/>
                                          </p:val>
                                        </p:tav>
                                      </p:tavLst>
                                    </p:anim>
                                    <p:anim calcmode="lin" valueType="num">
                                      <p:cBhvr>
                                        <p:cTn id="160" dur="500" fill="hold"/>
                                        <p:tgtEl>
                                          <p:spTgt spid="46"/>
                                        </p:tgtEl>
                                        <p:attrNameLst>
                                          <p:attrName>ppt_h</p:attrName>
                                        </p:attrNameLst>
                                      </p:cBhvr>
                                      <p:tavLst>
                                        <p:tav tm="0">
                                          <p:val>
                                            <p:fltVal val="0"/>
                                          </p:val>
                                        </p:tav>
                                        <p:tav tm="100000">
                                          <p:val>
                                            <p:strVal val="#ppt_h"/>
                                          </p:val>
                                        </p:tav>
                                      </p:tavLst>
                                    </p:anim>
                                    <p:animEffect transition="in" filter="fade">
                                      <p:cBhvr>
                                        <p:cTn id="161" dur="500"/>
                                        <p:tgtEl>
                                          <p:spTgt spid="46"/>
                                        </p:tgtEl>
                                      </p:cBhvr>
                                    </p:animEffect>
                                  </p:childTnLst>
                                </p:cTn>
                              </p:par>
                            </p:childTnLst>
                          </p:cTn>
                        </p:par>
                        <p:par>
                          <p:cTn id="162" fill="hold">
                            <p:stCondLst>
                              <p:cond delay="1500"/>
                            </p:stCondLst>
                            <p:childTnLst>
                              <p:par>
                                <p:cTn id="163" presetID="53" presetClass="entr" presetSubtype="16"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childTnLst>
                          </p:cTn>
                        </p:par>
                        <p:par>
                          <p:cTn id="168" fill="hold">
                            <p:stCondLst>
                              <p:cond delay="2000"/>
                            </p:stCondLst>
                            <p:childTnLst>
                              <p:par>
                                <p:cTn id="169" presetID="53" presetClass="entr" presetSubtype="16" fill="hold" grpId="0" nodeType="after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500" fill="hold"/>
                                        <p:tgtEl>
                                          <p:spTgt spid="48"/>
                                        </p:tgtEl>
                                        <p:attrNameLst>
                                          <p:attrName>ppt_w</p:attrName>
                                        </p:attrNameLst>
                                      </p:cBhvr>
                                      <p:tavLst>
                                        <p:tav tm="0">
                                          <p:val>
                                            <p:fltVal val="0"/>
                                          </p:val>
                                        </p:tav>
                                        <p:tav tm="100000">
                                          <p:val>
                                            <p:strVal val="#ppt_w"/>
                                          </p:val>
                                        </p:tav>
                                      </p:tavLst>
                                    </p:anim>
                                    <p:anim calcmode="lin" valueType="num">
                                      <p:cBhvr>
                                        <p:cTn id="172" dur="500" fill="hold"/>
                                        <p:tgtEl>
                                          <p:spTgt spid="48"/>
                                        </p:tgtEl>
                                        <p:attrNameLst>
                                          <p:attrName>ppt_h</p:attrName>
                                        </p:attrNameLst>
                                      </p:cBhvr>
                                      <p:tavLst>
                                        <p:tav tm="0">
                                          <p:val>
                                            <p:fltVal val="0"/>
                                          </p:val>
                                        </p:tav>
                                        <p:tav tm="100000">
                                          <p:val>
                                            <p:strVal val="#ppt_h"/>
                                          </p:val>
                                        </p:tav>
                                      </p:tavLst>
                                    </p:anim>
                                    <p:animEffect transition="in" filter="fade">
                                      <p:cBhvr>
                                        <p:cTn id="173" dur="500"/>
                                        <p:tgtEl>
                                          <p:spTgt spid="48"/>
                                        </p:tgtEl>
                                      </p:cBhvr>
                                    </p:animEffect>
                                  </p:childTnLst>
                                </p:cTn>
                              </p:par>
                            </p:childTnLst>
                          </p:cTn>
                        </p:par>
                        <p:par>
                          <p:cTn id="174" fill="hold">
                            <p:stCondLst>
                              <p:cond delay="2500"/>
                            </p:stCondLst>
                            <p:childTnLst>
                              <p:par>
                                <p:cTn id="175" presetID="22" presetClass="entr" presetSubtype="4" fill="hold" nodeType="after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wipe(down)">
                                      <p:cBhvr>
                                        <p:cTn id="177" dur="500"/>
                                        <p:tgtEl>
                                          <p:spTgt spid="49"/>
                                        </p:tgtEl>
                                      </p:cBhvr>
                                    </p:animEffect>
                                  </p:childTnLst>
                                </p:cTn>
                              </p:par>
                            </p:childTnLst>
                          </p:cTn>
                        </p:par>
                        <p:par>
                          <p:cTn id="178" fill="hold">
                            <p:stCondLst>
                              <p:cond delay="3000"/>
                            </p:stCondLst>
                            <p:childTnLst>
                              <p:par>
                                <p:cTn id="179" presetID="53" presetClass="entr" presetSubtype="16"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p:cTn id="181" dur="500" fill="hold"/>
                                        <p:tgtEl>
                                          <p:spTgt spid="50"/>
                                        </p:tgtEl>
                                        <p:attrNameLst>
                                          <p:attrName>ppt_w</p:attrName>
                                        </p:attrNameLst>
                                      </p:cBhvr>
                                      <p:tavLst>
                                        <p:tav tm="0">
                                          <p:val>
                                            <p:fltVal val="0"/>
                                          </p:val>
                                        </p:tav>
                                        <p:tav tm="100000">
                                          <p:val>
                                            <p:strVal val="#ppt_w"/>
                                          </p:val>
                                        </p:tav>
                                      </p:tavLst>
                                    </p:anim>
                                    <p:anim calcmode="lin" valueType="num">
                                      <p:cBhvr>
                                        <p:cTn id="182" dur="500" fill="hold"/>
                                        <p:tgtEl>
                                          <p:spTgt spid="50"/>
                                        </p:tgtEl>
                                        <p:attrNameLst>
                                          <p:attrName>ppt_h</p:attrName>
                                        </p:attrNameLst>
                                      </p:cBhvr>
                                      <p:tavLst>
                                        <p:tav tm="0">
                                          <p:val>
                                            <p:fltVal val="0"/>
                                          </p:val>
                                        </p:tav>
                                        <p:tav tm="100000">
                                          <p:val>
                                            <p:strVal val="#ppt_h"/>
                                          </p:val>
                                        </p:tav>
                                      </p:tavLst>
                                    </p:anim>
                                    <p:animEffect transition="in" filter="fade">
                                      <p:cBhvr>
                                        <p:cTn id="183" dur="500"/>
                                        <p:tgtEl>
                                          <p:spTgt spid="50"/>
                                        </p:tgtEl>
                                      </p:cBhvr>
                                    </p:animEffect>
                                  </p:childTnLst>
                                </p:cTn>
                              </p:par>
                            </p:childTnLst>
                          </p:cTn>
                        </p:par>
                        <p:par>
                          <p:cTn id="184" fill="hold">
                            <p:stCondLst>
                              <p:cond delay="3500"/>
                            </p:stCondLst>
                            <p:childTnLst>
                              <p:par>
                                <p:cTn id="185" presetID="53" presetClass="entr" presetSubtype="16"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500"/>
                                        <p:tgtEl>
                                          <p:spTgt spid="51"/>
                                        </p:tgtEl>
                                      </p:cBhvr>
                                    </p:animEffect>
                                    <p:anim calcmode="lin" valueType="num">
                                      <p:cBhvr>
                                        <p:cTn id="195" dur="500" fill="hold"/>
                                        <p:tgtEl>
                                          <p:spTgt spid="51"/>
                                        </p:tgtEl>
                                        <p:attrNameLst>
                                          <p:attrName>ppt_x</p:attrName>
                                        </p:attrNameLst>
                                      </p:cBhvr>
                                      <p:tavLst>
                                        <p:tav tm="0">
                                          <p:val>
                                            <p:strVal val="#ppt_x"/>
                                          </p:val>
                                        </p:tav>
                                        <p:tav tm="100000">
                                          <p:val>
                                            <p:strVal val="#ppt_x"/>
                                          </p:val>
                                        </p:tav>
                                      </p:tavLst>
                                    </p:anim>
                                    <p:anim calcmode="lin" valueType="num">
                                      <p:cBhvr>
                                        <p:cTn id="196" dur="500" fill="hold"/>
                                        <p:tgtEl>
                                          <p:spTgt spid="51"/>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anim calcmode="lin" valueType="num">
                                      <p:cBhvr>
                                        <p:cTn id="200" dur="500" fill="hold"/>
                                        <p:tgtEl>
                                          <p:spTgt spid="52"/>
                                        </p:tgtEl>
                                        <p:attrNameLst>
                                          <p:attrName>ppt_x</p:attrName>
                                        </p:attrNameLst>
                                      </p:cBhvr>
                                      <p:tavLst>
                                        <p:tav tm="0">
                                          <p:val>
                                            <p:strVal val="#ppt_x"/>
                                          </p:val>
                                        </p:tav>
                                        <p:tav tm="100000">
                                          <p:val>
                                            <p:strVal val="#ppt_x"/>
                                          </p:val>
                                        </p:tav>
                                      </p:tavLst>
                                    </p:anim>
                                    <p:anim calcmode="lin" valueType="num">
                                      <p:cBhvr>
                                        <p:cTn id="201" dur="5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500"/>
                            </p:stCondLst>
                            <p:childTnLst>
                              <p:par>
                                <p:cTn id="203" presetID="22" presetClass="entr" presetSubtype="8" fill="hold"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par>
                          <p:cTn id="206" fill="hold">
                            <p:stCondLst>
                              <p:cond delay="1000"/>
                            </p:stCondLst>
                            <p:childTnLst>
                              <p:par>
                                <p:cTn id="207" presetID="53" presetClass="entr" presetSubtype="16" fill="hold" grpId="0" nodeType="afterEffect">
                                  <p:stCondLst>
                                    <p:cond delay="0"/>
                                  </p:stCondLst>
                                  <p:childTnLst>
                                    <p:set>
                                      <p:cBhvr>
                                        <p:cTn id="208" dur="1" fill="hold">
                                          <p:stCondLst>
                                            <p:cond delay="0"/>
                                          </p:stCondLst>
                                        </p:cTn>
                                        <p:tgtEl>
                                          <p:spTgt spid="55"/>
                                        </p:tgtEl>
                                        <p:attrNameLst>
                                          <p:attrName>style.visibility</p:attrName>
                                        </p:attrNameLst>
                                      </p:cBhvr>
                                      <p:to>
                                        <p:strVal val="visible"/>
                                      </p:to>
                                    </p:set>
                                    <p:anim calcmode="lin" valueType="num">
                                      <p:cBhvr>
                                        <p:cTn id="209" dur="500" fill="hold"/>
                                        <p:tgtEl>
                                          <p:spTgt spid="55"/>
                                        </p:tgtEl>
                                        <p:attrNameLst>
                                          <p:attrName>ppt_w</p:attrName>
                                        </p:attrNameLst>
                                      </p:cBhvr>
                                      <p:tavLst>
                                        <p:tav tm="0">
                                          <p:val>
                                            <p:fltVal val="0"/>
                                          </p:val>
                                        </p:tav>
                                        <p:tav tm="100000">
                                          <p:val>
                                            <p:strVal val="#ppt_w"/>
                                          </p:val>
                                        </p:tav>
                                      </p:tavLst>
                                    </p:anim>
                                    <p:anim calcmode="lin" valueType="num">
                                      <p:cBhvr>
                                        <p:cTn id="210" dur="500" fill="hold"/>
                                        <p:tgtEl>
                                          <p:spTgt spid="55"/>
                                        </p:tgtEl>
                                        <p:attrNameLst>
                                          <p:attrName>ppt_h</p:attrName>
                                        </p:attrNameLst>
                                      </p:cBhvr>
                                      <p:tavLst>
                                        <p:tav tm="0">
                                          <p:val>
                                            <p:fltVal val="0"/>
                                          </p:val>
                                        </p:tav>
                                        <p:tav tm="100000">
                                          <p:val>
                                            <p:strVal val="#ppt_h"/>
                                          </p:val>
                                        </p:tav>
                                      </p:tavLst>
                                    </p:anim>
                                    <p:animEffect transition="in" filter="fade">
                                      <p:cBhvr>
                                        <p:cTn id="211" dur="500"/>
                                        <p:tgtEl>
                                          <p:spTgt spid="55"/>
                                        </p:tgtEl>
                                      </p:cBhvr>
                                    </p:animEffect>
                                  </p:childTnLst>
                                </p:cTn>
                              </p:par>
                            </p:childTnLst>
                          </p:cTn>
                        </p:par>
                        <p:par>
                          <p:cTn id="212" fill="hold">
                            <p:stCondLst>
                              <p:cond delay="1500"/>
                            </p:stCondLst>
                            <p:childTnLst>
                              <p:par>
                                <p:cTn id="213" presetID="53" presetClass="entr" presetSubtype="16" fill="hold" grpId="0" nodeType="after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p:cTn id="215" dur="500" fill="hold"/>
                                        <p:tgtEl>
                                          <p:spTgt spid="56"/>
                                        </p:tgtEl>
                                        <p:attrNameLst>
                                          <p:attrName>ppt_w</p:attrName>
                                        </p:attrNameLst>
                                      </p:cBhvr>
                                      <p:tavLst>
                                        <p:tav tm="0">
                                          <p:val>
                                            <p:fltVal val="0"/>
                                          </p:val>
                                        </p:tav>
                                        <p:tav tm="100000">
                                          <p:val>
                                            <p:strVal val="#ppt_w"/>
                                          </p:val>
                                        </p:tav>
                                      </p:tavLst>
                                    </p:anim>
                                    <p:anim calcmode="lin" valueType="num">
                                      <p:cBhvr>
                                        <p:cTn id="216" dur="500" fill="hold"/>
                                        <p:tgtEl>
                                          <p:spTgt spid="56"/>
                                        </p:tgtEl>
                                        <p:attrNameLst>
                                          <p:attrName>ppt_h</p:attrName>
                                        </p:attrNameLst>
                                      </p:cBhvr>
                                      <p:tavLst>
                                        <p:tav tm="0">
                                          <p:val>
                                            <p:fltVal val="0"/>
                                          </p:val>
                                        </p:tav>
                                        <p:tav tm="100000">
                                          <p:val>
                                            <p:strVal val="#ppt_h"/>
                                          </p:val>
                                        </p:tav>
                                      </p:tavLst>
                                    </p:anim>
                                    <p:animEffect transition="in" filter="fade">
                                      <p:cBhvr>
                                        <p:cTn id="217" dur="500"/>
                                        <p:tgtEl>
                                          <p:spTgt spid="56"/>
                                        </p:tgtEl>
                                      </p:cBhvr>
                                    </p:animEffect>
                                  </p:childTnLst>
                                </p:cTn>
                              </p:par>
                            </p:childTnLst>
                          </p:cTn>
                        </p:par>
                        <p:par>
                          <p:cTn id="218" fill="hold">
                            <p:stCondLst>
                              <p:cond delay="2000"/>
                            </p:stCondLst>
                            <p:childTnLst>
                              <p:par>
                                <p:cTn id="219" presetID="53" presetClass="entr" presetSubtype="16" fill="hold" grpId="0" nodeType="afterEffect">
                                  <p:stCondLst>
                                    <p:cond delay="0"/>
                                  </p:stCondLst>
                                  <p:childTnLst>
                                    <p:set>
                                      <p:cBhvr>
                                        <p:cTn id="220" dur="1" fill="hold">
                                          <p:stCondLst>
                                            <p:cond delay="0"/>
                                          </p:stCondLst>
                                        </p:cTn>
                                        <p:tgtEl>
                                          <p:spTgt spid="57"/>
                                        </p:tgtEl>
                                        <p:attrNameLst>
                                          <p:attrName>style.visibility</p:attrName>
                                        </p:attrNameLst>
                                      </p:cBhvr>
                                      <p:to>
                                        <p:strVal val="visible"/>
                                      </p:to>
                                    </p:set>
                                    <p:anim calcmode="lin" valueType="num">
                                      <p:cBhvr>
                                        <p:cTn id="221" dur="500" fill="hold"/>
                                        <p:tgtEl>
                                          <p:spTgt spid="57"/>
                                        </p:tgtEl>
                                        <p:attrNameLst>
                                          <p:attrName>ppt_w</p:attrName>
                                        </p:attrNameLst>
                                      </p:cBhvr>
                                      <p:tavLst>
                                        <p:tav tm="0">
                                          <p:val>
                                            <p:fltVal val="0"/>
                                          </p:val>
                                        </p:tav>
                                        <p:tav tm="100000">
                                          <p:val>
                                            <p:strVal val="#ppt_w"/>
                                          </p:val>
                                        </p:tav>
                                      </p:tavLst>
                                    </p:anim>
                                    <p:anim calcmode="lin" valueType="num">
                                      <p:cBhvr>
                                        <p:cTn id="222" dur="500" fill="hold"/>
                                        <p:tgtEl>
                                          <p:spTgt spid="57"/>
                                        </p:tgtEl>
                                        <p:attrNameLst>
                                          <p:attrName>ppt_h</p:attrName>
                                        </p:attrNameLst>
                                      </p:cBhvr>
                                      <p:tavLst>
                                        <p:tav tm="0">
                                          <p:val>
                                            <p:fltVal val="0"/>
                                          </p:val>
                                        </p:tav>
                                        <p:tav tm="100000">
                                          <p:val>
                                            <p:strVal val="#ppt_h"/>
                                          </p:val>
                                        </p:tav>
                                      </p:tavLst>
                                    </p:anim>
                                    <p:animEffect transition="in" filter="fade">
                                      <p:cBhvr>
                                        <p:cTn id="223" dur="500"/>
                                        <p:tgtEl>
                                          <p:spTgt spid="57"/>
                                        </p:tgtEl>
                                      </p:cBhvr>
                                    </p:animEffect>
                                  </p:childTnLst>
                                </p:cTn>
                              </p:par>
                            </p:childTnLst>
                          </p:cTn>
                        </p:par>
                        <p:par>
                          <p:cTn id="224" fill="hold">
                            <p:stCondLst>
                              <p:cond delay="2500"/>
                            </p:stCondLst>
                            <p:childTnLst>
                              <p:par>
                                <p:cTn id="225" presetID="22" presetClass="entr" presetSubtype="1" fill="hold" nodeType="after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up)">
                                      <p:cBhvr>
                                        <p:cTn id="227" dur="500"/>
                                        <p:tgtEl>
                                          <p:spTgt spid="58"/>
                                        </p:tgtEl>
                                      </p:cBhvr>
                                    </p:animEffect>
                                  </p:childTnLst>
                                </p:cTn>
                              </p:par>
                            </p:childTnLst>
                          </p:cTn>
                        </p:par>
                        <p:par>
                          <p:cTn id="228" fill="hold">
                            <p:stCondLst>
                              <p:cond delay="3000"/>
                            </p:stCondLst>
                            <p:childTnLst>
                              <p:par>
                                <p:cTn id="229" presetID="53" presetClass="entr" presetSubtype="16"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p:cTn id="231" dur="500" fill="hold"/>
                                        <p:tgtEl>
                                          <p:spTgt spid="59"/>
                                        </p:tgtEl>
                                        <p:attrNameLst>
                                          <p:attrName>ppt_w</p:attrName>
                                        </p:attrNameLst>
                                      </p:cBhvr>
                                      <p:tavLst>
                                        <p:tav tm="0">
                                          <p:val>
                                            <p:fltVal val="0"/>
                                          </p:val>
                                        </p:tav>
                                        <p:tav tm="100000">
                                          <p:val>
                                            <p:strVal val="#ppt_w"/>
                                          </p:val>
                                        </p:tav>
                                      </p:tavLst>
                                    </p:anim>
                                    <p:anim calcmode="lin" valueType="num">
                                      <p:cBhvr>
                                        <p:cTn id="232" dur="500" fill="hold"/>
                                        <p:tgtEl>
                                          <p:spTgt spid="59"/>
                                        </p:tgtEl>
                                        <p:attrNameLst>
                                          <p:attrName>ppt_h</p:attrName>
                                        </p:attrNameLst>
                                      </p:cBhvr>
                                      <p:tavLst>
                                        <p:tav tm="0">
                                          <p:val>
                                            <p:fltVal val="0"/>
                                          </p:val>
                                        </p:tav>
                                        <p:tav tm="100000">
                                          <p:val>
                                            <p:strVal val="#ppt_h"/>
                                          </p:val>
                                        </p:tav>
                                      </p:tavLst>
                                    </p:anim>
                                    <p:animEffect transition="in" filter="fade">
                                      <p:cBhvr>
                                        <p:cTn id="233" dur="500"/>
                                        <p:tgtEl>
                                          <p:spTgt spid="59"/>
                                        </p:tgtEl>
                                      </p:cBhvr>
                                    </p:animEffect>
                                  </p:childTnLst>
                                </p:cTn>
                              </p:par>
                            </p:childTnLst>
                          </p:cTn>
                        </p:par>
                        <p:par>
                          <p:cTn id="234" fill="hold">
                            <p:stCondLst>
                              <p:cond delay="3500"/>
                            </p:stCondLst>
                            <p:childTnLst>
                              <p:par>
                                <p:cTn id="235" presetID="53" presetClass="entr" presetSubtype="16" fill="hold" grpId="0" nodeType="afterEffect">
                                  <p:stCondLst>
                                    <p:cond delay="0"/>
                                  </p:stCondLst>
                                  <p:childTnLst>
                                    <p:set>
                                      <p:cBhvr>
                                        <p:cTn id="236" dur="1" fill="hold">
                                          <p:stCondLst>
                                            <p:cond delay="0"/>
                                          </p:stCondLst>
                                        </p:cTn>
                                        <p:tgtEl>
                                          <p:spTgt spid="53"/>
                                        </p:tgtEl>
                                        <p:attrNameLst>
                                          <p:attrName>style.visibility</p:attrName>
                                        </p:attrNameLst>
                                      </p:cBhvr>
                                      <p:to>
                                        <p:strVal val="visible"/>
                                      </p:to>
                                    </p:set>
                                    <p:anim calcmode="lin" valueType="num">
                                      <p:cBhvr>
                                        <p:cTn id="237" dur="500" fill="hold"/>
                                        <p:tgtEl>
                                          <p:spTgt spid="53"/>
                                        </p:tgtEl>
                                        <p:attrNameLst>
                                          <p:attrName>ppt_w</p:attrName>
                                        </p:attrNameLst>
                                      </p:cBhvr>
                                      <p:tavLst>
                                        <p:tav tm="0">
                                          <p:val>
                                            <p:fltVal val="0"/>
                                          </p:val>
                                        </p:tav>
                                        <p:tav tm="100000">
                                          <p:val>
                                            <p:strVal val="#ppt_w"/>
                                          </p:val>
                                        </p:tav>
                                      </p:tavLst>
                                    </p:anim>
                                    <p:anim calcmode="lin" valueType="num">
                                      <p:cBhvr>
                                        <p:cTn id="238" dur="500" fill="hold"/>
                                        <p:tgtEl>
                                          <p:spTgt spid="53"/>
                                        </p:tgtEl>
                                        <p:attrNameLst>
                                          <p:attrName>ppt_h</p:attrName>
                                        </p:attrNameLst>
                                      </p:cBhvr>
                                      <p:tavLst>
                                        <p:tav tm="0">
                                          <p:val>
                                            <p:fltVal val="0"/>
                                          </p:val>
                                        </p:tav>
                                        <p:tav tm="100000">
                                          <p:val>
                                            <p:strVal val="#ppt_h"/>
                                          </p:val>
                                        </p:tav>
                                      </p:tavLst>
                                    </p:anim>
                                    <p:animEffect transition="in" filter="fade">
                                      <p:cBhvr>
                                        <p:cTn id="239" dur="500"/>
                                        <p:tgtEl>
                                          <p:spTgt spid="53"/>
                                        </p:tgtEl>
                                      </p:cBhvr>
                                    </p:animEffect>
                                  </p:childTnLst>
                                </p:cTn>
                              </p:par>
                            </p:childTnLst>
                          </p:cTn>
                        </p:par>
                      </p:childTnLst>
                    </p:cTn>
                  </p:par>
                  <p:par>
                    <p:cTn id="240" fill="hold">
                      <p:stCondLst>
                        <p:cond delay="indefinite"/>
                      </p:stCondLst>
                      <p:childTnLst>
                        <p:par>
                          <p:cTn id="241" fill="hold">
                            <p:stCondLst>
                              <p:cond delay="0"/>
                            </p:stCondLst>
                            <p:childTnLst>
                              <p:par>
                                <p:cTn id="242" presetID="47" presetClass="entr" presetSubtype="0" fill="hold" grpId="0" nodeType="clickEffect">
                                  <p:stCondLst>
                                    <p:cond delay="0"/>
                                  </p:stCondLst>
                                  <p:childTnLst>
                                    <p:set>
                                      <p:cBhvr>
                                        <p:cTn id="243" dur="1" fill="hold">
                                          <p:stCondLst>
                                            <p:cond delay="0"/>
                                          </p:stCondLst>
                                        </p:cTn>
                                        <p:tgtEl>
                                          <p:spTgt spid="60"/>
                                        </p:tgtEl>
                                        <p:attrNameLst>
                                          <p:attrName>style.visibility</p:attrName>
                                        </p:attrNameLst>
                                      </p:cBhvr>
                                      <p:to>
                                        <p:strVal val="visible"/>
                                      </p:to>
                                    </p:set>
                                    <p:animEffect transition="in" filter="fade">
                                      <p:cBhvr>
                                        <p:cTn id="244" dur="1000"/>
                                        <p:tgtEl>
                                          <p:spTgt spid="60"/>
                                        </p:tgtEl>
                                      </p:cBhvr>
                                    </p:animEffect>
                                    <p:anim calcmode="lin" valueType="num">
                                      <p:cBhvr>
                                        <p:cTn id="245" dur="1000" fill="hold"/>
                                        <p:tgtEl>
                                          <p:spTgt spid="60"/>
                                        </p:tgtEl>
                                        <p:attrNameLst>
                                          <p:attrName>ppt_x</p:attrName>
                                        </p:attrNameLst>
                                      </p:cBhvr>
                                      <p:tavLst>
                                        <p:tav tm="0">
                                          <p:val>
                                            <p:strVal val="#ppt_x"/>
                                          </p:val>
                                        </p:tav>
                                        <p:tav tm="100000">
                                          <p:val>
                                            <p:strVal val="#ppt_x"/>
                                          </p:val>
                                        </p:tav>
                                      </p:tavLst>
                                    </p:anim>
                                    <p:anim calcmode="lin" valueType="num">
                                      <p:cBhvr>
                                        <p:cTn id="246" dur="1000" fill="hold"/>
                                        <p:tgtEl>
                                          <p:spTgt spid="6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fade">
                                      <p:cBhvr>
                                        <p:cTn id="249" dur="500"/>
                                        <p:tgtEl>
                                          <p:spTgt spid="61"/>
                                        </p:tgtEl>
                                      </p:cBhvr>
                                    </p:animEffect>
                                    <p:anim calcmode="lin" valueType="num">
                                      <p:cBhvr>
                                        <p:cTn id="250" dur="500" fill="hold"/>
                                        <p:tgtEl>
                                          <p:spTgt spid="61"/>
                                        </p:tgtEl>
                                        <p:attrNameLst>
                                          <p:attrName>ppt_x</p:attrName>
                                        </p:attrNameLst>
                                      </p:cBhvr>
                                      <p:tavLst>
                                        <p:tav tm="0">
                                          <p:val>
                                            <p:strVal val="#ppt_x"/>
                                          </p:val>
                                        </p:tav>
                                        <p:tav tm="100000">
                                          <p:val>
                                            <p:strVal val="#ppt_x"/>
                                          </p:val>
                                        </p:tav>
                                      </p:tavLst>
                                    </p:anim>
                                    <p:anim calcmode="lin" valueType="num">
                                      <p:cBhvr>
                                        <p:cTn id="251" dur="500" fill="hold"/>
                                        <p:tgtEl>
                                          <p:spTgt spid="61"/>
                                        </p:tgtEl>
                                        <p:attrNameLst>
                                          <p:attrName>ppt_y</p:attrName>
                                        </p:attrNameLst>
                                      </p:cBhvr>
                                      <p:tavLst>
                                        <p:tav tm="0">
                                          <p:val>
                                            <p:strVal val="#ppt_y+.1"/>
                                          </p:val>
                                        </p:tav>
                                        <p:tav tm="100000">
                                          <p:val>
                                            <p:strVal val="#ppt_y"/>
                                          </p:val>
                                        </p:tav>
                                      </p:tavLst>
                                    </p:anim>
                                  </p:childTnLst>
                                </p:cTn>
                              </p:par>
                            </p:childTnLst>
                          </p:cTn>
                        </p:par>
                        <p:par>
                          <p:cTn id="252" fill="hold">
                            <p:stCondLst>
                              <p:cond delay="1000"/>
                            </p:stCondLst>
                            <p:childTnLst>
                              <p:par>
                                <p:cTn id="253" presetID="22" presetClass="entr" presetSubtype="8" fill="hold" nodeType="after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left)">
                                      <p:cBhvr>
                                        <p:cTn id="2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C0000"/>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187884" y="3218288"/>
            <a:ext cx="2844588" cy="400110"/>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HEARING </a:t>
            </a:r>
            <a:r>
              <a:rPr lang="en-US" sz="2000" dirty="0" smtClean="0">
                <a:solidFill>
                  <a:srgbClr val="03A1A4"/>
                </a:solidFill>
                <a:latin typeface="Century Gothic" panose="020B0502020202020204" pitchFamily="34" charset="0"/>
              </a:rPr>
              <a:t>PROBLEMS</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51435" y="5489743"/>
            <a:ext cx="3558919" cy="738664"/>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Constant exposure to loud levels of noise can easily result in the damage of our eardrums and loss of hearing</a:t>
            </a: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20760" y="4435964"/>
            <a:ext cx="2233513" cy="400110"/>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HEALTH </a:t>
            </a:r>
            <a:r>
              <a:rPr lang="en-US" sz="2000" dirty="0" smtClean="0">
                <a:solidFill>
                  <a:srgbClr val="EE9524"/>
                </a:solidFill>
                <a:latin typeface="Century Gothic" panose="020B0502020202020204" pitchFamily="34" charset="0"/>
              </a:rPr>
              <a:t>ISSUES</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1919938" y="1467734"/>
            <a:ext cx="4105329" cy="1077218"/>
          </a:xfrm>
          <a:prstGeom prst="rect">
            <a:avLst/>
          </a:prstGeom>
          <a:noFill/>
        </p:spPr>
        <p:txBody>
          <a:bodyPr wrap="square" rtlCol="0">
            <a:spAutoFit/>
          </a:bodyPr>
          <a:lstStyle/>
          <a:p>
            <a:r>
              <a:rPr lang="en-US" sz="1600" dirty="0" smtClean="0">
                <a:solidFill>
                  <a:schemeClr val="bg1"/>
                </a:solidFill>
                <a:latin typeface="Century Gothic" panose="020B0502020202020204" pitchFamily="34" charset="0"/>
              </a:rPr>
              <a:t>Occurrence </a:t>
            </a:r>
            <a:r>
              <a:rPr lang="en-US" sz="1600" dirty="0">
                <a:solidFill>
                  <a:schemeClr val="bg1"/>
                </a:solidFill>
                <a:latin typeface="Century Gothic" panose="020B0502020202020204" pitchFamily="34" charset="0"/>
              </a:rPr>
              <a:t>of aggressive behavior, disturbance of sleep, constant stress, fatigue, </a:t>
            </a:r>
            <a:r>
              <a:rPr lang="en-US" sz="1600" dirty="0" smtClean="0">
                <a:solidFill>
                  <a:schemeClr val="bg1"/>
                </a:solidFill>
                <a:latin typeface="Century Gothic" panose="020B0502020202020204" pitchFamily="34" charset="0"/>
              </a:rPr>
              <a:t>hypertension is due </a:t>
            </a:r>
            <a:r>
              <a:rPr lang="en-US" sz="1600" dirty="0">
                <a:solidFill>
                  <a:schemeClr val="bg1"/>
                </a:solidFill>
                <a:latin typeface="Century Gothic" panose="020B0502020202020204" pitchFamily="34" charset="0"/>
              </a:rPr>
              <a:t>to excessive noise levels</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37495" y="2989689"/>
            <a:ext cx="2719931" cy="707886"/>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SLEEPING </a:t>
            </a:r>
            <a:r>
              <a:rPr lang="en-US" sz="2000" dirty="0" smtClean="0">
                <a:solidFill>
                  <a:srgbClr val="EF3078"/>
                </a:solidFill>
                <a:latin typeface="Century Gothic" panose="020B0502020202020204" pitchFamily="34" charset="0"/>
              </a:rPr>
              <a:t>DISORDERS</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449419" y="5476725"/>
            <a:ext cx="3642697" cy="1077218"/>
          </a:xfrm>
          <a:prstGeom prst="rect">
            <a:avLst/>
          </a:prstGeom>
          <a:noFill/>
        </p:spPr>
        <p:txBody>
          <a:bodyPr wrap="square" rtlCol="0">
            <a:spAutoFit/>
          </a:bodyPr>
          <a:lstStyle/>
          <a:p>
            <a:r>
              <a:rPr lang="en-US" sz="1600" b="1" dirty="0">
                <a:solidFill>
                  <a:schemeClr val="bg1"/>
                </a:solidFill>
                <a:latin typeface="Century Gothic" panose="020B0502020202020204" pitchFamily="34" charset="0"/>
              </a:rPr>
              <a:t>Loud noise can certainly hamper your sleeping pattern and may lead to irritation and uncomfortable situations</a:t>
            </a: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097622" y="4356884"/>
            <a:ext cx="2536431" cy="707886"/>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TROUBLE </a:t>
            </a:r>
            <a:r>
              <a:rPr lang="en-US" sz="2000" dirty="0" smtClean="0">
                <a:solidFill>
                  <a:srgbClr val="1C7CBB"/>
                </a:solidFill>
                <a:latin typeface="Century Gothic" panose="020B0502020202020204" pitchFamily="34" charset="0"/>
              </a:rPr>
              <a:t>COMMUNICATING</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7083359" y="1505888"/>
            <a:ext cx="3201043" cy="738664"/>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Constant sharp noise can give you a severe headache and disturb your emotional balance</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274251" y="2981116"/>
            <a:ext cx="2588616"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CARDIOVASCULAR </a:t>
            </a:r>
            <a:r>
              <a:rPr lang="en-US" sz="2000" dirty="0">
                <a:solidFill>
                  <a:schemeClr val="bg1"/>
                </a:solidFill>
                <a:latin typeface="Century Gothic" panose="020B0502020202020204" pitchFamily="34" charset="0"/>
              </a:rPr>
              <a:t>ISSUES</a:t>
            </a: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713023" y="5489743"/>
            <a:ext cx="3491377" cy="1077218"/>
          </a:xfrm>
          <a:prstGeom prst="rect">
            <a:avLst/>
          </a:prstGeom>
          <a:noFill/>
        </p:spPr>
        <p:txBody>
          <a:bodyPr wrap="square" rtlCol="0">
            <a:spAutoFit/>
          </a:bodyPr>
          <a:lstStyle/>
          <a:p>
            <a:r>
              <a:rPr lang="en-US" sz="1600" b="1" dirty="0">
                <a:solidFill>
                  <a:schemeClr val="bg1"/>
                </a:solidFill>
                <a:latin typeface="Century Gothic" panose="020B0502020202020204" pitchFamily="34" charset="0"/>
              </a:rPr>
              <a:t>high-intensity noise causes high blood pressure and increases heartbeat rate as it disrupts the normal blood flow</a:t>
            </a: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830895" y="87865"/>
            <a:ext cx="8339593" cy="707886"/>
          </a:xfrm>
          <a:prstGeom prst="rect">
            <a:avLst/>
          </a:prstGeom>
          <a:noFill/>
        </p:spPr>
        <p:txBody>
          <a:bodyPr wrap="square" rtlCol="0">
            <a:spAutoFit/>
          </a:bodyPr>
          <a:lstStyle/>
          <a:p>
            <a:pPr algn="ctr"/>
            <a:r>
              <a:rPr lang="en-US" sz="4000" dirty="0" smtClean="0">
                <a:solidFill>
                  <a:schemeClr val="bg1"/>
                </a:solidFill>
                <a:latin typeface="Tw Cen MT" panose="020B0602020104020603" pitchFamily="34" charset="0"/>
              </a:rPr>
              <a:t>EFFECTS OF NOISE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45375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anim calcmode="lin" valueType="num">
                                      <p:cBhvr>
                                        <p:cTn id="95" dur="500" fill="hold"/>
                                        <p:tgtEl>
                                          <p:spTgt spid="25"/>
                                        </p:tgtEl>
                                        <p:attrNameLst>
                                          <p:attrName>ppt_x</p:attrName>
                                        </p:attrNameLst>
                                      </p:cBhvr>
                                      <p:tavLst>
                                        <p:tav tm="0">
                                          <p:val>
                                            <p:strVal val="#ppt_x"/>
                                          </p:val>
                                        </p:tav>
                                        <p:tav tm="100000">
                                          <p:val>
                                            <p:strVal val="#ppt_x"/>
                                          </p:val>
                                        </p:tav>
                                      </p:tavLst>
                                    </p:anim>
                                    <p:anim calcmode="lin" valueType="num">
                                      <p:cBhvr>
                                        <p:cTn id="96" dur="500" fill="hold"/>
                                        <p:tgtEl>
                                          <p:spTgt spid="2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anim calcmode="lin" valueType="num">
                                      <p:cBhvr>
                                        <p:cTn id="100" dur="500" fill="hold"/>
                                        <p:tgtEl>
                                          <p:spTgt spid="26"/>
                                        </p:tgtEl>
                                        <p:attrNameLst>
                                          <p:attrName>ppt_x</p:attrName>
                                        </p:attrNameLst>
                                      </p:cBhvr>
                                      <p:tavLst>
                                        <p:tav tm="0">
                                          <p:val>
                                            <p:strVal val="#ppt_x"/>
                                          </p:val>
                                        </p:tav>
                                        <p:tav tm="100000">
                                          <p:val>
                                            <p:strVal val="#ppt_x"/>
                                          </p:val>
                                        </p:tav>
                                      </p:tavLst>
                                    </p:anim>
                                    <p:anim calcmode="lin" valueType="num">
                                      <p:cBhvr>
                                        <p:cTn id="101" dur="50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par>
                          <p:cTn id="106" fill="hold">
                            <p:stCondLst>
                              <p:cond delay="1000"/>
                            </p:stCondLst>
                            <p:childTnLst>
                              <p:par>
                                <p:cTn id="107" presetID="53" presetClass="entr" presetSubtype="16"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1500"/>
                            </p:stCondLst>
                            <p:childTnLst>
                              <p:par>
                                <p:cTn id="113" presetID="53"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2000"/>
                            </p:stCondLst>
                            <p:childTnLst>
                              <p:par>
                                <p:cTn id="119" presetID="53" presetClass="entr" presetSubtype="16"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up)">
                                      <p:cBhvr>
                                        <p:cTn id="127" dur="500"/>
                                        <p:tgtEl>
                                          <p:spTgt spid="32"/>
                                        </p:tgtEl>
                                      </p:cBhvr>
                                    </p:animEffect>
                                  </p:childTnLst>
                                </p:cTn>
                              </p:par>
                            </p:childTnLst>
                          </p:cTn>
                        </p:par>
                        <p:par>
                          <p:cTn id="128" fill="hold">
                            <p:stCondLst>
                              <p:cond delay="3000"/>
                            </p:stCondLst>
                            <p:childTnLst>
                              <p:par>
                                <p:cTn id="129" presetID="53" presetClass="entr" presetSubtype="16"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childTnLst>
                          </p:cTn>
                        </p:par>
                        <p:par>
                          <p:cTn id="134" fill="hold">
                            <p:stCondLst>
                              <p:cond delay="3500"/>
                            </p:stCondLst>
                            <p:childTnLst>
                              <p:par>
                                <p:cTn id="135" presetID="53" presetClass="entr" presetSubtype="16"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p:cTn id="137" dur="500" fill="hold"/>
                                        <p:tgtEl>
                                          <p:spTgt spid="27"/>
                                        </p:tgtEl>
                                        <p:attrNameLst>
                                          <p:attrName>ppt_w</p:attrName>
                                        </p:attrNameLst>
                                      </p:cBhvr>
                                      <p:tavLst>
                                        <p:tav tm="0">
                                          <p:val>
                                            <p:fltVal val="0"/>
                                          </p:val>
                                        </p:tav>
                                        <p:tav tm="100000">
                                          <p:val>
                                            <p:strVal val="#ppt_w"/>
                                          </p:val>
                                        </p:tav>
                                      </p:tavLst>
                                    </p:anim>
                                    <p:anim calcmode="lin" valueType="num">
                                      <p:cBhvr>
                                        <p:cTn id="138" dur="500" fill="hold"/>
                                        <p:tgtEl>
                                          <p:spTgt spid="27"/>
                                        </p:tgtEl>
                                        <p:attrNameLst>
                                          <p:attrName>ppt_h</p:attrName>
                                        </p:attrNameLst>
                                      </p:cBhvr>
                                      <p:tavLst>
                                        <p:tav tm="0">
                                          <p:val>
                                            <p:fltVal val="0"/>
                                          </p:val>
                                        </p:tav>
                                        <p:tav tm="100000">
                                          <p:val>
                                            <p:strVal val="#ppt_h"/>
                                          </p:val>
                                        </p:tav>
                                      </p:tavLst>
                                    </p:anim>
                                    <p:animEffect transition="in" filter="fade">
                                      <p:cBhvr>
                                        <p:cTn id="139" dur="5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anim calcmode="lin" valueType="num">
                                      <p:cBhvr>
                                        <p:cTn id="145" dur="500" fill="hold"/>
                                        <p:tgtEl>
                                          <p:spTgt spid="34"/>
                                        </p:tgtEl>
                                        <p:attrNameLst>
                                          <p:attrName>ppt_x</p:attrName>
                                        </p:attrNameLst>
                                      </p:cBhvr>
                                      <p:tavLst>
                                        <p:tav tm="0">
                                          <p:val>
                                            <p:strVal val="#ppt_x"/>
                                          </p:val>
                                        </p:tav>
                                        <p:tav tm="100000">
                                          <p:val>
                                            <p:strVal val="#ppt_x"/>
                                          </p:val>
                                        </p:tav>
                                      </p:tavLst>
                                    </p:anim>
                                    <p:anim calcmode="lin" valueType="num">
                                      <p:cBhvr>
                                        <p:cTn id="146" dur="500" fill="hold"/>
                                        <p:tgtEl>
                                          <p:spTgt spid="34"/>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fade">
                                      <p:cBhvr>
                                        <p:cTn id="149" dur="500"/>
                                        <p:tgtEl>
                                          <p:spTgt spid="35"/>
                                        </p:tgtEl>
                                      </p:cBhvr>
                                    </p:animEffect>
                                    <p:anim calcmode="lin" valueType="num">
                                      <p:cBhvr>
                                        <p:cTn id="150" dur="500" fill="hold"/>
                                        <p:tgtEl>
                                          <p:spTgt spid="35"/>
                                        </p:tgtEl>
                                        <p:attrNameLst>
                                          <p:attrName>ppt_x</p:attrName>
                                        </p:attrNameLst>
                                      </p:cBhvr>
                                      <p:tavLst>
                                        <p:tav tm="0">
                                          <p:val>
                                            <p:strVal val="#ppt_x"/>
                                          </p:val>
                                        </p:tav>
                                        <p:tav tm="100000">
                                          <p:val>
                                            <p:strVal val="#ppt_x"/>
                                          </p:val>
                                        </p:tav>
                                      </p:tavLst>
                                    </p:anim>
                                    <p:anim calcmode="lin" valueType="num">
                                      <p:cBhvr>
                                        <p:cTn id="151" dur="500" fill="hold"/>
                                        <p:tgtEl>
                                          <p:spTgt spid="35"/>
                                        </p:tgtEl>
                                        <p:attrNameLst>
                                          <p:attrName>ppt_y</p:attrName>
                                        </p:attrNameLst>
                                      </p:cBhvr>
                                      <p:tavLst>
                                        <p:tav tm="0">
                                          <p:val>
                                            <p:strVal val="#ppt_y+.1"/>
                                          </p:val>
                                        </p:tav>
                                        <p:tav tm="100000">
                                          <p:val>
                                            <p:strVal val="#ppt_y"/>
                                          </p:val>
                                        </p:tav>
                                      </p:tavLst>
                                    </p:anim>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childTnLst>
                          </p:cTn>
                        </p:par>
                        <p:par>
                          <p:cTn id="156" fill="hold">
                            <p:stCondLst>
                              <p:cond delay="1000"/>
                            </p:stCondLst>
                            <p:childTnLst>
                              <p:par>
                                <p:cTn id="157" presetID="53" presetClass="entr" presetSubtype="16"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p:cTn id="159" dur="500" fill="hold"/>
                                        <p:tgtEl>
                                          <p:spTgt spid="46"/>
                                        </p:tgtEl>
                                        <p:attrNameLst>
                                          <p:attrName>ppt_w</p:attrName>
                                        </p:attrNameLst>
                                      </p:cBhvr>
                                      <p:tavLst>
                                        <p:tav tm="0">
                                          <p:val>
                                            <p:fltVal val="0"/>
                                          </p:val>
                                        </p:tav>
                                        <p:tav tm="100000">
                                          <p:val>
                                            <p:strVal val="#ppt_w"/>
                                          </p:val>
                                        </p:tav>
                                      </p:tavLst>
                                    </p:anim>
                                    <p:anim calcmode="lin" valueType="num">
                                      <p:cBhvr>
                                        <p:cTn id="160" dur="500" fill="hold"/>
                                        <p:tgtEl>
                                          <p:spTgt spid="46"/>
                                        </p:tgtEl>
                                        <p:attrNameLst>
                                          <p:attrName>ppt_h</p:attrName>
                                        </p:attrNameLst>
                                      </p:cBhvr>
                                      <p:tavLst>
                                        <p:tav tm="0">
                                          <p:val>
                                            <p:fltVal val="0"/>
                                          </p:val>
                                        </p:tav>
                                        <p:tav tm="100000">
                                          <p:val>
                                            <p:strVal val="#ppt_h"/>
                                          </p:val>
                                        </p:tav>
                                      </p:tavLst>
                                    </p:anim>
                                    <p:animEffect transition="in" filter="fade">
                                      <p:cBhvr>
                                        <p:cTn id="161" dur="500"/>
                                        <p:tgtEl>
                                          <p:spTgt spid="46"/>
                                        </p:tgtEl>
                                      </p:cBhvr>
                                    </p:animEffect>
                                  </p:childTnLst>
                                </p:cTn>
                              </p:par>
                            </p:childTnLst>
                          </p:cTn>
                        </p:par>
                        <p:par>
                          <p:cTn id="162" fill="hold">
                            <p:stCondLst>
                              <p:cond delay="1500"/>
                            </p:stCondLst>
                            <p:childTnLst>
                              <p:par>
                                <p:cTn id="163" presetID="53" presetClass="entr" presetSubtype="16"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childTnLst>
                          </p:cTn>
                        </p:par>
                        <p:par>
                          <p:cTn id="168" fill="hold">
                            <p:stCondLst>
                              <p:cond delay="2000"/>
                            </p:stCondLst>
                            <p:childTnLst>
                              <p:par>
                                <p:cTn id="169" presetID="53" presetClass="entr" presetSubtype="16" fill="hold" grpId="0" nodeType="after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500" fill="hold"/>
                                        <p:tgtEl>
                                          <p:spTgt spid="48"/>
                                        </p:tgtEl>
                                        <p:attrNameLst>
                                          <p:attrName>ppt_w</p:attrName>
                                        </p:attrNameLst>
                                      </p:cBhvr>
                                      <p:tavLst>
                                        <p:tav tm="0">
                                          <p:val>
                                            <p:fltVal val="0"/>
                                          </p:val>
                                        </p:tav>
                                        <p:tav tm="100000">
                                          <p:val>
                                            <p:strVal val="#ppt_w"/>
                                          </p:val>
                                        </p:tav>
                                      </p:tavLst>
                                    </p:anim>
                                    <p:anim calcmode="lin" valueType="num">
                                      <p:cBhvr>
                                        <p:cTn id="172" dur="500" fill="hold"/>
                                        <p:tgtEl>
                                          <p:spTgt spid="48"/>
                                        </p:tgtEl>
                                        <p:attrNameLst>
                                          <p:attrName>ppt_h</p:attrName>
                                        </p:attrNameLst>
                                      </p:cBhvr>
                                      <p:tavLst>
                                        <p:tav tm="0">
                                          <p:val>
                                            <p:fltVal val="0"/>
                                          </p:val>
                                        </p:tav>
                                        <p:tav tm="100000">
                                          <p:val>
                                            <p:strVal val="#ppt_h"/>
                                          </p:val>
                                        </p:tav>
                                      </p:tavLst>
                                    </p:anim>
                                    <p:animEffect transition="in" filter="fade">
                                      <p:cBhvr>
                                        <p:cTn id="173" dur="500"/>
                                        <p:tgtEl>
                                          <p:spTgt spid="48"/>
                                        </p:tgtEl>
                                      </p:cBhvr>
                                    </p:animEffect>
                                  </p:childTnLst>
                                </p:cTn>
                              </p:par>
                            </p:childTnLst>
                          </p:cTn>
                        </p:par>
                        <p:par>
                          <p:cTn id="174" fill="hold">
                            <p:stCondLst>
                              <p:cond delay="2500"/>
                            </p:stCondLst>
                            <p:childTnLst>
                              <p:par>
                                <p:cTn id="175" presetID="22" presetClass="entr" presetSubtype="4" fill="hold" nodeType="after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wipe(down)">
                                      <p:cBhvr>
                                        <p:cTn id="177" dur="500"/>
                                        <p:tgtEl>
                                          <p:spTgt spid="49"/>
                                        </p:tgtEl>
                                      </p:cBhvr>
                                    </p:animEffect>
                                  </p:childTnLst>
                                </p:cTn>
                              </p:par>
                            </p:childTnLst>
                          </p:cTn>
                        </p:par>
                        <p:par>
                          <p:cTn id="178" fill="hold">
                            <p:stCondLst>
                              <p:cond delay="3000"/>
                            </p:stCondLst>
                            <p:childTnLst>
                              <p:par>
                                <p:cTn id="179" presetID="53" presetClass="entr" presetSubtype="16"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p:cTn id="181" dur="500" fill="hold"/>
                                        <p:tgtEl>
                                          <p:spTgt spid="50"/>
                                        </p:tgtEl>
                                        <p:attrNameLst>
                                          <p:attrName>ppt_w</p:attrName>
                                        </p:attrNameLst>
                                      </p:cBhvr>
                                      <p:tavLst>
                                        <p:tav tm="0">
                                          <p:val>
                                            <p:fltVal val="0"/>
                                          </p:val>
                                        </p:tav>
                                        <p:tav tm="100000">
                                          <p:val>
                                            <p:strVal val="#ppt_w"/>
                                          </p:val>
                                        </p:tav>
                                      </p:tavLst>
                                    </p:anim>
                                    <p:anim calcmode="lin" valueType="num">
                                      <p:cBhvr>
                                        <p:cTn id="182" dur="500" fill="hold"/>
                                        <p:tgtEl>
                                          <p:spTgt spid="50"/>
                                        </p:tgtEl>
                                        <p:attrNameLst>
                                          <p:attrName>ppt_h</p:attrName>
                                        </p:attrNameLst>
                                      </p:cBhvr>
                                      <p:tavLst>
                                        <p:tav tm="0">
                                          <p:val>
                                            <p:fltVal val="0"/>
                                          </p:val>
                                        </p:tav>
                                        <p:tav tm="100000">
                                          <p:val>
                                            <p:strVal val="#ppt_h"/>
                                          </p:val>
                                        </p:tav>
                                      </p:tavLst>
                                    </p:anim>
                                    <p:animEffect transition="in" filter="fade">
                                      <p:cBhvr>
                                        <p:cTn id="183" dur="500"/>
                                        <p:tgtEl>
                                          <p:spTgt spid="50"/>
                                        </p:tgtEl>
                                      </p:cBhvr>
                                    </p:animEffect>
                                  </p:childTnLst>
                                </p:cTn>
                              </p:par>
                            </p:childTnLst>
                          </p:cTn>
                        </p:par>
                        <p:par>
                          <p:cTn id="184" fill="hold">
                            <p:stCondLst>
                              <p:cond delay="3500"/>
                            </p:stCondLst>
                            <p:childTnLst>
                              <p:par>
                                <p:cTn id="185" presetID="53" presetClass="entr" presetSubtype="16"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grpId="0" nodeType="click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500"/>
                                        <p:tgtEl>
                                          <p:spTgt spid="51"/>
                                        </p:tgtEl>
                                      </p:cBhvr>
                                    </p:animEffect>
                                    <p:anim calcmode="lin" valueType="num">
                                      <p:cBhvr>
                                        <p:cTn id="195" dur="500" fill="hold"/>
                                        <p:tgtEl>
                                          <p:spTgt spid="51"/>
                                        </p:tgtEl>
                                        <p:attrNameLst>
                                          <p:attrName>ppt_x</p:attrName>
                                        </p:attrNameLst>
                                      </p:cBhvr>
                                      <p:tavLst>
                                        <p:tav tm="0">
                                          <p:val>
                                            <p:strVal val="#ppt_x"/>
                                          </p:val>
                                        </p:tav>
                                        <p:tav tm="100000">
                                          <p:val>
                                            <p:strVal val="#ppt_x"/>
                                          </p:val>
                                        </p:tav>
                                      </p:tavLst>
                                    </p:anim>
                                    <p:anim calcmode="lin" valueType="num">
                                      <p:cBhvr>
                                        <p:cTn id="196" dur="500" fill="hold"/>
                                        <p:tgtEl>
                                          <p:spTgt spid="51"/>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anim calcmode="lin" valueType="num">
                                      <p:cBhvr>
                                        <p:cTn id="200" dur="500" fill="hold"/>
                                        <p:tgtEl>
                                          <p:spTgt spid="52"/>
                                        </p:tgtEl>
                                        <p:attrNameLst>
                                          <p:attrName>ppt_x</p:attrName>
                                        </p:attrNameLst>
                                      </p:cBhvr>
                                      <p:tavLst>
                                        <p:tav tm="0">
                                          <p:val>
                                            <p:strVal val="#ppt_x"/>
                                          </p:val>
                                        </p:tav>
                                        <p:tav tm="100000">
                                          <p:val>
                                            <p:strVal val="#ppt_x"/>
                                          </p:val>
                                        </p:tav>
                                      </p:tavLst>
                                    </p:anim>
                                    <p:anim calcmode="lin" valueType="num">
                                      <p:cBhvr>
                                        <p:cTn id="201" dur="5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500"/>
                            </p:stCondLst>
                            <p:childTnLst>
                              <p:par>
                                <p:cTn id="203" presetID="22" presetClass="entr" presetSubtype="8" fill="hold" nodeType="afterEffect">
                                  <p:stCondLst>
                                    <p:cond delay="0"/>
                                  </p:stCondLst>
                                  <p:childTnLst>
                                    <p:set>
                                      <p:cBhvr>
                                        <p:cTn id="204" dur="1" fill="hold">
                                          <p:stCondLst>
                                            <p:cond delay="0"/>
                                          </p:stCondLst>
                                        </p:cTn>
                                        <p:tgtEl>
                                          <p:spTgt spid="54"/>
                                        </p:tgtEl>
                                        <p:attrNameLst>
                                          <p:attrName>style.visibility</p:attrName>
                                        </p:attrNameLst>
                                      </p:cBhvr>
                                      <p:to>
                                        <p:strVal val="visible"/>
                                      </p:to>
                                    </p:set>
                                    <p:animEffect transition="in" filter="wipe(left)">
                                      <p:cBhvr>
                                        <p:cTn id="205" dur="500"/>
                                        <p:tgtEl>
                                          <p:spTgt spid="54"/>
                                        </p:tgtEl>
                                      </p:cBhvr>
                                    </p:animEffect>
                                  </p:childTnLst>
                                </p:cTn>
                              </p:par>
                            </p:childTnLst>
                          </p:cTn>
                        </p:par>
                        <p:par>
                          <p:cTn id="206" fill="hold">
                            <p:stCondLst>
                              <p:cond delay="1000"/>
                            </p:stCondLst>
                            <p:childTnLst>
                              <p:par>
                                <p:cTn id="207" presetID="53" presetClass="entr" presetSubtype="16" fill="hold" grpId="0" nodeType="afterEffect">
                                  <p:stCondLst>
                                    <p:cond delay="0"/>
                                  </p:stCondLst>
                                  <p:childTnLst>
                                    <p:set>
                                      <p:cBhvr>
                                        <p:cTn id="208" dur="1" fill="hold">
                                          <p:stCondLst>
                                            <p:cond delay="0"/>
                                          </p:stCondLst>
                                        </p:cTn>
                                        <p:tgtEl>
                                          <p:spTgt spid="55"/>
                                        </p:tgtEl>
                                        <p:attrNameLst>
                                          <p:attrName>style.visibility</p:attrName>
                                        </p:attrNameLst>
                                      </p:cBhvr>
                                      <p:to>
                                        <p:strVal val="visible"/>
                                      </p:to>
                                    </p:set>
                                    <p:anim calcmode="lin" valueType="num">
                                      <p:cBhvr>
                                        <p:cTn id="209" dur="500" fill="hold"/>
                                        <p:tgtEl>
                                          <p:spTgt spid="55"/>
                                        </p:tgtEl>
                                        <p:attrNameLst>
                                          <p:attrName>ppt_w</p:attrName>
                                        </p:attrNameLst>
                                      </p:cBhvr>
                                      <p:tavLst>
                                        <p:tav tm="0">
                                          <p:val>
                                            <p:fltVal val="0"/>
                                          </p:val>
                                        </p:tav>
                                        <p:tav tm="100000">
                                          <p:val>
                                            <p:strVal val="#ppt_w"/>
                                          </p:val>
                                        </p:tav>
                                      </p:tavLst>
                                    </p:anim>
                                    <p:anim calcmode="lin" valueType="num">
                                      <p:cBhvr>
                                        <p:cTn id="210" dur="500" fill="hold"/>
                                        <p:tgtEl>
                                          <p:spTgt spid="55"/>
                                        </p:tgtEl>
                                        <p:attrNameLst>
                                          <p:attrName>ppt_h</p:attrName>
                                        </p:attrNameLst>
                                      </p:cBhvr>
                                      <p:tavLst>
                                        <p:tav tm="0">
                                          <p:val>
                                            <p:fltVal val="0"/>
                                          </p:val>
                                        </p:tav>
                                        <p:tav tm="100000">
                                          <p:val>
                                            <p:strVal val="#ppt_h"/>
                                          </p:val>
                                        </p:tav>
                                      </p:tavLst>
                                    </p:anim>
                                    <p:animEffect transition="in" filter="fade">
                                      <p:cBhvr>
                                        <p:cTn id="211" dur="500"/>
                                        <p:tgtEl>
                                          <p:spTgt spid="55"/>
                                        </p:tgtEl>
                                      </p:cBhvr>
                                    </p:animEffect>
                                  </p:childTnLst>
                                </p:cTn>
                              </p:par>
                            </p:childTnLst>
                          </p:cTn>
                        </p:par>
                        <p:par>
                          <p:cTn id="212" fill="hold">
                            <p:stCondLst>
                              <p:cond delay="1500"/>
                            </p:stCondLst>
                            <p:childTnLst>
                              <p:par>
                                <p:cTn id="213" presetID="53" presetClass="entr" presetSubtype="16" fill="hold" grpId="0" nodeType="afterEffect">
                                  <p:stCondLst>
                                    <p:cond delay="0"/>
                                  </p:stCondLst>
                                  <p:childTnLst>
                                    <p:set>
                                      <p:cBhvr>
                                        <p:cTn id="214" dur="1" fill="hold">
                                          <p:stCondLst>
                                            <p:cond delay="0"/>
                                          </p:stCondLst>
                                        </p:cTn>
                                        <p:tgtEl>
                                          <p:spTgt spid="56"/>
                                        </p:tgtEl>
                                        <p:attrNameLst>
                                          <p:attrName>style.visibility</p:attrName>
                                        </p:attrNameLst>
                                      </p:cBhvr>
                                      <p:to>
                                        <p:strVal val="visible"/>
                                      </p:to>
                                    </p:set>
                                    <p:anim calcmode="lin" valueType="num">
                                      <p:cBhvr>
                                        <p:cTn id="215" dur="500" fill="hold"/>
                                        <p:tgtEl>
                                          <p:spTgt spid="56"/>
                                        </p:tgtEl>
                                        <p:attrNameLst>
                                          <p:attrName>ppt_w</p:attrName>
                                        </p:attrNameLst>
                                      </p:cBhvr>
                                      <p:tavLst>
                                        <p:tav tm="0">
                                          <p:val>
                                            <p:fltVal val="0"/>
                                          </p:val>
                                        </p:tav>
                                        <p:tav tm="100000">
                                          <p:val>
                                            <p:strVal val="#ppt_w"/>
                                          </p:val>
                                        </p:tav>
                                      </p:tavLst>
                                    </p:anim>
                                    <p:anim calcmode="lin" valueType="num">
                                      <p:cBhvr>
                                        <p:cTn id="216" dur="500" fill="hold"/>
                                        <p:tgtEl>
                                          <p:spTgt spid="56"/>
                                        </p:tgtEl>
                                        <p:attrNameLst>
                                          <p:attrName>ppt_h</p:attrName>
                                        </p:attrNameLst>
                                      </p:cBhvr>
                                      <p:tavLst>
                                        <p:tav tm="0">
                                          <p:val>
                                            <p:fltVal val="0"/>
                                          </p:val>
                                        </p:tav>
                                        <p:tav tm="100000">
                                          <p:val>
                                            <p:strVal val="#ppt_h"/>
                                          </p:val>
                                        </p:tav>
                                      </p:tavLst>
                                    </p:anim>
                                    <p:animEffect transition="in" filter="fade">
                                      <p:cBhvr>
                                        <p:cTn id="217" dur="500"/>
                                        <p:tgtEl>
                                          <p:spTgt spid="56"/>
                                        </p:tgtEl>
                                      </p:cBhvr>
                                    </p:animEffect>
                                  </p:childTnLst>
                                </p:cTn>
                              </p:par>
                            </p:childTnLst>
                          </p:cTn>
                        </p:par>
                        <p:par>
                          <p:cTn id="218" fill="hold">
                            <p:stCondLst>
                              <p:cond delay="2000"/>
                            </p:stCondLst>
                            <p:childTnLst>
                              <p:par>
                                <p:cTn id="219" presetID="53" presetClass="entr" presetSubtype="16" fill="hold" grpId="0" nodeType="afterEffect">
                                  <p:stCondLst>
                                    <p:cond delay="0"/>
                                  </p:stCondLst>
                                  <p:childTnLst>
                                    <p:set>
                                      <p:cBhvr>
                                        <p:cTn id="220" dur="1" fill="hold">
                                          <p:stCondLst>
                                            <p:cond delay="0"/>
                                          </p:stCondLst>
                                        </p:cTn>
                                        <p:tgtEl>
                                          <p:spTgt spid="57"/>
                                        </p:tgtEl>
                                        <p:attrNameLst>
                                          <p:attrName>style.visibility</p:attrName>
                                        </p:attrNameLst>
                                      </p:cBhvr>
                                      <p:to>
                                        <p:strVal val="visible"/>
                                      </p:to>
                                    </p:set>
                                    <p:anim calcmode="lin" valueType="num">
                                      <p:cBhvr>
                                        <p:cTn id="221" dur="500" fill="hold"/>
                                        <p:tgtEl>
                                          <p:spTgt spid="57"/>
                                        </p:tgtEl>
                                        <p:attrNameLst>
                                          <p:attrName>ppt_w</p:attrName>
                                        </p:attrNameLst>
                                      </p:cBhvr>
                                      <p:tavLst>
                                        <p:tav tm="0">
                                          <p:val>
                                            <p:fltVal val="0"/>
                                          </p:val>
                                        </p:tav>
                                        <p:tav tm="100000">
                                          <p:val>
                                            <p:strVal val="#ppt_w"/>
                                          </p:val>
                                        </p:tav>
                                      </p:tavLst>
                                    </p:anim>
                                    <p:anim calcmode="lin" valueType="num">
                                      <p:cBhvr>
                                        <p:cTn id="222" dur="500" fill="hold"/>
                                        <p:tgtEl>
                                          <p:spTgt spid="57"/>
                                        </p:tgtEl>
                                        <p:attrNameLst>
                                          <p:attrName>ppt_h</p:attrName>
                                        </p:attrNameLst>
                                      </p:cBhvr>
                                      <p:tavLst>
                                        <p:tav tm="0">
                                          <p:val>
                                            <p:fltVal val="0"/>
                                          </p:val>
                                        </p:tav>
                                        <p:tav tm="100000">
                                          <p:val>
                                            <p:strVal val="#ppt_h"/>
                                          </p:val>
                                        </p:tav>
                                      </p:tavLst>
                                    </p:anim>
                                    <p:animEffect transition="in" filter="fade">
                                      <p:cBhvr>
                                        <p:cTn id="223" dur="500"/>
                                        <p:tgtEl>
                                          <p:spTgt spid="57"/>
                                        </p:tgtEl>
                                      </p:cBhvr>
                                    </p:animEffect>
                                  </p:childTnLst>
                                </p:cTn>
                              </p:par>
                            </p:childTnLst>
                          </p:cTn>
                        </p:par>
                        <p:par>
                          <p:cTn id="224" fill="hold">
                            <p:stCondLst>
                              <p:cond delay="2500"/>
                            </p:stCondLst>
                            <p:childTnLst>
                              <p:par>
                                <p:cTn id="225" presetID="22" presetClass="entr" presetSubtype="1" fill="hold" nodeType="after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wipe(up)">
                                      <p:cBhvr>
                                        <p:cTn id="227" dur="500"/>
                                        <p:tgtEl>
                                          <p:spTgt spid="58"/>
                                        </p:tgtEl>
                                      </p:cBhvr>
                                    </p:animEffect>
                                  </p:childTnLst>
                                </p:cTn>
                              </p:par>
                            </p:childTnLst>
                          </p:cTn>
                        </p:par>
                        <p:par>
                          <p:cTn id="228" fill="hold">
                            <p:stCondLst>
                              <p:cond delay="3000"/>
                            </p:stCondLst>
                            <p:childTnLst>
                              <p:par>
                                <p:cTn id="229" presetID="53" presetClass="entr" presetSubtype="16" fill="hold" grpId="0" nodeType="afterEffect">
                                  <p:stCondLst>
                                    <p:cond delay="0"/>
                                  </p:stCondLst>
                                  <p:childTnLst>
                                    <p:set>
                                      <p:cBhvr>
                                        <p:cTn id="230" dur="1" fill="hold">
                                          <p:stCondLst>
                                            <p:cond delay="0"/>
                                          </p:stCondLst>
                                        </p:cTn>
                                        <p:tgtEl>
                                          <p:spTgt spid="59"/>
                                        </p:tgtEl>
                                        <p:attrNameLst>
                                          <p:attrName>style.visibility</p:attrName>
                                        </p:attrNameLst>
                                      </p:cBhvr>
                                      <p:to>
                                        <p:strVal val="visible"/>
                                      </p:to>
                                    </p:set>
                                    <p:anim calcmode="lin" valueType="num">
                                      <p:cBhvr>
                                        <p:cTn id="231" dur="500" fill="hold"/>
                                        <p:tgtEl>
                                          <p:spTgt spid="59"/>
                                        </p:tgtEl>
                                        <p:attrNameLst>
                                          <p:attrName>ppt_w</p:attrName>
                                        </p:attrNameLst>
                                      </p:cBhvr>
                                      <p:tavLst>
                                        <p:tav tm="0">
                                          <p:val>
                                            <p:fltVal val="0"/>
                                          </p:val>
                                        </p:tav>
                                        <p:tav tm="100000">
                                          <p:val>
                                            <p:strVal val="#ppt_w"/>
                                          </p:val>
                                        </p:tav>
                                      </p:tavLst>
                                    </p:anim>
                                    <p:anim calcmode="lin" valueType="num">
                                      <p:cBhvr>
                                        <p:cTn id="232" dur="500" fill="hold"/>
                                        <p:tgtEl>
                                          <p:spTgt spid="59"/>
                                        </p:tgtEl>
                                        <p:attrNameLst>
                                          <p:attrName>ppt_h</p:attrName>
                                        </p:attrNameLst>
                                      </p:cBhvr>
                                      <p:tavLst>
                                        <p:tav tm="0">
                                          <p:val>
                                            <p:fltVal val="0"/>
                                          </p:val>
                                        </p:tav>
                                        <p:tav tm="100000">
                                          <p:val>
                                            <p:strVal val="#ppt_h"/>
                                          </p:val>
                                        </p:tav>
                                      </p:tavLst>
                                    </p:anim>
                                    <p:animEffect transition="in" filter="fade">
                                      <p:cBhvr>
                                        <p:cTn id="233" dur="500"/>
                                        <p:tgtEl>
                                          <p:spTgt spid="59"/>
                                        </p:tgtEl>
                                      </p:cBhvr>
                                    </p:animEffect>
                                  </p:childTnLst>
                                </p:cTn>
                              </p:par>
                            </p:childTnLst>
                          </p:cTn>
                        </p:par>
                        <p:par>
                          <p:cTn id="234" fill="hold">
                            <p:stCondLst>
                              <p:cond delay="3500"/>
                            </p:stCondLst>
                            <p:childTnLst>
                              <p:par>
                                <p:cTn id="235" presetID="53" presetClass="entr" presetSubtype="16" fill="hold" grpId="0" nodeType="afterEffect">
                                  <p:stCondLst>
                                    <p:cond delay="0"/>
                                  </p:stCondLst>
                                  <p:childTnLst>
                                    <p:set>
                                      <p:cBhvr>
                                        <p:cTn id="236" dur="1" fill="hold">
                                          <p:stCondLst>
                                            <p:cond delay="0"/>
                                          </p:stCondLst>
                                        </p:cTn>
                                        <p:tgtEl>
                                          <p:spTgt spid="53"/>
                                        </p:tgtEl>
                                        <p:attrNameLst>
                                          <p:attrName>style.visibility</p:attrName>
                                        </p:attrNameLst>
                                      </p:cBhvr>
                                      <p:to>
                                        <p:strVal val="visible"/>
                                      </p:to>
                                    </p:set>
                                    <p:anim calcmode="lin" valueType="num">
                                      <p:cBhvr>
                                        <p:cTn id="237" dur="500" fill="hold"/>
                                        <p:tgtEl>
                                          <p:spTgt spid="53"/>
                                        </p:tgtEl>
                                        <p:attrNameLst>
                                          <p:attrName>ppt_w</p:attrName>
                                        </p:attrNameLst>
                                      </p:cBhvr>
                                      <p:tavLst>
                                        <p:tav tm="0">
                                          <p:val>
                                            <p:fltVal val="0"/>
                                          </p:val>
                                        </p:tav>
                                        <p:tav tm="100000">
                                          <p:val>
                                            <p:strVal val="#ppt_w"/>
                                          </p:val>
                                        </p:tav>
                                      </p:tavLst>
                                    </p:anim>
                                    <p:anim calcmode="lin" valueType="num">
                                      <p:cBhvr>
                                        <p:cTn id="238" dur="500" fill="hold"/>
                                        <p:tgtEl>
                                          <p:spTgt spid="53"/>
                                        </p:tgtEl>
                                        <p:attrNameLst>
                                          <p:attrName>ppt_h</p:attrName>
                                        </p:attrNameLst>
                                      </p:cBhvr>
                                      <p:tavLst>
                                        <p:tav tm="0">
                                          <p:val>
                                            <p:fltVal val="0"/>
                                          </p:val>
                                        </p:tav>
                                        <p:tav tm="100000">
                                          <p:val>
                                            <p:strVal val="#ppt_h"/>
                                          </p:val>
                                        </p:tav>
                                      </p:tavLst>
                                    </p:anim>
                                    <p:animEffect transition="in" filter="fade">
                                      <p:cBhvr>
                                        <p:cTn id="239" dur="500"/>
                                        <p:tgtEl>
                                          <p:spTgt spid="53"/>
                                        </p:tgtEl>
                                      </p:cBhvr>
                                    </p:animEffect>
                                  </p:childTnLst>
                                </p:cTn>
                              </p:par>
                            </p:childTnLst>
                          </p:cTn>
                        </p:par>
                      </p:childTnLst>
                    </p:cTn>
                  </p:par>
                  <p:par>
                    <p:cTn id="240" fill="hold">
                      <p:stCondLst>
                        <p:cond delay="indefinite"/>
                      </p:stCondLst>
                      <p:childTnLst>
                        <p:par>
                          <p:cTn id="241" fill="hold">
                            <p:stCondLst>
                              <p:cond delay="0"/>
                            </p:stCondLst>
                            <p:childTnLst>
                              <p:par>
                                <p:cTn id="242" presetID="47" presetClass="entr" presetSubtype="0" fill="hold" grpId="0" nodeType="clickEffect">
                                  <p:stCondLst>
                                    <p:cond delay="0"/>
                                  </p:stCondLst>
                                  <p:childTnLst>
                                    <p:set>
                                      <p:cBhvr>
                                        <p:cTn id="243" dur="1" fill="hold">
                                          <p:stCondLst>
                                            <p:cond delay="0"/>
                                          </p:stCondLst>
                                        </p:cTn>
                                        <p:tgtEl>
                                          <p:spTgt spid="60"/>
                                        </p:tgtEl>
                                        <p:attrNameLst>
                                          <p:attrName>style.visibility</p:attrName>
                                        </p:attrNameLst>
                                      </p:cBhvr>
                                      <p:to>
                                        <p:strVal val="visible"/>
                                      </p:to>
                                    </p:set>
                                    <p:animEffect transition="in" filter="fade">
                                      <p:cBhvr>
                                        <p:cTn id="244" dur="1000"/>
                                        <p:tgtEl>
                                          <p:spTgt spid="60"/>
                                        </p:tgtEl>
                                      </p:cBhvr>
                                    </p:animEffect>
                                    <p:anim calcmode="lin" valueType="num">
                                      <p:cBhvr>
                                        <p:cTn id="245" dur="1000" fill="hold"/>
                                        <p:tgtEl>
                                          <p:spTgt spid="60"/>
                                        </p:tgtEl>
                                        <p:attrNameLst>
                                          <p:attrName>ppt_x</p:attrName>
                                        </p:attrNameLst>
                                      </p:cBhvr>
                                      <p:tavLst>
                                        <p:tav tm="0">
                                          <p:val>
                                            <p:strVal val="#ppt_x"/>
                                          </p:val>
                                        </p:tav>
                                        <p:tav tm="100000">
                                          <p:val>
                                            <p:strVal val="#ppt_x"/>
                                          </p:val>
                                        </p:tav>
                                      </p:tavLst>
                                    </p:anim>
                                    <p:anim calcmode="lin" valueType="num">
                                      <p:cBhvr>
                                        <p:cTn id="246" dur="1000" fill="hold"/>
                                        <p:tgtEl>
                                          <p:spTgt spid="60"/>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61"/>
                                        </p:tgtEl>
                                        <p:attrNameLst>
                                          <p:attrName>style.visibility</p:attrName>
                                        </p:attrNameLst>
                                      </p:cBhvr>
                                      <p:to>
                                        <p:strVal val="visible"/>
                                      </p:to>
                                    </p:set>
                                    <p:animEffect transition="in" filter="fade">
                                      <p:cBhvr>
                                        <p:cTn id="249" dur="500"/>
                                        <p:tgtEl>
                                          <p:spTgt spid="61"/>
                                        </p:tgtEl>
                                      </p:cBhvr>
                                    </p:animEffect>
                                    <p:anim calcmode="lin" valueType="num">
                                      <p:cBhvr>
                                        <p:cTn id="250" dur="500" fill="hold"/>
                                        <p:tgtEl>
                                          <p:spTgt spid="61"/>
                                        </p:tgtEl>
                                        <p:attrNameLst>
                                          <p:attrName>ppt_x</p:attrName>
                                        </p:attrNameLst>
                                      </p:cBhvr>
                                      <p:tavLst>
                                        <p:tav tm="0">
                                          <p:val>
                                            <p:strVal val="#ppt_x"/>
                                          </p:val>
                                        </p:tav>
                                        <p:tav tm="100000">
                                          <p:val>
                                            <p:strVal val="#ppt_x"/>
                                          </p:val>
                                        </p:tav>
                                      </p:tavLst>
                                    </p:anim>
                                    <p:anim calcmode="lin" valueType="num">
                                      <p:cBhvr>
                                        <p:cTn id="251" dur="500" fill="hold"/>
                                        <p:tgtEl>
                                          <p:spTgt spid="61"/>
                                        </p:tgtEl>
                                        <p:attrNameLst>
                                          <p:attrName>ppt_y</p:attrName>
                                        </p:attrNameLst>
                                      </p:cBhvr>
                                      <p:tavLst>
                                        <p:tav tm="0">
                                          <p:val>
                                            <p:strVal val="#ppt_y+.1"/>
                                          </p:val>
                                        </p:tav>
                                        <p:tav tm="100000">
                                          <p:val>
                                            <p:strVal val="#ppt_y"/>
                                          </p:val>
                                        </p:tav>
                                      </p:tavLst>
                                    </p:anim>
                                  </p:childTnLst>
                                </p:cTn>
                              </p:par>
                            </p:childTnLst>
                          </p:cTn>
                        </p:par>
                        <p:par>
                          <p:cTn id="252" fill="hold">
                            <p:stCondLst>
                              <p:cond delay="1000"/>
                            </p:stCondLst>
                            <p:childTnLst>
                              <p:par>
                                <p:cTn id="253" presetID="22" presetClass="entr" presetSubtype="8" fill="hold" nodeType="after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left)">
                                      <p:cBhvr>
                                        <p:cTn id="2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C0000"/>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450628" y="2624820"/>
            <a:ext cx="2319099" cy="1015663"/>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SHUT THE DOOR WHEN USING NOISY </a:t>
            </a:r>
            <a:r>
              <a:rPr lang="en-US" sz="2000" dirty="0" smtClean="0">
                <a:solidFill>
                  <a:srgbClr val="03A1A4"/>
                </a:solidFill>
                <a:latin typeface="Century Gothic" panose="020B0502020202020204" pitchFamily="34" charset="0"/>
              </a:rPr>
              <a:t>MACHINES</a:t>
            </a:r>
            <a:endParaRPr lang="en-US" sz="2000" dirty="0">
              <a:solidFill>
                <a:srgbClr val="03A1A4"/>
              </a:solidFill>
              <a:latin typeface="Century Gothic" panose="020B0502020202020204" pitchFamily="34" charset="0"/>
            </a:endParaRPr>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14357" y="4382312"/>
            <a:ext cx="2259335" cy="707886"/>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LOWER THE </a:t>
            </a:r>
            <a:r>
              <a:rPr lang="en-US" sz="2000" dirty="0" smtClean="0">
                <a:solidFill>
                  <a:srgbClr val="EE9524"/>
                </a:solidFill>
                <a:latin typeface="Century Gothic" panose="020B0502020202020204" pitchFamily="34" charset="0"/>
              </a:rPr>
              <a:t>VOLUME</a:t>
            </a:r>
            <a:endParaRPr lang="en-US" sz="2000" dirty="0">
              <a:solidFill>
                <a:srgbClr val="EE9524"/>
              </a:solidFill>
              <a:latin typeface="Century Gothic" panose="020B0502020202020204" pitchFamily="34" charset="0"/>
            </a:endParaRPr>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35975" y="3087577"/>
            <a:ext cx="2719931" cy="400110"/>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USE </a:t>
            </a:r>
            <a:r>
              <a:rPr lang="en-US" sz="2000" dirty="0" smtClean="0">
                <a:solidFill>
                  <a:srgbClr val="EF3078"/>
                </a:solidFill>
                <a:latin typeface="Century Gothic" panose="020B0502020202020204" pitchFamily="34" charset="0"/>
              </a:rPr>
              <a:t>EARPLUGS</a:t>
            </a:r>
            <a:endParaRPr lang="en-US" sz="2000" dirty="0">
              <a:solidFill>
                <a:srgbClr val="EF3078"/>
              </a:solidFill>
              <a:latin typeface="Century Gothic" panose="020B0502020202020204" pitchFamily="34" charset="0"/>
            </a:endParaRPr>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73993" y="4385807"/>
            <a:ext cx="2383690" cy="1015663"/>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STAY AWAY FROM NOISY </a:t>
            </a:r>
            <a:r>
              <a:rPr lang="en-US" sz="2000" dirty="0" smtClean="0">
                <a:solidFill>
                  <a:srgbClr val="1C7CBB"/>
                </a:solidFill>
                <a:latin typeface="Century Gothic" panose="020B0502020202020204" pitchFamily="34" charset="0"/>
              </a:rPr>
              <a:t>AREA</a:t>
            </a:r>
            <a:endParaRPr lang="en-US" sz="2000" dirty="0">
              <a:solidFill>
                <a:srgbClr val="1C7CBB"/>
              </a:solidFill>
              <a:latin typeface="Century Gothic" panose="020B0502020202020204" pitchFamily="34" charset="0"/>
            </a:endParaRPr>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344663" y="2778709"/>
            <a:ext cx="2518203" cy="707886"/>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FOLLOW THE LIMITS OF NOISE </a:t>
            </a:r>
            <a:r>
              <a:rPr lang="en-US" sz="2000" dirty="0" smtClean="0">
                <a:solidFill>
                  <a:schemeClr val="bg1"/>
                </a:solidFill>
                <a:latin typeface="Century Gothic" panose="020B0502020202020204" pitchFamily="34" charset="0"/>
              </a:rPr>
              <a:t>LEVEL</a:t>
            </a:r>
            <a:endParaRPr lang="en-US" sz="2000" dirty="0">
              <a:solidFill>
                <a:schemeClr val="bg1"/>
              </a:solidFill>
              <a:latin typeface="Century Gothic" panose="020B0502020202020204" pitchFamily="34" charset="0"/>
            </a:endParaRP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349726" y="201155"/>
            <a:ext cx="9492431" cy="707886"/>
          </a:xfrm>
          <a:prstGeom prst="rect">
            <a:avLst/>
          </a:prstGeom>
          <a:noFill/>
        </p:spPr>
        <p:txBody>
          <a:bodyPr wrap="square" rtlCol="0">
            <a:spAutoFit/>
          </a:bodyPr>
          <a:lstStyle/>
          <a:p>
            <a:pPr algn="ctr"/>
            <a:r>
              <a:rPr lang="en-US" sz="4000" dirty="0" smtClean="0">
                <a:solidFill>
                  <a:schemeClr val="bg1"/>
                </a:solidFill>
                <a:latin typeface="Tw Cen MT" panose="020B0602020104020603" pitchFamily="34" charset="0"/>
              </a:rPr>
              <a:t>HOW TO OVERCOME NOISE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25428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1000"/>
                            </p:stCondLst>
                            <p:childTnLst>
                              <p:par>
                                <p:cTn id="65" presetID="53" presetClass="entr" presetSubtype="16"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childTnLst>
                          </p:cTn>
                        </p:par>
                        <p:par>
                          <p:cTn id="70" fill="hold">
                            <p:stCondLst>
                              <p:cond delay="1500"/>
                            </p:stCondLst>
                            <p:childTnLst>
                              <p:par>
                                <p:cTn id="71" presetID="5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anim calcmode="lin" valueType="num">
                                      <p:cBhvr>
                                        <p:cTn id="87" dur="500" fill="hold"/>
                                        <p:tgtEl>
                                          <p:spTgt spid="34"/>
                                        </p:tgtEl>
                                        <p:attrNameLst>
                                          <p:attrName>ppt_x</p:attrName>
                                        </p:attrNameLst>
                                      </p:cBhvr>
                                      <p:tavLst>
                                        <p:tav tm="0">
                                          <p:val>
                                            <p:strVal val="#ppt_x"/>
                                          </p:val>
                                        </p:tav>
                                        <p:tav tm="100000">
                                          <p:val>
                                            <p:strVal val="#ppt_x"/>
                                          </p:val>
                                        </p:tav>
                                      </p:tavLst>
                                    </p:anim>
                                    <p:anim calcmode="lin" valueType="num">
                                      <p:cBhvr>
                                        <p:cTn id="88" dur="500" fill="hold"/>
                                        <p:tgtEl>
                                          <p:spTgt spid="34"/>
                                        </p:tgtEl>
                                        <p:attrNameLst>
                                          <p:attrName>ppt_y</p:attrName>
                                        </p:attrNameLst>
                                      </p:cBhvr>
                                      <p:tavLst>
                                        <p:tav tm="0">
                                          <p:val>
                                            <p:strVal val="#ppt_y-.1"/>
                                          </p:val>
                                        </p:tav>
                                        <p:tav tm="100000">
                                          <p:val>
                                            <p:strVal val="#ppt_y"/>
                                          </p:val>
                                        </p:tav>
                                      </p:tavLst>
                                    </p:anim>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1000"/>
                            </p:stCondLst>
                            <p:childTnLst>
                              <p:par>
                                <p:cTn id="94" presetID="53" presetClass="entr" presetSubtype="16"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childTnLst>
                          </p:cTn>
                        </p:par>
                        <p:par>
                          <p:cTn id="99" fill="hold">
                            <p:stCondLst>
                              <p:cond delay="1500"/>
                            </p:stCondLst>
                            <p:childTnLst>
                              <p:par>
                                <p:cTn id="100" presetID="53" presetClass="entr" presetSubtype="16"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2000"/>
                            </p:stCondLst>
                            <p:childTnLst>
                              <p:par>
                                <p:cTn id="106" presetID="53" presetClass="entr" presetSubtype="16"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anim calcmode="lin" valueType="num">
                                      <p:cBhvr>
                                        <p:cTn id="116" dur="500" fill="hold"/>
                                        <p:tgtEl>
                                          <p:spTgt spid="51"/>
                                        </p:tgtEl>
                                        <p:attrNameLst>
                                          <p:attrName>ppt_x</p:attrName>
                                        </p:attrNameLst>
                                      </p:cBhvr>
                                      <p:tavLst>
                                        <p:tav tm="0">
                                          <p:val>
                                            <p:strVal val="#ppt_x"/>
                                          </p:val>
                                        </p:tav>
                                        <p:tav tm="100000">
                                          <p:val>
                                            <p:strVal val="#ppt_x"/>
                                          </p:val>
                                        </p:tav>
                                      </p:tavLst>
                                    </p:anim>
                                    <p:anim calcmode="lin" valueType="num">
                                      <p:cBhvr>
                                        <p:cTn id="117" dur="500" fill="hold"/>
                                        <p:tgtEl>
                                          <p:spTgt spid="51"/>
                                        </p:tgtEl>
                                        <p:attrNameLst>
                                          <p:attrName>ppt_y</p:attrName>
                                        </p:attrNameLst>
                                      </p:cBhvr>
                                      <p:tavLst>
                                        <p:tav tm="0">
                                          <p:val>
                                            <p:strVal val="#ppt_y+.1"/>
                                          </p:val>
                                        </p:tav>
                                        <p:tav tm="100000">
                                          <p:val>
                                            <p:strVal val="#ppt_y"/>
                                          </p:val>
                                        </p:tav>
                                      </p:tavLst>
                                    </p:anim>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wipe(left)">
                                      <p:cBhvr>
                                        <p:cTn id="121" dur="500"/>
                                        <p:tgtEl>
                                          <p:spTgt spid="54"/>
                                        </p:tgtEl>
                                      </p:cBhvr>
                                    </p:animEffect>
                                  </p:childTnLst>
                                </p:cTn>
                              </p:par>
                            </p:childTnLst>
                          </p:cTn>
                        </p:par>
                        <p:par>
                          <p:cTn id="122" fill="hold">
                            <p:stCondLst>
                              <p:cond delay="1000"/>
                            </p:stCondLst>
                            <p:childTnLst>
                              <p:par>
                                <p:cTn id="123" presetID="53" presetClass="entr" presetSubtype="16"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500" fill="hold"/>
                                        <p:tgtEl>
                                          <p:spTgt spid="55"/>
                                        </p:tgtEl>
                                        <p:attrNameLst>
                                          <p:attrName>ppt_w</p:attrName>
                                        </p:attrNameLst>
                                      </p:cBhvr>
                                      <p:tavLst>
                                        <p:tav tm="0">
                                          <p:val>
                                            <p:fltVal val="0"/>
                                          </p:val>
                                        </p:tav>
                                        <p:tav tm="100000">
                                          <p:val>
                                            <p:strVal val="#ppt_w"/>
                                          </p:val>
                                        </p:tav>
                                      </p:tavLst>
                                    </p:anim>
                                    <p:anim calcmode="lin" valueType="num">
                                      <p:cBhvr>
                                        <p:cTn id="126" dur="500" fill="hold"/>
                                        <p:tgtEl>
                                          <p:spTgt spid="55"/>
                                        </p:tgtEl>
                                        <p:attrNameLst>
                                          <p:attrName>ppt_h</p:attrName>
                                        </p:attrNameLst>
                                      </p:cBhvr>
                                      <p:tavLst>
                                        <p:tav tm="0">
                                          <p:val>
                                            <p:fltVal val="0"/>
                                          </p:val>
                                        </p:tav>
                                        <p:tav tm="100000">
                                          <p:val>
                                            <p:strVal val="#ppt_h"/>
                                          </p:val>
                                        </p:tav>
                                      </p:tavLst>
                                    </p:anim>
                                    <p:animEffect transition="in" filter="fade">
                                      <p:cBhvr>
                                        <p:cTn id="127" dur="500"/>
                                        <p:tgtEl>
                                          <p:spTgt spid="55"/>
                                        </p:tgtEl>
                                      </p:cBhvr>
                                    </p:animEffect>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56"/>
                                        </p:tgtEl>
                                        <p:attrNameLst>
                                          <p:attrName>style.visibility</p:attrName>
                                        </p:attrNameLst>
                                      </p:cBhvr>
                                      <p:to>
                                        <p:strVal val="visible"/>
                                      </p:to>
                                    </p:set>
                                    <p:anim calcmode="lin" valueType="num">
                                      <p:cBhvr>
                                        <p:cTn id="131" dur="500" fill="hold"/>
                                        <p:tgtEl>
                                          <p:spTgt spid="56"/>
                                        </p:tgtEl>
                                        <p:attrNameLst>
                                          <p:attrName>ppt_w</p:attrName>
                                        </p:attrNameLst>
                                      </p:cBhvr>
                                      <p:tavLst>
                                        <p:tav tm="0">
                                          <p:val>
                                            <p:fltVal val="0"/>
                                          </p:val>
                                        </p:tav>
                                        <p:tav tm="100000">
                                          <p:val>
                                            <p:strVal val="#ppt_w"/>
                                          </p:val>
                                        </p:tav>
                                      </p:tavLst>
                                    </p:anim>
                                    <p:anim calcmode="lin" valueType="num">
                                      <p:cBhvr>
                                        <p:cTn id="132" dur="500" fill="hold"/>
                                        <p:tgtEl>
                                          <p:spTgt spid="56"/>
                                        </p:tgtEl>
                                        <p:attrNameLst>
                                          <p:attrName>ppt_h</p:attrName>
                                        </p:attrNameLst>
                                      </p:cBhvr>
                                      <p:tavLst>
                                        <p:tav tm="0">
                                          <p:val>
                                            <p:fltVal val="0"/>
                                          </p:val>
                                        </p:tav>
                                        <p:tav tm="100000">
                                          <p:val>
                                            <p:strVal val="#ppt_h"/>
                                          </p:val>
                                        </p:tav>
                                      </p:tavLst>
                                    </p:anim>
                                    <p:animEffect transition="in" filter="fade">
                                      <p:cBhvr>
                                        <p:cTn id="133" dur="500"/>
                                        <p:tgtEl>
                                          <p:spTgt spid="56"/>
                                        </p:tgtEl>
                                      </p:cBhvr>
                                    </p:animEffect>
                                  </p:childTnLst>
                                </p:cTn>
                              </p:par>
                            </p:childTnLst>
                          </p:cTn>
                        </p:par>
                        <p:par>
                          <p:cTn id="134" fill="hold">
                            <p:stCondLst>
                              <p:cond delay="2000"/>
                            </p:stCondLst>
                            <p:childTnLst>
                              <p:par>
                                <p:cTn id="135" presetID="53" presetClass="entr" presetSubtype="16"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 calcmode="lin" valueType="num">
                                      <p:cBhvr>
                                        <p:cTn id="137" dur="500" fill="hold"/>
                                        <p:tgtEl>
                                          <p:spTgt spid="57"/>
                                        </p:tgtEl>
                                        <p:attrNameLst>
                                          <p:attrName>ppt_w</p:attrName>
                                        </p:attrNameLst>
                                      </p:cBhvr>
                                      <p:tavLst>
                                        <p:tav tm="0">
                                          <p:val>
                                            <p:fltVal val="0"/>
                                          </p:val>
                                        </p:tav>
                                        <p:tav tm="100000">
                                          <p:val>
                                            <p:strVal val="#ppt_w"/>
                                          </p:val>
                                        </p:tav>
                                      </p:tavLst>
                                    </p:anim>
                                    <p:anim calcmode="lin" valueType="num">
                                      <p:cBhvr>
                                        <p:cTn id="138" dur="500" fill="hold"/>
                                        <p:tgtEl>
                                          <p:spTgt spid="57"/>
                                        </p:tgtEl>
                                        <p:attrNameLst>
                                          <p:attrName>ppt_h</p:attrName>
                                        </p:attrNameLst>
                                      </p:cBhvr>
                                      <p:tavLst>
                                        <p:tav tm="0">
                                          <p:val>
                                            <p:fltVal val="0"/>
                                          </p:val>
                                        </p:tav>
                                        <p:tav tm="100000">
                                          <p:val>
                                            <p:strVal val="#ppt_h"/>
                                          </p:val>
                                        </p:tav>
                                      </p:tavLst>
                                    </p:anim>
                                    <p:animEffect transition="in" filter="fade">
                                      <p:cBhvr>
                                        <p:cTn id="139" dur="500"/>
                                        <p:tgtEl>
                                          <p:spTgt spid="5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fade">
                                      <p:cBhvr>
                                        <p:cTn id="144" dur="1000"/>
                                        <p:tgtEl>
                                          <p:spTgt spid="60"/>
                                        </p:tgtEl>
                                      </p:cBhvr>
                                    </p:animEffect>
                                    <p:anim calcmode="lin" valueType="num">
                                      <p:cBhvr>
                                        <p:cTn id="145" dur="1000" fill="hold"/>
                                        <p:tgtEl>
                                          <p:spTgt spid="60"/>
                                        </p:tgtEl>
                                        <p:attrNameLst>
                                          <p:attrName>ppt_x</p:attrName>
                                        </p:attrNameLst>
                                      </p:cBhvr>
                                      <p:tavLst>
                                        <p:tav tm="0">
                                          <p:val>
                                            <p:strVal val="#ppt_x"/>
                                          </p:val>
                                        </p:tav>
                                        <p:tav tm="100000">
                                          <p:val>
                                            <p:strVal val="#ppt_x"/>
                                          </p:val>
                                        </p:tav>
                                      </p:tavLst>
                                    </p:anim>
                                    <p:anim calcmode="lin" valueType="num">
                                      <p:cBhvr>
                                        <p:cTn id="146" dur="1000" fill="hold"/>
                                        <p:tgtEl>
                                          <p:spTgt spid="60"/>
                                        </p:tgtEl>
                                        <p:attrNameLst>
                                          <p:attrName>ppt_y</p:attrName>
                                        </p:attrNameLst>
                                      </p:cBhvr>
                                      <p:tavLst>
                                        <p:tav tm="0">
                                          <p:val>
                                            <p:strVal val="#ppt_y-.1"/>
                                          </p:val>
                                        </p:tav>
                                        <p:tav tm="100000">
                                          <p:val>
                                            <p:strVal val="#ppt_y"/>
                                          </p:val>
                                        </p:tav>
                                      </p:tavLst>
                                    </p:anim>
                                  </p:childTnLst>
                                </p:cTn>
                              </p:par>
                            </p:childTnLst>
                          </p:cTn>
                        </p:par>
                        <p:par>
                          <p:cTn id="147" fill="hold">
                            <p:stCondLst>
                              <p:cond delay="1000"/>
                            </p:stCondLst>
                            <p:childTnLst>
                              <p:par>
                                <p:cTn id="148" presetID="22" presetClass="entr" presetSubtype="8" fill="hold" nodeType="after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wipe(left)">
                                      <p:cBhvr>
                                        <p:cTn id="1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p:bldP spid="20" grpId="0" animBg="1"/>
      <p:bldP spid="21" grpId="0" animBg="1"/>
      <p:bldP spid="22" grpId="0" animBg="1"/>
      <p:bldP spid="25" grpId="0"/>
      <p:bldP spid="29" grpId="0" animBg="1"/>
      <p:bldP spid="30" grpId="0" animBg="1"/>
      <p:bldP spid="31" grpId="0" animBg="1"/>
      <p:bldP spid="34" grpId="0"/>
      <p:bldP spid="46" grpId="0" animBg="1"/>
      <p:bldP spid="47" grpId="0" animBg="1"/>
      <p:bldP spid="48" grpId="0" animBg="1"/>
      <p:bldP spid="51" grpId="0"/>
      <p:bldP spid="55" grpId="0" animBg="1"/>
      <p:bldP spid="56" grpId="0" animBg="1"/>
      <p:bldP spid="57" grpId="0" animBg="1"/>
      <p:bldP spid="6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C0000"/>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450628" y="2790615"/>
            <a:ext cx="2319099" cy="707886"/>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GO GREEN BY PLANNING </a:t>
            </a:r>
            <a:r>
              <a:rPr lang="en-US" sz="2000" dirty="0" smtClean="0">
                <a:solidFill>
                  <a:srgbClr val="03A1A4"/>
                </a:solidFill>
                <a:latin typeface="Century Gothic" panose="020B0502020202020204" pitchFamily="34" charset="0"/>
              </a:rPr>
              <a:t>TREES</a:t>
            </a:r>
            <a:endParaRPr lang="en-US" sz="2000" dirty="0">
              <a:solidFill>
                <a:srgbClr val="03A1A4"/>
              </a:solidFill>
              <a:latin typeface="Century Gothic" panose="020B0502020202020204" pitchFamily="34" charset="0"/>
            </a:endParaRPr>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533787" y="4385806"/>
            <a:ext cx="2629737" cy="1015663"/>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CREATE HEALTHY NOISE TO ELIMINATE UNWANTED </a:t>
            </a:r>
            <a:r>
              <a:rPr lang="en-US" sz="2000" dirty="0" smtClean="0">
                <a:solidFill>
                  <a:srgbClr val="EE9524"/>
                </a:solidFill>
                <a:latin typeface="Century Gothic" panose="020B0502020202020204" pitchFamily="34" charset="0"/>
              </a:rPr>
              <a:t>NOISE</a:t>
            </a:r>
            <a:endParaRPr lang="en-US" sz="2000" dirty="0">
              <a:solidFill>
                <a:srgbClr val="EE9524"/>
              </a:solidFill>
              <a:latin typeface="Century Gothic" panose="020B0502020202020204" pitchFamily="34" charset="0"/>
            </a:endParaRPr>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735975" y="2564723"/>
            <a:ext cx="2719931" cy="1323439"/>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USE NOISE ABSORBENTS IN NOISY MACHINERIES</a:t>
            </a:r>
          </a:p>
          <a:p>
            <a:pPr algn="ctr"/>
            <a:endParaRPr lang="en-US" sz="2000" dirty="0">
              <a:solidFill>
                <a:srgbClr val="EF3078"/>
              </a:solidFill>
              <a:latin typeface="Century Gothic" panose="020B0502020202020204" pitchFamily="34" charset="0"/>
            </a:endParaRPr>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73993" y="4385807"/>
            <a:ext cx="2383690" cy="1015663"/>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REGULARLY CHECK NOISE </a:t>
            </a:r>
            <a:r>
              <a:rPr lang="en-US" sz="2000" dirty="0" smtClean="0">
                <a:solidFill>
                  <a:srgbClr val="1C7CBB"/>
                </a:solidFill>
                <a:latin typeface="Century Gothic" panose="020B0502020202020204" pitchFamily="34" charset="0"/>
              </a:rPr>
              <a:t>LEVELS</a:t>
            </a:r>
            <a:endParaRPr lang="en-US" sz="2000" dirty="0">
              <a:solidFill>
                <a:srgbClr val="1C7CBB"/>
              </a:solidFill>
              <a:latin typeface="Century Gothic" panose="020B0502020202020204" pitchFamily="34" charset="0"/>
            </a:endParaRPr>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169759" y="2402738"/>
            <a:ext cx="2820472" cy="1323439"/>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USE PROPER LUBRICATION AND BETTER MAINTENANCE</a:t>
            </a:r>
            <a:endParaRPr lang="en-US" sz="2000" dirty="0">
              <a:solidFill>
                <a:schemeClr val="bg1"/>
              </a:solidFill>
              <a:latin typeface="Century Gothic" panose="020B0502020202020204" pitchFamily="34" charset="0"/>
            </a:endParaRPr>
          </a:p>
        </p:txBody>
      </p:sp>
      <p:sp>
        <p:nvSpPr>
          <p:cNvPr id="70" name="TextBox 69">
            <a:extLst>
              <a:ext uri="{FF2B5EF4-FFF2-40B4-BE49-F238E27FC236}">
                <a16:creationId xmlns:a16="http://schemas.microsoft.com/office/drawing/2014/main" xmlns="" id="{AC17817C-AF36-4468-94FC-44DCFF825290}"/>
              </a:ext>
            </a:extLst>
          </p:cNvPr>
          <p:cNvSpPr txBox="1"/>
          <p:nvPr/>
        </p:nvSpPr>
        <p:spPr>
          <a:xfrm>
            <a:off x="1349726" y="201155"/>
            <a:ext cx="9492431" cy="707886"/>
          </a:xfrm>
          <a:prstGeom prst="rect">
            <a:avLst/>
          </a:prstGeom>
          <a:noFill/>
        </p:spPr>
        <p:txBody>
          <a:bodyPr wrap="square" rtlCol="0">
            <a:spAutoFit/>
          </a:bodyPr>
          <a:lstStyle/>
          <a:p>
            <a:pPr algn="ctr"/>
            <a:r>
              <a:rPr lang="en-US" sz="4000" dirty="0" smtClean="0">
                <a:solidFill>
                  <a:schemeClr val="bg1"/>
                </a:solidFill>
                <a:latin typeface="Tw Cen MT" panose="020B0602020104020603" pitchFamily="34" charset="0"/>
              </a:rPr>
              <a:t>HOW TO OVERCOME NOISE POLLUTION</a:t>
            </a:r>
            <a:endParaRPr lang="en-US" sz="4000" dirty="0">
              <a:solidFill>
                <a:schemeClr val="bg1"/>
              </a:solidFill>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69448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1000"/>
                            </p:stCondLst>
                            <p:childTnLst>
                              <p:par>
                                <p:cTn id="65" presetID="53" presetClass="entr" presetSubtype="16"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childTnLst>
                          </p:cTn>
                        </p:par>
                        <p:par>
                          <p:cTn id="70" fill="hold">
                            <p:stCondLst>
                              <p:cond delay="1500"/>
                            </p:stCondLst>
                            <p:childTnLst>
                              <p:par>
                                <p:cTn id="71" presetID="5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childTnLst>
                          </p:cTn>
                        </p:par>
                        <p:par>
                          <p:cTn id="76" fill="hold">
                            <p:stCondLst>
                              <p:cond delay="2000"/>
                            </p:stCondLst>
                            <p:childTnLst>
                              <p:par>
                                <p:cTn id="77" presetID="53" presetClass="entr" presetSubtype="16"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anim calcmode="lin" valueType="num">
                                      <p:cBhvr>
                                        <p:cTn id="87" dur="500" fill="hold"/>
                                        <p:tgtEl>
                                          <p:spTgt spid="34"/>
                                        </p:tgtEl>
                                        <p:attrNameLst>
                                          <p:attrName>ppt_x</p:attrName>
                                        </p:attrNameLst>
                                      </p:cBhvr>
                                      <p:tavLst>
                                        <p:tav tm="0">
                                          <p:val>
                                            <p:strVal val="#ppt_x"/>
                                          </p:val>
                                        </p:tav>
                                        <p:tav tm="100000">
                                          <p:val>
                                            <p:strVal val="#ppt_x"/>
                                          </p:val>
                                        </p:tav>
                                      </p:tavLst>
                                    </p:anim>
                                    <p:anim calcmode="lin" valueType="num">
                                      <p:cBhvr>
                                        <p:cTn id="88" dur="500" fill="hold"/>
                                        <p:tgtEl>
                                          <p:spTgt spid="34"/>
                                        </p:tgtEl>
                                        <p:attrNameLst>
                                          <p:attrName>ppt_y</p:attrName>
                                        </p:attrNameLst>
                                      </p:cBhvr>
                                      <p:tavLst>
                                        <p:tav tm="0">
                                          <p:val>
                                            <p:strVal val="#ppt_y-.1"/>
                                          </p:val>
                                        </p:tav>
                                        <p:tav tm="100000">
                                          <p:val>
                                            <p:strVal val="#ppt_y"/>
                                          </p:val>
                                        </p:tav>
                                      </p:tavLst>
                                    </p:anim>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1000"/>
                            </p:stCondLst>
                            <p:childTnLst>
                              <p:par>
                                <p:cTn id="94" presetID="53" presetClass="entr" presetSubtype="16"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Effect transition="in" filter="fade">
                                      <p:cBhvr>
                                        <p:cTn id="98" dur="500"/>
                                        <p:tgtEl>
                                          <p:spTgt spid="46"/>
                                        </p:tgtEl>
                                      </p:cBhvr>
                                    </p:animEffect>
                                  </p:childTnLst>
                                </p:cTn>
                              </p:par>
                            </p:childTnLst>
                          </p:cTn>
                        </p:par>
                        <p:par>
                          <p:cTn id="99" fill="hold">
                            <p:stCondLst>
                              <p:cond delay="1500"/>
                            </p:stCondLst>
                            <p:childTnLst>
                              <p:par>
                                <p:cTn id="100" presetID="53" presetClass="entr" presetSubtype="16"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2000"/>
                            </p:stCondLst>
                            <p:childTnLst>
                              <p:par>
                                <p:cTn id="106" presetID="53" presetClass="entr" presetSubtype="16"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anim calcmode="lin" valueType="num">
                                      <p:cBhvr>
                                        <p:cTn id="116" dur="500" fill="hold"/>
                                        <p:tgtEl>
                                          <p:spTgt spid="51"/>
                                        </p:tgtEl>
                                        <p:attrNameLst>
                                          <p:attrName>ppt_x</p:attrName>
                                        </p:attrNameLst>
                                      </p:cBhvr>
                                      <p:tavLst>
                                        <p:tav tm="0">
                                          <p:val>
                                            <p:strVal val="#ppt_x"/>
                                          </p:val>
                                        </p:tav>
                                        <p:tav tm="100000">
                                          <p:val>
                                            <p:strVal val="#ppt_x"/>
                                          </p:val>
                                        </p:tav>
                                      </p:tavLst>
                                    </p:anim>
                                    <p:anim calcmode="lin" valueType="num">
                                      <p:cBhvr>
                                        <p:cTn id="117" dur="500" fill="hold"/>
                                        <p:tgtEl>
                                          <p:spTgt spid="51"/>
                                        </p:tgtEl>
                                        <p:attrNameLst>
                                          <p:attrName>ppt_y</p:attrName>
                                        </p:attrNameLst>
                                      </p:cBhvr>
                                      <p:tavLst>
                                        <p:tav tm="0">
                                          <p:val>
                                            <p:strVal val="#ppt_y+.1"/>
                                          </p:val>
                                        </p:tav>
                                        <p:tav tm="100000">
                                          <p:val>
                                            <p:strVal val="#ppt_y"/>
                                          </p:val>
                                        </p:tav>
                                      </p:tavLst>
                                    </p:anim>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wipe(left)">
                                      <p:cBhvr>
                                        <p:cTn id="121" dur="500"/>
                                        <p:tgtEl>
                                          <p:spTgt spid="54"/>
                                        </p:tgtEl>
                                      </p:cBhvr>
                                    </p:animEffect>
                                  </p:childTnLst>
                                </p:cTn>
                              </p:par>
                            </p:childTnLst>
                          </p:cTn>
                        </p:par>
                        <p:par>
                          <p:cTn id="122" fill="hold">
                            <p:stCondLst>
                              <p:cond delay="1000"/>
                            </p:stCondLst>
                            <p:childTnLst>
                              <p:par>
                                <p:cTn id="123" presetID="53" presetClass="entr" presetSubtype="16"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500" fill="hold"/>
                                        <p:tgtEl>
                                          <p:spTgt spid="55"/>
                                        </p:tgtEl>
                                        <p:attrNameLst>
                                          <p:attrName>ppt_w</p:attrName>
                                        </p:attrNameLst>
                                      </p:cBhvr>
                                      <p:tavLst>
                                        <p:tav tm="0">
                                          <p:val>
                                            <p:fltVal val="0"/>
                                          </p:val>
                                        </p:tav>
                                        <p:tav tm="100000">
                                          <p:val>
                                            <p:strVal val="#ppt_w"/>
                                          </p:val>
                                        </p:tav>
                                      </p:tavLst>
                                    </p:anim>
                                    <p:anim calcmode="lin" valueType="num">
                                      <p:cBhvr>
                                        <p:cTn id="126" dur="500" fill="hold"/>
                                        <p:tgtEl>
                                          <p:spTgt spid="55"/>
                                        </p:tgtEl>
                                        <p:attrNameLst>
                                          <p:attrName>ppt_h</p:attrName>
                                        </p:attrNameLst>
                                      </p:cBhvr>
                                      <p:tavLst>
                                        <p:tav tm="0">
                                          <p:val>
                                            <p:fltVal val="0"/>
                                          </p:val>
                                        </p:tav>
                                        <p:tav tm="100000">
                                          <p:val>
                                            <p:strVal val="#ppt_h"/>
                                          </p:val>
                                        </p:tav>
                                      </p:tavLst>
                                    </p:anim>
                                    <p:animEffect transition="in" filter="fade">
                                      <p:cBhvr>
                                        <p:cTn id="127" dur="500"/>
                                        <p:tgtEl>
                                          <p:spTgt spid="55"/>
                                        </p:tgtEl>
                                      </p:cBhvr>
                                    </p:animEffect>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56"/>
                                        </p:tgtEl>
                                        <p:attrNameLst>
                                          <p:attrName>style.visibility</p:attrName>
                                        </p:attrNameLst>
                                      </p:cBhvr>
                                      <p:to>
                                        <p:strVal val="visible"/>
                                      </p:to>
                                    </p:set>
                                    <p:anim calcmode="lin" valueType="num">
                                      <p:cBhvr>
                                        <p:cTn id="131" dur="500" fill="hold"/>
                                        <p:tgtEl>
                                          <p:spTgt spid="56"/>
                                        </p:tgtEl>
                                        <p:attrNameLst>
                                          <p:attrName>ppt_w</p:attrName>
                                        </p:attrNameLst>
                                      </p:cBhvr>
                                      <p:tavLst>
                                        <p:tav tm="0">
                                          <p:val>
                                            <p:fltVal val="0"/>
                                          </p:val>
                                        </p:tav>
                                        <p:tav tm="100000">
                                          <p:val>
                                            <p:strVal val="#ppt_w"/>
                                          </p:val>
                                        </p:tav>
                                      </p:tavLst>
                                    </p:anim>
                                    <p:anim calcmode="lin" valueType="num">
                                      <p:cBhvr>
                                        <p:cTn id="132" dur="500" fill="hold"/>
                                        <p:tgtEl>
                                          <p:spTgt spid="56"/>
                                        </p:tgtEl>
                                        <p:attrNameLst>
                                          <p:attrName>ppt_h</p:attrName>
                                        </p:attrNameLst>
                                      </p:cBhvr>
                                      <p:tavLst>
                                        <p:tav tm="0">
                                          <p:val>
                                            <p:fltVal val="0"/>
                                          </p:val>
                                        </p:tav>
                                        <p:tav tm="100000">
                                          <p:val>
                                            <p:strVal val="#ppt_h"/>
                                          </p:val>
                                        </p:tav>
                                      </p:tavLst>
                                    </p:anim>
                                    <p:animEffect transition="in" filter="fade">
                                      <p:cBhvr>
                                        <p:cTn id="133" dur="500"/>
                                        <p:tgtEl>
                                          <p:spTgt spid="56"/>
                                        </p:tgtEl>
                                      </p:cBhvr>
                                    </p:animEffect>
                                  </p:childTnLst>
                                </p:cTn>
                              </p:par>
                            </p:childTnLst>
                          </p:cTn>
                        </p:par>
                        <p:par>
                          <p:cTn id="134" fill="hold">
                            <p:stCondLst>
                              <p:cond delay="2000"/>
                            </p:stCondLst>
                            <p:childTnLst>
                              <p:par>
                                <p:cTn id="135" presetID="53" presetClass="entr" presetSubtype="16"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 calcmode="lin" valueType="num">
                                      <p:cBhvr>
                                        <p:cTn id="137" dur="500" fill="hold"/>
                                        <p:tgtEl>
                                          <p:spTgt spid="57"/>
                                        </p:tgtEl>
                                        <p:attrNameLst>
                                          <p:attrName>ppt_w</p:attrName>
                                        </p:attrNameLst>
                                      </p:cBhvr>
                                      <p:tavLst>
                                        <p:tav tm="0">
                                          <p:val>
                                            <p:fltVal val="0"/>
                                          </p:val>
                                        </p:tav>
                                        <p:tav tm="100000">
                                          <p:val>
                                            <p:strVal val="#ppt_w"/>
                                          </p:val>
                                        </p:tav>
                                      </p:tavLst>
                                    </p:anim>
                                    <p:anim calcmode="lin" valueType="num">
                                      <p:cBhvr>
                                        <p:cTn id="138" dur="500" fill="hold"/>
                                        <p:tgtEl>
                                          <p:spTgt spid="57"/>
                                        </p:tgtEl>
                                        <p:attrNameLst>
                                          <p:attrName>ppt_h</p:attrName>
                                        </p:attrNameLst>
                                      </p:cBhvr>
                                      <p:tavLst>
                                        <p:tav tm="0">
                                          <p:val>
                                            <p:fltVal val="0"/>
                                          </p:val>
                                        </p:tav>
                                        <p:tav tm="100000">
                                          <p:val>
                                            <p:strVal val="#ppt_h"/>
                                          </p:val>
                                        </p:tav>
                                      </p:tavLst>
                                    </p:anim>
                                    <p:animEffect transition="in" filter="fade">
                                      <p:cBhvr>
                                        <p:cTn id="139" dur="500"/>
                                        <p:tgtEl>
                                          <p:spTgt spid="57"/>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fade">
                                      <p:cBhvr>
                                        <p:cTn id="144" dur="1000"/>
                                        <p:tgtEl>
                                          <p:spTgt spid="60"/>
                                        </p:tgtEl>
                                      </p:cBhvr>
                                    </p:animEffect>
                                    <p:anim calcmode="lin" valueType="num">
                                      <p:cBhvr>
                                        <p:cTn id="145" dur="1000" fill="hold"/>
                                        <p:tgtEl>
                                          <p:spTgt spid="60"/>
                                        </p:tgtEl>
                                        <p:attrNameLst>
                                          <p:attrName>ppt_x</p:attrName>
                                        </p:attrNameLst>
                                      </p:cBhvr>
                                      <p:tavLst>
                                        <p:tav tm="0">
                                          <p:val>
                                            <p:strVal val="#ppt_x"/>
                                          </p:val>
                                        </p:tav>
                                        <p:tav tm="100000">
                                          <p:val>
                                            <p:strVal val="#ppt_x"/>
                                          </p:val>
                                        </p:tav>
                                      </p:tavLst>
                                    </p:anim>
                                    <p:anim calcmode="lin" valueType="num">
                                      <p:cBhvr>
                                        <p:cTn id="146" dur="1000" fill="hold"/>
                                        <p:tgtEl>
                                          <p:spTgt spid="60"/>
                                        </p:tgtEl>
                                        <p:attrNameLst>
                                          <p:attrName>ppt_y</p:attrName>
                                        </p:attrNameLst>
                                      </p:cBhvr>
                                      <p:tavLst>
                                        <p:tav tm="0">
                                          <p:val>
                                            <p:strVal val="#ppt_y-.1"/>
                                          </p:val>
                                        </p:tav>
                                        <p:tav tm="100000">
                                          <p:val>
                                            <p:strVal val="#ppt_y"/>
                                          </p:val>
                                        </p:tav>
                                      </p:tavLst>
                                    </p:anim>
                                  </p:childTnLst>
                                </p:cTn>
                              </p:par>
                            </p:childTnLst>
                          </p:cTn>
                        </p:par>
                        <p:par>
                          <p:cTn id="147" fill="hold">
                            <p:stCondLst>
                              <p:cond delay="1000"/>
                            </p:stCondLst>
                            <p:childTnLst>
                              <p:par>
                                <p:cTn id="148" presetID="22" presetClass="entr" presetSubtype="8" fill="hold" nodeType="after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wipe(left)">
                                      <p:cBhvr>
                                        <p:cTn id="1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p:bldP spid="20" grpId="0" animBg="1"/>
      <p:bldP spid="21" grpId="0" animBg="1"/>
      <p:bldP spid="22" grpId="0" animBg="1"/>
      <p:bldP spid="25" grpId="0"/>
      <p:bldP spid="29" grpId="0" animBg="1"/>
      <p:bldP spid="30" grpId="0" animBg="1"/>
      <p:bldP spid="31" grpId="0" animBg="1"/>
      <p:bldP spid="34" grpId="0"/>
      <p:bldP spid="46" grpId="0" animBg="1"/>
      <p:bldP spid="47" grpId="0" animBg="1"/>
      <p:bldP spid="48" grpId="0" animBg="1"/>
      <p:bldP spid="51" grpId="0"/>
      <p:bldP spid="55" grpId="0" animBg="1"/>
      <p:bldP spid="56" grpId="0" animBg="1"/>
      <p:bldP spid="57" grpId="0" animBg="1"/>
      <p:bldP spid="6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earth saying thank you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56091" y="0"/>
            <a:ext cx="7735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0761" y="2967335"/>
            <a:ext cx="3799267" cy="923330"/>
          </a:xfrm>
          <a:prstGeom prst="rect">
            <a:avLst/>
          </a:prstGeom>
          <a:noFill/>
        </p:spPr>
        <p:txBody>
          <a:bodyPr wrap="square" rtlCol="0">
            <a:spAutoFit/>
          </a:bodyPr>
          <a:lstStyle/>
          <a:p>
            <a:r>
              <a:rPr lang="en-US" sz="5400" dirty="0" smtClean="0">
                <a:solidFill>
                  <a:srgbClr val="7A006B"/>
                </a:solidFill>
                <a:latin typeface="Tw Cen MT" panose="020B0602020104020603" pitchFamily="34" charset="0"/>
              </a:rPr>
              <a:t>THANKYOU</a:t>
            </a:r>
            <a:endParaRPr lang="en-US" sz="5400" dirty="0">
              <a:solidFill>
                <a:srgbClr val="7A006B"/>
              </a:solidFill>
              <a:latin typeface="Tw Cen MT" panose="020B0602020104020603" pitchFamily="34" charset="0"/>
            </a:endParaRPr>
          </a:p>
        </p:txBody>
      </p:sp>
    </p:spTree>
    <p:extLst>
      <p:ext uri="{BB962C8B-B14F-4D97-AF65-F5344CB8AC3E}">
        <p14:creationId xmlns:p14="http://schemas.microsoft.com/office/powerpoint/2010/main" val="50268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3A148C-7AA0-4CAD-97B2-FFA2E140E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812"/>
            <a:ext cx="12191999" cy="6778751"/>
          </a:xfrm>
          <a:prstGeom prst="rect">
            <a:avLst/>
          </a:prstGeom>
        </p:spPr>
      </p:pic>
      <p:sp>
        <p:nvSpPr>
          <p:cNvPr id="17" name="Parallelogram 16"/>
          <p:cNvSpPr/>
          <p:nvPr/>
        </p:nvSpPr>
        <p:spPr>
          <a:xfrm>
            <a:off x="1958848" y="38812"/>
            <a:ext cx="8857397" cy="6858000"/>
          </a:xfrm>
          <a:prstGeom prst="parallelogram">
            <a:avLst/>
          </a:prstGeom>
          <a:solidFill>
            <a:schemeClr val="tx1">
              <a:lumMod val="85000"/>
              <a:lumOff val="1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p:cNvSpPr/>
          <p:nvPr/>
        </p:nvSpPr>
        <p:spPr>
          <a:xfrm flipH="1" flipV="1">
            <a:off x="7294728" y="1445768"/>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5285148" y="1015810"/>
            <a:ext cx="345613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4800" b="1" i="0" u="none" strike="noStrike" kern="1200" cap="none" spc="6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INTRO</a:t>
            </a:r>
          </a:p>
        </p:txBody>
      </p:sp>
      <p:sp>
        <p:nvSpPr>
          <p:cNvPr id="42" name="Rectangle 41"/>
          <p:cNvSpPr/>
          <p:nvPr/>
        </p:nvSpPr>
        <p:spPr>
          <a:xfrm>
            <a:off x="4337713" y="2276764"/>
            <a:ext cx="405683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baseline="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WHAT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IS  AIR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4400" b="0" i="0" u="none" strike="noStrike" kern="1200" cap="none" spc="300" normalizeH="0" noProof="0" dirty="0" smtClean="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POLLUTION?</a:t>
            </a:r>
            <a:endParaRPr kumimoji="0" lang="en-IN" sz="4400" b="0" i="0" u="none" strike="noStrike" kern="1200" cap="none" spc="30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3" name="Freeform: Shape 42"/>
          <p:cNvSpPr/>
          <p:nvPr/>
        </p:nvSpPr>
        <p:spPr>
          <a:xfrm>
            <a:off x="4735240" y="793241"/>
            <a:ext cx="1099816" cy="516039"/>
          </a:xfrm>
          <a:custGeom>
            <a:avLst/>
            <a:gdLst>
              <a:gd name="connsiteX0" fmla="*/ 130630 w 1304336"/>
              <a:gd name="connsiteY0" fmla="*/ 612001 h 612001"/>
              <a:gd name="connsiteX1" fmla="*/ 0 w 1304336"/>
              <a:gd name="connsiteY1" fmla="*/ 612001 h 612001"/>
              <a:gd name="connsiteX2" fmla="*/ 0 w 1304336"/>
              <a:gd name="connsiteY2" fmla="*/ 0 h 612001"/>
              <a:gd name="connsiteX3" fmla="*/ 130630 w 1304336"/>
              <a:gd name="connsiteY3" fmla="*/ 0 h 612001"/>
              <a:gd name="connsiteX4" fmla="*/ 130630 w 1304336"/>
              <a:gd name="connsiteY4" fmla="*/ 1 h 612001"/>
              <a:gd name="connsiteX5" fmla="*/ 1304336 w 1304336"/>
              <a:gd name="connsiteY5" fmla="*/ 1 h 612001"/>
              <a:gd name="connsiteX6" fmla="*/ 1304336 w 1304336"/>
              <a:gd name="connsiteY6" fmla="*/ 130630 h 612001"/>
              <a:gd name="connsiteX7" fmla="*/ 130630 w 1304336"/>
              <a:gd name="connsiteY7" fmla="*/ 130630 h 6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336" h="612001">
                <a:moveTo>
                  <a:pt x="130630" y="612001"/>
                </a:moveTo>
                <a:lnTo>
                  <a:pt x="0" y="612001"/>
                </a:lnTo>
                <a:lnTo>
                  <a:pt x="0" y="0"/>
                </a:lnTo>
                <a:lnTo>
                  <a:pt x="130630" y="0"/>
                </a:lnTo>
                <a:lnTo>
                  <a:pt x="130630" y="1"/>
                </a:lnTo>
                <a:lnTo>
                  <a:pt x="1304336" y="1"/>
                </a:lnTo>
                <a:lnTo>
                  <a:pt x="1304336" y="130630"/>
                </a:lnTo>
                <a:lnTo>
                  <a:pt x="130630" y="130630"/>
                </a:lnTo>
                <a:close/>
              </a:path>
            </a:pathLst>
          </a:custGeom>
          <a:solidFill>
            <a:srgbClr val="FFC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a:off x="341194" y="1552432"/>
            <a:ext cx="3766782" cy="3766782"/>
            <a:chOff x="341194" y="1552432"/>
            <a:chExt cx="3766782" cy="3766782"/>
          </a:xfrm>
          <a:blipFill dpi="0" rotWithShape="1">
            <a:blip r:embed="rId3">
              <a:extLst>
                <a:ext uri="{28A0092B-C50C-407E-A947-70E740481C1C}">
                  <a14:useLocalDpi xmlns:a14="http://schemas.microsoft.com/office/drawing/2010/main" val="0"/>
                </a:ext>
              </a:extLst>
            </a:blip>
            <a:srcRect/>
            <a:stretch>
              <a:fillRect/>
            </a:stretch>
          </a:blipFill>
        </p:grpSpPr>
        <p:sp>
          <p:nvSpPr>
            <p:cNvPr id="20" name="Oval 19"/>
            <p:cNvSpPr/>
            <p:nvPr/>
          </p:nvSpPr>
          <p:spPr>
            <a:xfrm>
              <a:off x="341194" y="1552432"/>
              <a:ext cx="3766782" cy="37667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ircle: Hollow 23"/>
            <p:cNvSpPr/>
            <p:nvPr/>
          </p:nvSpPr>
          <p:spPr>
            <a:xfrm>
              <a:off x="570930" y="1798091"/>
              <a:ext cx="3275463" cy="3275463"/>
            </a:xfrm>
            <a:prstGeom prst="donut">
              <a:avLst>
                <a:gd name="adj" fmla="val 12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7924" y="2712547"/>
              <a:ext cx="2552131" cy="144655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8800" b="0" i="0" u="none" strike="noStrike" kern="1200" cap="none" spc="0" normalizeH="0" baseline="0" noProof="0" dirty="0">
                <a:ln>
                  <a:noFill/>
                </a:ln>
                <a:solidFill>
                  <a:prstClr val="white"/>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spTree>
    <p:extLst>
      <p:ext uri="{BB962C8B-B14F-4D97-AF65-F5344CB8AC3E}">
        <p14:creationId xmlns:p14="http://schemas.microsoft.com/office/powerpoint/2010/main" val="241823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15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1500"/>
                                        <p:tgtEl>
                                          <p:spTgt spid="3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strips(downLeft)">
                                      <p:cBhvr>
                                        <p:cTn id="13" dur="1500"/>
                                        <p:tgtEl>
                                          <p:spTgt spid="41"/>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downLeft)">
                                      <p:cBhvr>
                                        <p:cTn id="16" dur="1500"/>
                                        <p:tgtEl>
                                          <p:spTgt spid="4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trips(downLeft)">
                                      <p:cBhvr>
                                        <p:cTn id="19" dur="1500"/>
                                        <p:tgtEl>
                                          <p:spTgt spid="43"/>
                                        </p:tgtEl>
                                      </p:cBhvr>
                                    </p:animEffect>
                                  </p:childTnLst>
                                </p:cTn>
                              </p:par>
                              <p:par>
                                <p:cTn id="20" presetID="18" presetClass="entr" presetSubtype="1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strips(downLeft)">
                                      <p:cBhvr>
                                        <p:cTn id="22" dur="1500"/>
                                        <p:tgtEl>
                                          <p:spTgt spid="45"/>
                                        </p:tgtEl>
                                      </p:cBhvr>
                                    </p:animEffect>
                                  </p:childTnLst>
                                </p:cTn>
                              </p:par>
                              <p:par>
                                <p:cTn id="23" presetID="6" presetClass="emph" presetSubtype="0" repeatCount="indefinite" decel="17000" autoRev="1" fill="hold" nodeType="withEffect">
                                  <p:stCondLst>
                                    <p:cond delay="0"/>
                                  </p:stCondLst>
                                  <p:childTnLst>
                                    <p:animScale>
                                      <p:cBhvr>
                                        <p:cTn id="24" dur="5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P spid="41" grpId="0"/>
      <p:bldP spid="42" grpId="0"/>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latin typeface="Tw Cen MT Condensed" panose="020B0606020104020203" pitchFamily="34" charset="0"/>
              </a:rPr>
              <a:t>WHAT IS AIR POLLUTION?</a:t>
            </a:r>
          </a:p>
        </p:txBody>
      </p:sp>
      <p:sp>
        <p:nvSpPr>
          <p:cNvPr id="3" name="Content Placeholder 2"/>
          <p:cNvSpPr>
            <a:spLocks noGrp="1"/>
          </p:cNvSpPr>
          <p:nvPr>
            <p:ph idx="1"/>
          </p:nvPr>
        </p:nvSpPr>
        <p:spPr>
          <a:xfrm>
            <a:off x="979696" y="2093976"/>
            <a:ext cx="6090806" cy="4050792"/>
          </a:xfrm>
        </p:spPr>
        <p:txBody>
          <a:bodyPr>
            <a:normAutofit fontScale="77500" lnSpcReduction="20000"/>
          </a:bodyPr>
          <a:lstStyle/>
          <a:p>
            <a:r>
              <a:rPr lang="en-US" b="1" dirty="0"/>
              <a:t>“</a:t>
            </a:r>
            <a:r>
              <a:rPr lang="en-US" dirty="0"/>
              <a:t>Air pollution occurs when harmful or excessive quantities of substances including the gases (CO</a:t>
            </a:r>
            <a:r>
              <a:rPr lang="en-US" baseline="-25000" dirty="0"/>
              <a:t>2</a:t>
            </a:r>
            <a:r>
              <a:rPr lang="en-US" dirty="0"/>
              <a:t>, CO, SO</a:t>
            </a:r>
            <a:r>
              <a:rPr lang="en-US" baseline="-25000" dirty="0"/>
              <a:t>2</a:t>
            </a:r>
            <a:r>
              <a:rPr lang="en-US" dirty="0"/>
              <a:t>, NO, CH</a:t>
            </a:r>
            <a:r>
              <a:rPr lang="en-US" baseline="-25000" dirty="0"/>
              <a:t>4</a:t>
            </a:r>
            <a:r>
              <a:rPr lang="en-US" dirty="0"/>
              <a:t>, CFC, Radon, etc.) particles (both organic and inorganic) and biological molecules are introduced into Earth's atmosphere. </a:t>
            </a:r>
            <a:endParaRPr lang="en-US" dirty="0" smtClean="0"/>
          </a:p>
          <a:p>
            <a:r>
              <a:rPr lang="en-US" dirty="0" smtClean="0"/>
              <a:t>It </a:t>
            </a:r>
            <a:r>
              <a:rPr lang="en-US" dirty="0"/>
              <a:t>may cause </a:t>
            </a:r>
            <a:r>
              <a:rPr lang="en-US" u="sng" dirty="0"/>
              <a:t>diseases, allergies </a:t>
            </a:r>
            <a:r>
              <a:rPr lang="en-US" dirty="0"/>
              <a:t>and even death to humans. </a:t>
            </a:r>
            <a:endParaRPr lang="en-US" dirty="0" smtClean="0"/>
          </a:p>
          <a:p>
            <a:r>
              <a:rPr lang="en-US" dirty="0" smtClean="0"/>
              <a:t>It </a:t>
            </a:r>
            <a:r>
              <a:rPr lang="en-US" dirty="0"/>
              <a:t>may also cause harm to other living organisms such as </a:t>
            </a:r>
            <a:r>
              <a:rPr lang="en-US" u="sng" dirty="0"/>
              <a:t>animals and food crops</a:t>
            </a:r>
            <a:r>
              <a:rPr lang="en-US" dirty="0"/>
              <a:t>, and may damage the natural or built environment. </a:t>
            </a:r>
            <a:endParaRPr lang="en-US" dirty="0" smtClean="0"/>
          </a:p>
          <a:p>
            <a:r>
              <a:rPr lang="en-US" dirty="0" smtClean="0"/>
              <a:t>Both </a:t>
            </a:r>
            <a:r>
              <a:rPr lang="en-US" dirty="0"/>
              <a:t>human activity and natural processes can generate air pollution</a:t>
            </a:r>
            <a:r>
              <a:rPr lang="en-US" b="1" dirty="0"/>
              <a:t>.”</a:t>
            </a:r>
            <a:endParaRPr lang="en-US" dirty="0"/>
          </a:p>
        </p:txBody>
      </p:sp>
      <p:pic>
        <p:nvPicPr>
          <p:cNvPr id="4" name="Picture 3" descr="smoke billowing from the smoke stacks"/>
          <p:cNvPicPr/>
          <p:nvPr/>
        </p:nvPicPr>
        <p:blipFill>
          <a:blip r:embed="rId2">
            <a:extLst>
              <a:ext uri="{28A0092B-C50C-407E-A947-70E740481C1C}">
                <a14:useLocalDpi xmlns:a14="http://schemas.microsoft.com/office/drawing/2010/main" val="0"/>
              </a:ext>
            </a:extLst>
          </a:blip>
          <a:srcRect/>
          <a:stretch>
            <a:fillRect/>
          </a:stretch>
        </p:blipFill>
        <p:spPr bwMode="auto">
          <a:xfrm>
            <a:off x="7160653" y="2093975"/>
            <a:ext cx="4353060" cy="3456819"/>
          </a:xfrm>
          <a:prstGeom prst="rect">
            <a:avLst/>
          </a:prstGeom>
          <a:noFill/>
          <a:ln>
            <a:noFill/>
          </a:ln>
        </p:spPr>
      </p:pic>
    </p:spTree>
    <p:extLst>
      <p:ext uri="{BB962C8B-B14F-4D97-AF65-F5344CB8AC3E}">
        <p14:creationId xmlns:p14="http://schemas.microsoft.com/office/powerpoint/2010/main" val="2631695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206994" y="3053597"/>
            <a:ext cx="3634343" cy="523220"/>
          </a:xfrm>
          <a:prstGeom prst="rect">
            <a:avLst/>
          </a:prstGeom>
          <a:noFill/>
        </p:spPr>
        <p:txBody>
          <a:bodyPr wrap="square" rtlCol="0">
            <a:spAutoFit/>
          </a:bodyPr>
          <a:lstStyle/>
          <a:p>
            <a:pPr algn="ctr"/>
            <a:r>
              <a:rPr lang="en-US" sz="2800" dirty="0">
                <a:solidFill>
                  <a:srgbClr val="03A1A4"/>
                </a:solidFill>
                <a:latin typeface="Century Gothic" panose="020B0502020202020204" pitchFamily="34" charset="0"/>
              </a:rPr>
              <a:t>OUTDOOR</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194487" y="5602985"/>
            <a:ext cx="3439856" cy="523220"/>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exposures that take place outside of the built </a:t>
            </a:r>
            <a:r>
              <a:rPr lang="en-US" sz="1400" dirty="0" smtClean="0">
                <a:solidFill>
                  <a:schemeClr val="bg2">
                    <a:lumMod val="50000"/>
                  </a:schemeClr>
                </a:solidFill>
                <a:latin typeface="Century Gothic" panose="020B0502020202020204" pitchFamily="34" charset="0"/>
              </a:rPr>
              <a:t>environment</a:t>
            </a:r>
            <a:endParaRPr lang="en-US" sz="1400" dirty="0">
              <a:solidFill>
                <a:schemeClr val="bg2">
                  <a:lumMod val="50000"/>
                </a:schemeClr>
              </a:solidFill>
              <a:latin typeface="Century Gothic" panose="020B0502020202020204" pitchFamily="34" charset="0"/>
            </a:endParaRP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96672" y="4395782"/>
            <a:ext cx="2091966" cy="523220"/>
          </a:xfrm>
          <a:prstGeom prst="rect">
            <a:avLst/>
          </a:prstGeom>
          <a:noFill/>
        </p:spPr>
        <p:txBody>
          <a:bodyPr wrap="square" rtlCol="0">
            <a:spAutoFit/>
          </a:bodyPr>
          <a:lstStyle/>
          <a:p>
            <a:pPr algn="ctr"/>
            <a:r>
              <a:rPr lang="en-US" sz="2800" dirty="0">
                <a:solidFill>
                  <a:srgbClr val="EE9524"/>
                </a:solidFill>
                <a:latin typeface="Century Gothic" panose="020B0502020202020204" pitchFamily="34" charset="0"/>
              </a:rPr>
              <a:t>EXAMPLE</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488863" y="1869718"/>
            <a:ext cx="3201043" cy="523220"/>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Fine particles produced by the </a:t>
            </a:r>
            <a:r>
              <a:rPr lang="en-US" sz="1400" u="sng" dirty="0">
                <a:solidFill>
                  <a:schemeClr val="bg2">
                    <a:lumMod val="50000"/>
                  </a:schemeClr>
                </a:solidFill>
                <a:latin typeface="Century Gothic" panose="020B0502020202020204" pitchFamily="34" charset="0"/>
              </a:rPr>
              <a:t>burning of fossil </a:t>
            </a:r>
            <a:r>
              <a:rPr lang="en-US" sz="1400" u="sng" dirty="0" smtClean="0">
                <a:solidFill>
                  <a:schemeClr val="bg2">
                    <a:lumMod val="50000"/>
                  </a:schemeClr>
                </a:solidFill>
                <a:latin typeface="Century Gothic" panose="020B0502020202020204" pitchFamily="34" charset="0"/>
              </a:rPr>
              <a:t>fuels</a:t>
            </a:r>
            <a:endParaRPr lang="en-US" sz="1400" u="sng" dirty="0">
              <a:solidFill>
                <a:schemeClr val="bg2">
                  <a:lumMod val="50000"/>
                </a:schemeClr>
              </a:solidFill>
              <a:latin typeface="Century Gothic" panose="020B0502020202020204" pitchFamily="34" charset="0"/>
            </a:endParaRP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5089298" y="3079312"/>
            <a:ext cx="2102282" cy="523220"/>
          </a:xfrm>
          <a:prstGeom prst="rect">
            <a:avLst/>
          </a:prstGeom>
          <a:noFill/>
        </p:spPr>
        <p:txBody>
          <a:bodyPr wrap="square" rtlCol="0">
            <a:spAutoFit/>
          </a:bodyPr>
          <a:lstStyle/>
          <a:p>
            <a:pPr algn="ctr"/>
            <a:r>
              <a:rPr lang="en-US" sz="2800" dirty="0">
                <a:solidFill>
                  <a:srgbClr val="EF3078"/>
                </a:solidFill>
                <a:latin typeface="Century Gothic" panose="020B0502020202020204" pitchFamily="34" charset="0"/>
              </a:rPr>
              <a:t>INDOOR</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308238" y="5448807"/>
            <a:ext cx="3710416"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exposures to particulates, carbon oxides, and other pollutants carried by indoor air or </a:t>
            </a:r>
            <a:r>
              <a:rPr lang="en-US" sz="1400" dirty="0" smtClean="0">
                <a:solidFill>
                  <a:schemeClr val="bg2">
                    <a:lumMod val="50000"/>
                  </a:schemeClr>
                </a:solidFill>
                <a:latin typeface="Century Gothic" panose="020B0502020202020204" pitchFamily="34" charset="0"/>
              </a:rPr>
              <a:t>dust</a:t>
            </a:r>
            <a:endParaRPr lang="en-US" sz="1400" dirty="0">
              <a:solidFill>
                <a:schemeClr val="bg2">
                  <a:lumMod val="50000"/>
                </a:schemeClr>
              </a:solidFill>
              <a:latin typeface="Century Gothic" panose="020B0502020202020204" pitchFamily="34" charset="0"/>
            </a:endParaRP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271410" y="4448142"/>
            <a:ext cx="2188856" cy="523220"/>
          </a:xfrm>
          <a:prstGeom prst="rect">
            <a:avLst/>
          </a:prstGeom>
          <a:noFill/>
        </p:spPr>
        <p:txBody>
          <a:bodyPr wrap="square" rtlCol="0">
            <a:spAutoFit/>
          </a:bodyPr>
          <a:lstStyle/>
          <a:p>
            <a:pPr algn="ctr"/>
            <a:r>
              <a:rPr lang="en-US" sz="2800" dirty="0">
                <a:solidFill>
                  <a:srgbClr val="1C7CBB"/>
                </a:solidFill>
                <a:latin typeface="Century Gothic" panose="020B0502020202020204" pitchFamily="34" charset="0"/>
              </a:rPr>
              <a:t>EXAMPLE</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979629" y="1835312"/>
            <a:ext cx="3276951"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Household products and chemicals, building materials, outdoor indoor </a:t>
            </a:r>
            <a:r>
              <a:rPr lang="en-US" sz="1400" dirty="0" smtClean="0">
                <a:solidFill>
                  <a:schemeClr val="bg2">
                    <a:lumMod val="50000"/>
                  </a:schemeClr>
                </a:solidFill>
                <a:latin typeface="Century Gothic" panose="020B0502020202020204" pitchFamily="34" charset="0"/>
              </a:rPr>
              <a:t>allergens</a:t>
            </a:r>
            <a:endParaRPr lang="en-US" sz="1400" dirty="0">
              <a:solidFill>
                <a:schemeClr val="bg2">
                  <a:lumMod val="50000"/>
                </a:schemeClr>
              </a:solidFill>
              <a:latin typeface="Century Gothic" panose="020B0502020202020204" pitchFamily="34" charset="0"/>
            </a:endParaRP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635347" y="3075333"/>
            <a:ext cx="2068617" cy="523220"/>
          </a:xfrm>
          <a:prstGeom prst="rect">
            <a:avLst/>
          </a:prstGeom>
          <a:noFill/>
        </p:spPr>
        <p:txBody>
          <a:bodyPr wrap="square" rtlCol="0">
            <a:spAutoFit/>
          </a:bodyPr>
          <a:lstStyle/>
          <a:p>
            <a:pPr algn="ctr"/>
            <a:r>
              <a:rPr lang="en-US" sz="2800" dirty="0">
                <a:solidFill>
                  <a:schemeClr val="accent6">
                    <a:lumMod val="50000"/>
                  </a:schemeClr>
                </a:solidFill>
                <a:latin typeface="Century Gothic" panose="020B0502020202020204" pitchFamily="34" charset="0"/>
              </a:rPr>
              <a:t>COMMON </a:t>
            </a:r>
            <a:endParaRPr lang="en-US" sz="3600" dirty="0">
              <a:solidFill>
                <a:schemeClr val="accent6">
                  <a:lumMod val="50000"/>
                </a:schemeClr>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940043" y="5710706"/>
            <a:ext cx="3478977" cy="307777"/>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Noxious gases, tobacco </a:t>
            </a:r>
            <a:r>
              <a:rPr lang="en-US" sz="1400" dirty="0" smtClean="0">
                <a:solidFill>
                  <a:schemeClr val="bg2">
                    <a:lumMod val="50000"/>
                  </a:schemeClr>
                </a:solidFill>
                <a:latin typeface="Century Gothic" panose="020B0502020202020204" pitchFamily="34" charset="0"/>
              </a:rPr>
              <a:t>smoke</a:t>
            </a:r>
            <a:endParaRPr lang="en-US" sz="1400" dirty="0">
              <a:solidFill>
                <a:schemeClr val="bg2">
                  <a:lumMod val="50000"/>
                </a:schemeClr>
              </a:solidFill>
              <a:latin typeface="Century Gothic" panose="020B0502020202020204" pitchFamily="34" charset="0"/>
            </a:endParaRPr>
          </a:p>
        </p:txBody>
      </p:sp>
      <p:cxnSp>
        <p:nvCxnSpPr>
          <p:cNvPr id="64" name="Straight Connector 63">
            <a:extLst>
              <a:ext uri="{FF2B5EF4-FFF2-40B4-BE49-F238E27FC236}">
                <a16:creationId xmlns:a16="http://schemas.microsoft.com/office/drawing/2014/main" xmlns="" id="{5CE23E97-80CA-4DCE-905B-0371552128FB}"/>
              </a:ext>
            </a:extLst>
          </p:cNvPr>
          <p:cNvCxnSpPr>
            <a:cxnSpLocks/>
          </p:cNvCxnSpPr>
          <p:nvPr/>
        </p:nvCxnSpPr>
        <p:spPr>
          <a:xfrm>
            <a:off x="651657" y="6212376"/>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AF9195-D1C7-4EAB-9766-CBBD5AC04E3E}"/>
              </a:ext>
            </a:extLst>
          </p:cNvPr>
          <p:cNvCxnSpPr>
            <a:cxnSpLocks/>
          </p:cNvCxnSpPr>
          <p:nvPr/>
        </p:nvCxnSpPr>
        <p:spPr>
          <a:xfrm>
            <a:off x="5287045" y="6212376"/>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7FD0854-B613-4503-8F9F-7EBA21977DB6}"/>
              </a:ext>
            </a:extLst>
          </p:cNvPr>
          <p:cNvCxnSpPr>
            <a:cxnSpLocks/>
          </p:cNvCxnSpPr>
          <p:nvPr/>
        </p:nvCxnSpPr>
        <p:spPr>
          <a:xfrm>
            <a:off x="965510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67D5D77-7183-46A2-913A-91854EB46B5B}"/>
              </a:ext>
            </a:extLst>
          </p:cNvPr>
          <p:cNvCxnSpPr>
            <a:cxnSpLocks/>
          </p:cNvCxnSpPr>
          <p:nvPr/>
        </p:nvCxnSpPr>
        <p:spPr>
          <a:xfrm>
            <a:off x="2807969" y="1835312"/>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FE4C8AC-856E-47A1-86C3-D3143F6DF56B}"/>
              </a:ext>
            </a:extLst>
          </p:cNvPr>
          <p:cNvCxnSpPr>
            <a:cxnSpLocks/>
          </p:cNvCxnSpPr>
          <p:nvPr/>
        </p:nvCxnSpPr>
        <p:spPr>
          <a:xfrm>
            <a:off x="7328027"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AC17817C-AF36-4468-94FC-44DCFF825290}"/>
              </a:ext>
            </a:extLst>
          </p:cNvPr>
          <p:cNvSpPr txBox="1"/>
          <p:nvPr/>
        </p:nvSpPr>
        <p:spPr>
          <a:xfrm>
            <a:off x="2456543" y="131812"/>
            <a:ext cx="7278915" cy="707886"/>
          </a:xfrm>
          <a:prstGeom prst="rect">
            <a:avLst/>
          </a:prstGeom>
          <a:noFill/>
        </p:spPr>
        <p:txBody>
          <a:bodyPr wrap="square" rtlCol="0">
            <a:spAutoFit/>
          </a:bodyPr>
          <a:lstStyle/>
          <a:p>
            <a:pPr algn="ctr"/>
            <a:r>
              <a:rPr lang="en-US" sz="4000" dirty="0" smtClean="0">
                <a:latin typeface="Tw Cen MT" panose="020B0602020104020603" pitchFamily="34" charset="0"/>
              </a:rPr>
              <a:t>TYPES OF AIR POLLUTION</a:t>
            </a:r>
            <a:endParaRPr lang="en-US" sz="4000" dirty="0">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68418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6000"/>
                            </p:stCondLst>
                            <p:childTnLst>
                              <p:par>
                                <p:cTn id="79" presetID="22" presetClass="entr" presetSubtype="4"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500"/>
                                        <p:tgtEl>
                                          <p:spTgt spid="2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anim calcmode="lin" valueType="num">
                                      <p:cBhvr>
                                        <p:cTn id="99" dur="500" fill="hold"/>
                                        <p:tgtEl>
                                          <p:spTgt spid="25"/>
                                        </p:tgtEl>
                                        <p:attrNameLst>
                                          <p:attrName>ppt_x</p:attrName>
                                        </p:attrNameLst>
                                      </p:cBhvr>
                                      <p:tavLst>
                                        <p:tav tm="0">
                                          <p:val>
                                            <p:strVal val="#ppt_x"/>
                                          </p:val>
                                        </p:tav>
                                        <p:tav tm="100000">
                                          <p:val>
                                            <p:strVal val="#ppt_x"/>
                                          </p:val>
                                        </p:tav>
                                      </p:tavLst>
                                    </p:anim>
                                    <p:anim calcmode="lin" valueType="num">
                                      <p:cBhvr>
                                        <p:cTn id="100" dur="500" fill="hold"/>
                                        <p:tgtEl>
                                          <p:spTgt spid="25"/>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anim calcmode="lin" valueType="num">
                                      <p:cBhvr>
                                        <p:cTn id="104" dur="500" fill="hold"/>
                                        <p:tgtEl>
                                          <p:spTgt spid="26"/>
                                        </p:tgtEl>
                                        <p:attrNameLst>
                                          <p:attrName>ppt_x</p:attrName>
                                        </p:attrNameLst>
                                      </p:cBhvr>
                                      <p:tavLst>
                                        <p:tav tm="0">
                                          <p:val>
                                            <p:strVal val="#ppt_x"/>
                                          </p:val>
                                        </p:tav>
                                        <p:tav tm="100000">
                                          <p:val>
                                            <p:strVal val="#ppt_x"/>
                                          </p:val>
                                        </p:tav>
                                      </p:tavLst>
                                    </p:anim>
                                    <p:anim calcmode="lin" valueType="num">
                                      <p:cBhvr>
                                        <p:cTn id="105" dur="500" fill="hold"/>
                                        <p:tgtEl>
                                          <p:spTgt spid="26"/>
                                        </p:tgtEl>
                                        <p:attrNameLst>
                                          <p:attrName>ppt_y</p:attrName>
                                        </p:attrNameLst>
                                      </p:cBhvr>
                                      <p:tavLst>
                                        <p:tav tm="0">
                                          <p:val>
                                            <p:strVal val="#ppt_y-.1"/>
                                          </p:val>
                                        </p:tav>
                                        <p:tav tm="100000">
                                          <p:val>
                                            <p:strVal val="#ppt_y"/>
                                          </p:val>
                                        </p:tav>
                                      </p:tavLst>
                                    </p:anim>
                                  </p:childTnLst>
                                </p:cTn>
                              </p:par>
                            </p:childTnLst>
                          </p:cTn>
                        </p:par>
                        <p:par>
                          <p:cTn id="106" fill="hold">
                            <p:stCondLst>
                              <p:cond delay="500"/>
                            </p:stCondLst>
                            <p:childTnLst>
                              <p:par>
                                <p:cTn id="107" presetID="22" presetClass="entr" presetSubtype="8" fill="hold" nodeType="after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wipe(left)">
                                      <p:cBhvr>
                                        <p:cTn id="109" dur="500"/>
                                        <p:tgtEl>
                                          <p:spTgt spid="68"/>
                                        </p:tgtEl>
                                      </p:cBhvr>
                                    </p:animEffect>
                                  </p:childTnLst>
                                </p:cTn>
                              </p:par>
                            </p:childTnLst>
                          </p:cTn>
                        </p:par>
                        <p:par>
                          <p:cTn id="110" fill="hold">
                            <p:stCondLst>
                              <p:cond delay="1000"/>
                            </p:stCondLst>
                            <p:childTnLst>
                              <p:par>
                                <p:cTn id="111" presetID="22" presetClass="entr" presetSubtype="8" fill="hold"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left)">
                                      <p:cBhvr>
                                        <p:cTn id="113" dur="500"/>
                                        <p:tgtEl>
                                          <p:spTgt spid="28"/>
                                        </p:tgtEl>
                                      </p:cBhvr>
                                    </p:animEffect>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childTnLst>
                          </p:cTn>
                        </p:par>
                        <p:par>
                          <p:cTn id="120" fill="hold">
                            <p:stCondLst>
                              <p:cond delay="2000"/>
                            </p:stCondLst>
                            <p:childTnLst>
                              <p:par>
                                <p:cTn id="121" presetID="53" presetClass="entr" presetSubtype="16"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fltVal val="0"/>
                                          </p:val>
                                        </p:tav>
                                        <p:tav tm="100000">
                                          <p:val>
                                            <p:strVal val="#ppt_w"/>
                                          </p:val>
                                        </p:tav>
                                      </p:tavLst>
                                    </p:anim>
                                    <p:anim calcmode="lin" valueType="num">
                                      <p:cBhvr>
                                        <p:cTn id="124" dur="500" fill="hold"/>
                                        <p:tgtEl>
                                          <p:spTgt spid="30"/>
                                        </p:tgtEl>
                                        <p:attrNameLst>
                                          <p:attrName>ppt_h</p:attrName>
                                        </p:attrNameLst>
                                      </p:cBhvr>
                                      <p:tavLst>
                                        <p:tav tm="0">
                                          <p:val>
                                            <p:fltVal val="0"/>
                                          </p:val>
                                        </p:tav>
                                        <p:tav tm="100000">
                                          <p:val>
                                            <p:strVal val="#ppt_h"/>
                                          </p:val>
                                        </p:tav>
                                      </p:tavLst>
                                    </p:anim>
                                    <p:animEffect transition="in" filter="fade">
                                      <p:cBhvr>
                                        <p:cTn id="125" dur="500"/>
                                        <p:tgtEl>
                                          <p:spTgt spid="30"/>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childTnLst>
                          </p:cTn>
                        </p:par>
                        <p:par>
                          <p:cTn id="132" fill="hold">
                            <p:stCondLst>
                              <p:cond delay="3000"/>
                            </p:stCondLst>
                            <p:childTnLst>
                              <p:par>
                                <p:cTn id="133" presetID="22" presetClass="entr" presetSubtype="1"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wipe(up)">
                                      <p:cBhvr>
                                        <p:cTn id="135" dur="500"/>
                                        <p:tgtEl>
                                          <p:spTgt spid="32"/>
                                        </p:tgtEl>
                                      </p:cBhvr>
                                    </p:animEffect>
                                  </p:childTnLst>
                                </p:cTn>
                              </p:par>
                            </p:childTnLst>
                          </p:cTn>
                        </p:par>
                        <p:par>
                          <p:cTn id="136" fill="hold">
                            <p:stCondLst>
                              <p:cond delay="3500"/>
                            </p:stCondLst>
                            <p:childTnLst>
                              <p:par>
                                <p:cTn id="137" presetID="53" presetClass="entr" presetSubtype="16" fill="hold" grpId="0" nodeType="after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p:cTn id="139" dur="500" fill="hold"/>
                                        <p:tgtEl>
                                          <p:spTgt spid="33"/>
                                        </p:tgtEl>
                                        <p:attrNameLst>
                                          <p:attrName>ppt_w</p:attrName>
                                        </p:attrNameLst>
                                      </p:cBhvr>
                                      <p:tavLst>
                                        <p:tav tm="0">
                                          <p:val>
                                            <p:fltVal val="0"/>
                                          </p:val>
                                        </p:tav>
                                        <p:tav tm="100000">
                                          <p:val>
                                            <p:strVal val="#ppt_w"/>
                                          </p:val>
                                        </p:tav>
                                      </p:tavLst>
                                    </p:anim>
                                    <p:anim calcmode="lin" valueType="num">
                                      <p:cBhvr>
                                        <p:cTn id="140" dur="500" fill="hold"/>
                                        <p:tgtEl>
                                          <p:spTgt spid="33"/>
                                        </p:tgtEl>
                                        <p:attrNameLst>
                                          <p:attrName>ppt_h</p:attrName>
                                        </p:attrNameLst>
                                      </p:cBhvr>
                                      <p:tavLst>
                                        <p:tav tm="0">
                                          <p:val>
                                            <p:fltVal val="0"/>
                                          </p:val>
                                        </p:tav>
                                        <p:tav tm="100000">
                                          <p:val>
                                            <p:strVal val="#ppt_h"/>
                                          </p:val>
                                        </p:tav>
                                      </p:tavLst>
                                    </p:anim>
                                    <p:animEffect transition="in" filter="fade">
                                      <p:cBhvr>
                                        <p:cTn id="141" dur="500"/>
                                        <p:tgtEl>
                                          <p:spTgt spid="33"/>
                                        </p:tgtEl>
                                      </p:cBhvr>
                                    </p:animEffect>
                                  </p:childTnLst>
                                </p:cTn>
                              </p:par>
                            </p:childTnLst>
                          </p:cTn>
                        </p:par>
                        <p:par>
                          <p:cTn id="142" fill="hold">
                            <p:stCondLst>
                              <p:cond delay="4000"/>
                            </p:stCondLst>
                            <p:childTnLst>
                              <p:par>
                                <p:cTn id="143" presetID="53" presetClass="entr" presetSubtype="16" fill="hold" grpId="0" nodeType="after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ppt_w</p:attrName>
                                        </p:attrNameLst>
                                      </p:cBhvr>
                                      <p:tavLst>
                                        <p:tav tm="0">
                                          <p:val>
                                            <p:fltVal val="0"/>
                                          </p:val>
                                        </p:tav>
                                        <p:tav tm="100000">
                                          <p:val>
                                            <p:strVal val="#ppt_w"/>
                                          </p:val>
                                        </p:tav>
                                      </p:tavLst>
                                    </p:anim>
                                    <p:anim calcmode="lin" valueType="num">
                                      <p:cBhvr>
                                        <p:cTn id="146" dur="500" fill="hold"/>
                                        <p:tgtEl>
                                          <p:spTgt spid="27"/>
                                        </p:tgtEl>
                                        <p:attrNameLst>
                                          <p:attrName>ppt_h</p:attrName>
                                        </p:attrNameLst>
                                      </p:cBhvr>
                                      <p:tavLst>
                                        <p:tav tm="0">
                                          <p:val>
                                            <p:fltVal val="0"/>
                                          </p:val>
                                        </p:tav>
                                        <p:tav tm="100000">
                                          <p:val>
                                            <p:strVal val="#ppt_h"/>
                                          </p:val>
                                        </p:tav>
                                      </p:tavLst>
                                    </p:anim>
                                    <p:animEffect transition="in" filter="fade">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fade">
                                      <p:cBhvr>
                                        <p:cTn id="152" dur="500"/>
                                        <p:tgtEl>
                                          <p:spTgt spid="34"/>
                                        </p:tgtEl>
                                      </p:cBhvr>
                                    </p:animEffect>
                                    <p:anim calcmode="lin" valueType="num">
                                      <p:cBhvr>
                                        <p:cTn id="153" dur="500" fill="hold"/>
                                        <p:tgtEl>
                                          <p:spTgt spid="34"/>
                                        </p:tgtEl>
                                        <p:attrNameLst>
                                          <p:attrName>ppt_x</p:attrName>
                                        </p:attrNameLst>
                                      </p:cBhvr>
                                      <p:tavLst>
                                        <p:tav tm="0">
                                          <p:val>
                                            <p:strVal val="#ppt_x"/>
                                          </p:val>
                                        </p:tav>
                                        <p:tav tm="100000">
                                          <p:val>
                                            <p:strVal val="#ppt_x"/>
                                          </p:val>
                                        </p:tav>
                                      </p:tavLst>
                                    </p:anim>
                                    <p:anim calcmode="lin" valueType="num">
                                      <p:cBhvr>
                                        <p:cTn id="154" dur="500" fill="hold"/>
                                        <p:tgtEl>
                                          <p:spTgt spid="3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anim calcmode="lin" valueType="num">
                                      <p:cBhvr>
                                        <p:cTn id="158" dur="500" fill="hold"/>
                                        <p:tgtEl>
                                          <p:spTgt spid="35"/>
                                        </p:tgtEl>
                                        <p:attrNameLst>
                                          <p:attrName>ppt_x</p:attrName>
                                        </p:attrNameLst>
                                      </p:cBhvr>
                                      <p:tavLst>
                                        <p:tav tm="0">
                                          <p:val>
                                            <p:strVal val="#ppt_x"/>
                                          </p:val>
                                        </p:tav>
                                        <p:tav tm="100000">
                                          <p:val>
                                            <p:strVal val="#ppt_x"/>
                                          </p:val>
                                        </p:tav>
                                      </p:tavLst>
                                    </p:anim>
                                    <p:anim calcmode="lin" valueType="num">
                                      <p:cBhvr>
                                        <p:cTn id="159" dur="500" fill="hold"/>
                                        <p:tgtEl>
                                          <p:spTgt spid="35"/>
                                        </p:tgtEl>
                                        <p:attrNameLst>
                                          <p:attrName>ppt_y</p:attrName>
                                        </p:attrNameLst>
                                      </p:cBhvr>
                                      <p:tavLst>
                                        <p:tav tm="0">
                                          <p:val>
                                            <p:strVal val="#ppt_y+.1"/>
                                          </p:val>
                                        </p:tav>
                                        <p:tav tm="100000">
                                          <p:val>
                                            <p:strVal val="#ppt_y"/>
                                          </p:val>
                                        </p:tav>
                                      </p:tavLst>
                                    </p:anim>
                                  </p:childTnLst>
                                </p:cTn>
                              </p:par>
                            </p:childTnLst>
                          </p:cTn>
                        </p:par>
                        <p:par>
                          <p:cTn id="160" fill="hold">
                            <p:stCondLst>
                              <p:cond delay="500"/>
                            </p:stCondLst>
                            <p:childTnLst>
                              <p:par>
                                <p:cTn id="161" presetID="22" presetClass="entr" presetSubtype="8" fill="hold" nodeType="after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wipe(left)">
                                      <p:cBhvr>
                                        <p:cTn id="163" dur="500"/>
                                        <p:tgtEl>
                                          <p:spTgt spid="66"/>
                                        </p:tgtEl>
                                      </p:cBhvr>
                                    </p:animEffect>
                                  </p:childTnLst>
                                </p:cTn>
                              </p:par>
                            </p:childTnLst>
                          </p:cTn>
                        </p:par>
                        <p:par>
                          <p:cTn id="164" fill="hold">
                            <p:stCondLst>
                              <p:cond delay="1000"/>
                            </p:stCondLst>
                            <p:childTnLst>
                              <p:par>
                                <p:cTn id="165" presetID="22" presetClass="entr" presetSubtype="8" fill="hold"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wipe(left)">
                                      <p:cBhvr>
                                        <p:cTn id="167" dur="500"/>
                                        <p:tgtEl>
                                          <p:spTgt spid="44"/>
                                        </p:tgtEl>
                                      </p:cBhvr>
                                    </p:animEffect>
                                  </p:childTnLst>
                                </p:cTn>
                              </p:par>
                            </p:childTnLst>
                          </p:cTn>
                        </p:par>
                        <p:par>
                          <p:cTn id="168" fill="hold">
                            <p:stCondLst>
                              <p:cond delay="1500"/>
                            </p:stCondLst>
                            <p:childTnLst>
                              <p:par>
                                <p:cTn id="169" presetID="53" presetClass="entr" presetSubtype="16" fill="hold" grpId="0" nodeType="after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p:cTn id="171" dur="500" fill="hold"/>
                                        <p:tgtEl>
                                          <p:spTgt spid="46"/>
                                        </p:tgtEl>
                                        <p:attrNameLst>
                                          <p:attrName>ppt_w</p:attrName>
                                        </p:attrNameLst>
                                      </p:cBhvr>
                                      <p:tavLst>
                                        <p:tav tm="0">
                                          <p:val>
                                            <p:fltVal val="0"/>
                                          </p:val>
                                        </p:tav>
                                        <p:tav tm="100000">
                                          <p:val>
                                            <p:strVal val="#ppt_w"/>
                                          </p:val>
                                        </p:tav>
                                      </p:tavLst>
                                    </p:anim>
                                    <p:anim calcmode="lin" valueType="num">
                                      <p:cBhvr>
                                        <p:cTn id="172" dur="500" fill="hold"/>
                                        <p:tgtEl>
                                          <p:spTgt spid="46"/>
                                        </p:tgtEl>
                                        <p:attrNameLst>
                                          <p:attrName>ppt_h</p:attrName>
                                        </p:attrNameLst>
                                      </p:cBhvr>
                                      <p:tavLst>
                                        <p:tav tm="0">
                                          <p:val>
                                            <p:fltVal val="0"/>
                                          </p:val>
                                        </p:tav>
                                        <p:tav tm="100000">
                                          <p:val>
                                            <p:strVal val="#ppt_h"/>
                                          </p:val>
                                        </p:tav>
                                      </p:tavLst>
                                    </p:anim>
                                    <p:animEffect transition="in" filter="fade">
                                      <p:cBhvr>
                                        <p:cTn id="173" dur="500"/>
                                        <p:tgtEl>
                                          <p:spTgt spid="46"/>
                                        </p:tgtEl>
                                      </p:cBhvr>
                                    </p:animEffect>
                                  </p:childTnLst>
                                </p:cTn>
                              </p:par>
                            </p:childTnLst>
                          </p:cTn>
                        </p:par>
                        <p:par>
                          <p:cTn id="174" fill="hold">
                            <p:stCondLst>
                              <p:cond delay="2000"/>
                            </p:stCondLst>
                            <p:childTnLst>
                              <p:par>
                                <p:cTn id="175" presetID="53" presetClass="entr" presetSubtype="16"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ppt_w</p:attrName>
                                        </p:attrNameLst>
                                      </p:cBhvr>
                                      <p:tavLst>
                                        <p:tav tm="0">
                                          <p:val>
                                            <p:fltVal val="0"/>
                                          </p:val>
                                        </p:tav>
                                        <p:tav tm="100000">
                                          <p:val>
                                            <p:strVal val="#ppt_w"/>
                                          </p:val>
                                        </p:tav>
                                      </p:tavLst>
                                    </p:anim>
                                    <p:anim calcmode="lin" valueType="num">
                                      <p:cBhvr>
                                        <p:cTn id="178" dur="500" fill="hold"/>
                                        <p:tgtEl>
                                          <p:spTgt spid="47"/>
                                        </p:tgtEl>
                                        <p:attrNameLst>
                                          <p:attrName>ppt_h</p:attrName>
                                        </p:attrNameLst>
                                      </p:cBhvr>
                                      <p:tavLst>
                                        <p:tav tm="0">
                                          <p:val>
                                            <p:fltVal val="0"/>
                                          </p:val>
                                        </p:tav>
                                        <p:tav tm="100000">
                                          <p:val>
                                            <p:strVal val="#ppt_h"/>
                                          </p:val>
                                        </p:tav>
                                      </p:tavLst>
                                    </p:anim>
                                    <p:animEffect transition="in" filter="fade">
                                      <p:cBhvr>
                                        <p:cTn id="179" dur="500"/>
                                        <p:tgtEl>
                                          <p:spTgt spid="47"/>
                                        </p:tgtEl>
                                      </p:cBhvr>
                                    </p:animEffect>
                                  </p:childTnLst>
                                </p:cTn>
                              </p:par>
                            </p:childTnLst>
                          </p:cTn>
                        </p:par>
                        <p:par>
                          <p:cTn id="180" fill="hold">
                            <p:stCondLst>
                              <p:cond delay="2500"/>
                            </p:stCondLst>
                            <p:childTnLst>
                              <p:par>
                                <p:cTn id="181" presetID="53" presetClass="entr" presetSubtype="16"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 calcmode="lin" valueType="num">
                                      <p:cBhvr>
                                        <p:cTn id="183" dur="500" fill="hold"/>
                                        <p:tgtEl>
                                          <p:spTgt spid="48"/>
                                        </p:tgtEl>
                                        <p:attrNameLst>
                                          <p:attrName>ppt_w</p:attrName>
                                        </p:attrNameLst>
                                      </p:cBhvr>
                                      <p:tavLst>
                                        <p:tav tm="0">
                                          <p:val>
                                            <p:fltVal val="0"/>
                                          </p:val>
                                        </p:tav>
                                        <p:tav tm="100000">
                                          <p:val>
                                            <p:strVal val="#ppt_w"/>
                                          </p:val>
                                        </p:tav>
                                      </p:tavLst>
                                    </p:anim>
                                    <p:anim calcmode="lin" valueType="num">
                                      <p:cBhvr>
                                        <p:cTn id="184" dur="500" fill="hold"/>
                                        <p:tgtEl>
                                          <p:spTgt spid="48"/>
                                        </p:tgtEl>
                                        <p:attrNameLst>
                                          <p:attrName>ppt_h</p:attrName>
                                        </p:attrNameLst>
                                      </p:cBhvr>
                                      <p:tavLst>
                                        <p:tav tm="0">
                                          <p:val>
                                            <p:fltVal val="0"/>
                                          </p:val>
                                        </p:tav>
                                        <p:tav tm="100000">
                                          <p:val>
                                            <p:strVal val="#ppt_h"/>
                                          </p:val>
                                        </p:tav>
                                      </p:tavLst>
                                    </p:anim>
                                    <p:animEffect transition="in" filter="fade">
                                      <p:cBhvr>
                                        <p:cTn id="185" dur="500"/>
                                        <p:tgtEl>
                                          <p:spTgt spid="48"/>
                                        </p:tgtEl>
                                      </p:cBhvr>
                                    </p:animEffect>
                                  </p:childTnLst>
                                </p:cTn>
                              </p:par>
                            </p:childTnLst>
                          </p:cTn>
                        </p:par>
                        <p:par>
                          <p:cTn id="186" fill="hold">
                            <p:stCondLst>
                              <p:cond delay="3000"/>
                            </p:stCondLst>
                            <p:childTnLst>
                              <p:par>
                                <p:cTn id="187" presetID="22" presetClass="entr" presetSubtype="4" fill="hold" nodeType="afterEffect">
                                  <p:stCondLst>
                                    <p:cond delay="0"/>
                                  </p:stCondLst>
                                  <p:childTnLst>
                                    <p:set>
                                      <p:cBhvr>
                                        <p:cTn id="188" dur="1" fill="hold">
                                          <p:stCondLst>
                                            <p:cond delay="0"/>
                                          </p:stCondLst>
                                        </p:cTn>
                                        <p:tgtEl>
                                          <p:spTgt spid="49"/>
                                        </p:tgtEl>
                                        <p:attrNameLst>
                                          <p:attrName>style.visibility</p:attrName>
                                        </p:attrNameLst>
                                      </p:cBhvr>
                                      <p:to>
                                        <p:strVal val="visible"/>
                                      </p:to>
                                    </p:set>
                                    <p:animEffect transition="in" filter="wipe(down)">
                                      <p:cBhvr>
                                        <p:cTn id="189" dur="500"/>
                                        <p:tgtEl>
                                          <p:spTgt spid="49"/>
                                        </p:tgtEl>
                                      </p:cBhvr>
                                    </p:animEffect>
                                  </p:childTnLst>
                                </p:cTn>
                              </p:par>
                            </p:childTnLst>
                          </p:cTn>
                        </p:par>
                        <p:par>
                          <p:cTn id="190" fill="hold">
                            <p:stCondLst>
                              <p:cond delay="3500"/>
                            </p:stCondLst>
                            <p:childTnLst>
                              <p:par>
                                <p:cTn id="191" presetID="53" presetClass="entr" presetSubtype="16" fill="hold" grpId="0" nodeType="afterEffect">
                                  <p:stCondLst>
                                    <p:cond delay="0"/>
                                  </p:stCondLst>
                                  <p:childTnLst>
                                    <p:set>
                                      <p:cBhvr>
                                        <p:cTn id="192" dur="1" fill="hold">
                                          <p:stCondLst>
                                            <p:cond delay="0"/>
                                          </p:stCondLst>
                                        </p:cTn>
                                        <p:tgtEl>
                                          <p:spTgt spid="50"/>
                                        </p:tgtEl>
                                        <p:attrNameLst>
                                          <p:attrName>style.visibility</p:attrName>
                                        </p:attrNameLst>
                                      </p:cBhvr>
                                      <p:to>
                                        <p:strVal val="visible"/>
                                      </p:to>
                                    </p:set>
                                    <p:anim calcmode="lin" valueType="num">
                                      <p:cBhvr>
                                        <p:cTn id="193" dur="500" fill="hold"/>
                                        <p:tgtEl>
                                          <p:spTgt spid="50"/>
                                        </p:tgtEl>
                                        <p:attrNameLst>
                                          <p:attrName>ppt_w</p:attrName>
                                        </p:attrNameLst>
                                      </p:cBhvr>
                                      <p:tavLst>
                                        <p:tav tm="0">
                                          <p:val>
                                            <p:fltVal val="0"/>
                                          </p:val>
                                        </p:tav>
                                        <p:tav tm="100000">
                                          <p:val>
                                            <p:strVal val="#ppt_w"/>
                                          </p:val>
                                        </p:tav>
                                      </p:tavLst>
                                    </p:anim>
                                    <p:anim calcmode="lin" valueType="num">
                                      <p:cBhvr>
                                        <p:cTn id="194" dur="500" fill="hold"/>
                                        <p:tgtEl>
                                          <p:spTgt spid="50"/>
                                        </p:tgtEl>
                                        <p:attrNameLst>
                                          <p:attrName>ppt_h</p:attrName>
                                        </p:attrNameLst>
                                      </p:cBhvr>
                                      <p:tavLst>
                                        <p:tav tm="0">
                                          <p:val>
                                            <p:fltVal val="0"/>
                                          </p:val>
                                        </p:tav>
                                        <p:tav tm="100000">
                                          <p:val>
                                            <p:strVal val="#ppt_h"/>
                                          </p:val>
                                        </p:tav>
                                      </p:tavLst>
                                    </p:anim>
                                    <p:animEffect transition="in" filter="fade">
                                      <p:cBhvr>
                                        <p:cTn id="195" dur="500"/>
                                        <p:tgtEl>
                                          <p:spTgt spid="50"/>
                                        </p:tgtEl>
                                      </p:cBhvr>
                                    </p:animEffect>
                                  </p:childTnLst>
                                </p:cTn>
                              </p:par>
                            </p:childTnLst>
                          </p:cTn>
                        </p:par>
                        <p:par>
                          <p:cTn id="196" fill="hold">
                            <p:stCondLst>
                              <p:cond delay="4000"/>
                            </p:stCondLst>
                            <p:childTnLst>
                              <p:par>
                                <p:cTn id="197" presetID="53" presetClass="entr" presetSubtype="16" fill="hold" grpId="0" nodeType="afterEffect">
                                  <p:stCondLst>
                                    <p:cond delay="0"/>
                                  </p:stCondLst>
                                  <p:childTnLst>
                                    <p:set>
                                      <p:cBhvr>
                                        <p:cTn id="198" dur="1" fill="hold">
                                          <p:stCondLst>
                                            <p:cond delay="0"/>
                                          </p:stCondLst>
                                        </p:cTn>
                                        <p:tgtEl>
                                          <p:spTgt spid="45"/>
                                        </p:tgtEl>
                                        <p:attrNameLst>
                                          <p:attrName>style.visibility</p:attrName>
                                        </p:attrNameLst>
                                      </p:cBhvr>
                                      <p:to>
                                        <p:strVal val="visible"/>
                                      </p:to>
                                    </p:set>
                                    <p:anim calcmode="lin" valueType="num">
                                      <p:cBhvr>
                                        <p:cTn id="199" dur="500" fill="hold"/>
                                        <p:tgtEl>
                                          <p:spTgt spid="45"/>
                                        </p:tgtEl>
                                        <p:attrNameLst>
                                          <p:attrName>ppt_w</p:attrName>
                                        </p:attrNameLst>
                                      </p:cBhvr>
                                      <p:tavLst>
                                        <p:tav tm="0">
                                          <p:val>
                                            <p:fltVal val="0"/>
                                          </p:val>
                                        </p:tav>
                                        <p:tav tm="100000">
                                          <p:val>
                                            <p:strVal val="#ppt_w"/>
                                          </p:val>
                                        </p:tav>
                                      </p:tavLst>
                                    </p:anim>
                                    <p:anim calcmode="lin" valueType="num">
                                      <p:cBhvr>
                                        <p:cTn id="200" dur="500" fill="hold"/>
                                        <p:tgtEl>
                                          <p:spTgt spid="45"/>
                                        </p:tgtEl>
                                        <p:attrNameLst>
                                          <p:attrName>ppt_h</p:attrName>
                                        </p:attrNameLst>
                                      </p:cBhvr>
                                      <p:tavLst>
                                        <p:tav tm="0">
                                          <p:val>
                                            <p:fltVal val="0"/>
                                          </p:val>
                                        </p:tav>
                                        <p:tav tm="100000">
                                          <p:val>
                                            <p:strVal val="#ppt_h"/>
                                          </p:val>
                                        </p:tav>
                                      </p:tavLst>
                                    </p:anim>
                                    <p:animEffect transition="in" filter="fade">
                                      <p:cBhvr>
                                        <p:cTn id="201" dur="500"/>
                                        <p:tgtEl>
                                          <p:spTgt spid="45"/>
                                        </p:tgtEl>
                                      </p:cBhvr>
                                    </p:animEffect>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51"/>
                                        </p:tgtEl>
                                        <p:attrNameLst>
                                          <p:attrName>style.visibility</p:attrName>
                                        </p:attrNameLst>
                                      </p:cBhvr>
                                      <p:to>
                                        <p:strVal val="visible"/>
                                      </p:to>
                                    </p:set>
                                    <p:animEffect transition="in" filter="fade">
                                      <p:cBhvr>
                                        <p:cTn id="206" dur="500"/>
                                        <p:tgtEl>
                                          <p:spTgt spid="51"/>
                                        </p:tgtEl>
                                      </p:cBhvr>
                                    </p:animEffect>
                                    <p:anim calcmode="lin" valueType="num">
                                      <p:cBhvr>
                                        <p:cTn id="207" dur="500" fill="hold"/>
                                        <p:tgtEl>
                                          <p:spTgt spid="51"/>
                                        </p:tgtEl>
                                        <p:attrNameLst>
                                          <p:attrName>ppt_x</p:attrName>
                                        </p:attrNameLst>
                                      </p:cBhvr>
                                      <p:tavLst>
                                        <p:tav tm="0">
                                          <p:val>
                                            <p:strVal val="#ppt_x"/>
                                          </p:val>
                                        </p:tav>
                                        <p:tav tm="100000">
                                          <p:val>
                                            <p:strVal val="#ppt_x"/>
                                          </p:val>
                                        </p:tav>
                                      </p:tavLst>
                                    </p:anim>
                                    <p:anim calcmode="lin" valueType="num">
                                      <p:cBhvr>
                                        <p:cTn id="208" dur="500" fill="hold"/>
                                        <p:tgtEl>
                                          <p:spTgt spid="51"/>
                                        </p:tgtEl>
                                        <p:attrNameLst>
                                          <p:attrName>ppt_y</p:attrName>
                                        </p:attrNameLst>
                                      </p:cBhvr>
                                      <p:tavLst>
                                        <p:tav tm="0">
                                          <p:val>
                                            <p:strVal val="#ppt_y+.1"/>
                                          </p:val>
                                        </p:tav>
                                        <p:tav tm="100000">
                                          <p:val>
                                            <p:strVal val="#ppt_y"/>
                                          </p:val>
                                        </p:tav>
                                      </p:tavLst>
                                    </p:anim>
                                  </p:childTnLst>
                                </p:cTn>
                              </p:par>
                              <p:par>
                                <p:cTn id="209" presetID="47" presetClass="entr" presetSubtype="0" fill="hold" grpId="0" nodeType="withEffect">
                                  <p:stCondLst>
                                    <p:cond delay="0"/>
                                  </p:stCondLst>
                                  <p:childTnLst>
                                    <p:set>
                                      <p:cBhvr>
                                        <p:cTn id="210" dur="1" fill="hold">
                                          <p:stCondLst>
                                            <p:cond delay="0"/>
                                          </p:stCondLst>
                                        </p:cTn>
                                        <p:tgtEl>
                                          <p:spTgt spid="52"/>
                                        </p:tgtEl>
                                        <p:attrNameLst>
                                          <p:attrName>style.visibility</p:attrName>
                                        </p:attrNameLst>
                                      </p:cBhvr>
                                      <p:to>
                                        <p:strVal val="visible"/>
                                      </p:to>
                                    </p:set>
                                    <p:animEffect transition="in" filter="fade">
                                      <p:cBhvr>
                                        <p:cTn id="211" dur="500"/>
                                        <p:tgtEl>
                                          <p:spTgt spid="52"/>
                                        </p:tgtEl>
                                      </p:cBhvr>
                                    </p:animEffect>
                                    <p:anim calcmode="lin" valueType="num">
                                      <p:cBhvr>
                                        <p:cTn id="212" dur="500" fill="hold"/>
                                        <p:tgtEl>
                                          <p:spTgt spid="52"/>
                                        </p:tgtEl>
                                        <p:attrNameLst>
                                          <p:attrName>ppt_x</p:attrName>
                                        </p:attrNameLst>
                                      </p:cBhvr>
                                      <p:tavLst>
                                        <p:tav tm="0">
                                          <p:val>
                                            <p:strVal val="#ppt_x"/>
                                          </p:val>
                                        </p:tav>
                                        <p:tav tm="100000">
                                          <p:val>
                                            <p:strVal val="#ppt_x"/>
                                          </p:val>
                                        </p:tav>
                                      </p:tavLst>
                                    </p:anim>
                                    <p:anim calcmode="lin" valueType="num">
                                      <p:cBhvr>
                                        <p:cTn id="213" dur="500" fill="hold"/>
                                        <p:tgtEl>
                                          <p:spTgt spid="52"/>
                                        </p:tgtEl>
                                        <p:attrNameLst>
                                          <p:attrName>ppt_y</p:attrName>
                                        </p:attrNameLst>
                                      </p:cBhvr>
                                      <p:tavLst>
                                        <p:tav tm="0">
                                          <p:val>
                                            <p:strVal val="#ppt_y-.1"/>
                                          </p:val>
                                        </p:tav>
                                        <p:tav tm="100000">
                                          <p:val>
                                            <p:strVal val="#ppt_y"/>
                                          </p:val>
                                        </p:tav>
                                      </p:tavLst>
                                    </p:anim>
                                  </p:childTnLst>
                                </p:cTn>
                              </p:par>
                            </p:childTnLst>
                          </p:cTn>
                        </p:par>
                        <p:par>
                          <p:cTn id="214" fill="hold">
                            <p:stCondLst>
                              <p:cond delay="500"/>
                            </p:stCondLst>
                            <p:childTnLst>
                              <p:par>
                                <p:cTn id="215" presetID="22" presetClass="entr" presetSubtype="8" fill="hold" nodeType="after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wipe(left)">
                                      <p:cBhvr>
                                        <p:cTn id="217" dur="500"/>
                                        <p:tgtEl>
                                          <p:spTgt spid="69"/>
                                        </p:tgtEl>
                                      </p:cBhvr>
                                    </p:animEffect>
                                  </p:childTnLst>
                                </p:cTn>
                              </p:par>
                            </p:childTnLst>
                          </p:cTn>
                        </p:par>
                        <p:par>
                          <p:cTn id="218" fill="hold">
                            <p:stCondLst>
                              <p:cond delay="1000"/>
                            </p:stCondLst>
                            <p:childTnLst>
                              <p:par>
                                <p:cTn id="219" presetID="22" presetClass="entr" presetSubtype="8" fill="hold"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wipe(left)">
                                      <p:cBhvr>
                                        <p:cTn id="221" dur="500"/>
                                        <p:tgtEl>
                                          <p:spTgt spid="54"/>
                                        </p:tgtEl>
                                      </p:cBhvr>
                                    </p:animEffect>
                                  </p:childTnLst>
                                </p:cTn>
                              </p:par>
                            </p:childTnLst>
                          </p:cTn>
                        </p:par>
                        <p:par>
                          <p:cTn id="222" fill="hold">
                            <p:stCondLst>
                              <p:cond delay="1500"/>
                            </p:stCondLst>
                            <p:childTnLst>
                              <p:par>
                                <p:cTn id="223" presetID="53" presetClass="entr" presetSubtype="16" fill="hold" grpId="0" nodeType="afterEffect">
                                  <p:stCondLst>
                                    <p:cond delay="0"/>
                                  </p:stCondLst>
                                  <p:childTnLst>
                                    <p:set>
                                      <p:cBhvr>
                                        <p:cTn id="224" dur="1" fill="hold">
                                          <p:stCondLst>
                                            <p:cond delay="0"/>
                                          </p:stCondLst>
                                        </p:cTn>
                                        <p:tgtEl>
                                          <p:spTgt spid="55"/>
                                        </p:tgtEl>
                                        <p:attrNameLst>
                                          <p:attrName>style.visibility</p:attrName>
                                        </p:attrNameLst>
                                      </p:cBhvr>
                                      <p:to>
                                        <p:strVal val="visible"/>
                                      </p:to>
                                    </p:set>
                                    <p:anim calcmode="lin" valueType="num">
                                      <p:cBhvr>
                                        <p:cTn id="225" dur="500" fill="hold"/>
                                        <p:tgtEl>
                                          <p:spTgt spid="55"/>
                                        </p:tgtEl>
                                        <p:attrNameLst>
                                          <p:attrName>ppt_w</p:attrName>
                                        </p:attrNameLst>
                                      </p:cBhvr>
                                      <p:tavLst>
                                        <p:tav tm="0">
                                          <p:val>
                                            <p:fltVal val="0"/>
                                          </p:val>
                                        </p:tav>
                                        <p:tav tm="100000">
                                          <p:val>
                                            <p:strVal val="#ppt_w"/>
                                          </p:val>
                                        </p:tav>
                                      </p:tavLst>
                                    </p:anim>
                                    <p:anim calcmode="lin" valueType="num">
                                      <p:cBhvr>
                                        <p:cTn id="226" dur="500" fill="hold"/>
                                        <p:tgtEl>
                                          <p:spTgt spid="55"/>
                                        </p:tgtEl>
                                        <p:attrNameLst>
                                          <p:attrName>ppt_h</p:attrName>
                                        </p:attrNameLst>
                                      </p:cBhvr>
                                      <p:tavLst>
                                        <p:tav tm="0">
                                          <p:val>
                                            <p:fltVal val="0"/>
                                          </p:val>
                                        </p:tav>
                                        <p:tav tm="100000">
                                          <p:val>
                                            <p:strVal val="#ppt_h"/>
                                          </p:val>
                                        </p:tav>
                                      </p:tavLst>
                                    </p:anim>
                                    <p:animEffect transition="in" filter="fade">
                                      <p:cBhvr>
                                        <p:cTn id="227" dur="500"/>
                                        <p:tgtEl>
                                          <p:spTgt spid="55"/>
                                        </p:tgtEl>
                                      </p:cBhvr>
                                    </p:animEffect>
                                  </p:childTnLst>
                                </p:cTn>
                              </p:par>
                            </p:childTnLst>
                          </p:cTn>
                        </p:par>
                        <p:par>
                          <p:cTn id="228" fill="hold">
                            <p:stCondLst>
                              <p:cond delay="2000"/>
                            </p:stCondLst>
                            <p:childTnLst>
                              <p:par>
                                <p:cTn id="229" presetID="53" presetClass="entr" presetSubtype="16"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 calcmode="lin" valueType="num">
                                      <p:cBhvr>
                                        <p:cTn id="231" dur="500" fill="hold"/>
                                        <p:tgtEl>
                                          <p:spTgt spid="56"/>
                                        </p:tgtEl>
                                        <p:attrNameLst>
                                          <p:attrName>ppt_w</p:attrName>
                                        </p:attrNameLst>
                                      </p:cBhvr>
                                      <p:tavLst>
                                        <p:tav tm="0">
                                          <p:val>
                                            <p:fltVal val="0"/>
                                          </p:val>
                                        </p:tav>
                                        <p:tav tm="100000">
                                          <p:val>
                                            <p:strVal val="#ppt_w"/>
                                          </p:val>
                                        </p:tav>
                                      </p:tavLst>
                                    </p:anim>
                                    <p:anim calcmode="lin" valueType="num">
                                      <p:cBhvr>
                                        <p:cTn id="232" dur="500" fill="hold"/>
                                        <p:tgtEl>
                                          <p:spTgt spid="56"/>
                                        </p:tgtEl>
                                        <p:attrNameLst>
                                          <p:attrName>ppt_h</p:attrName>
                                        </p:attrNameLst>
                                      </p:cBhvr>
                                      <p:tavLst>
                                        <p:tav tm="0">
                                          <p:val>
                                            <p:fltVal val="0"/>
                                          </p:val>
                                        </p:tav>
                                        <p:tav tm="100000">
                                          <p:val>
                                            <p:strVal val="#ppt_h"/>
                                          </p:val>
                                        </p:tav>
                                      </p:tavLst>
                                    </p:anim>
                                    <p:animEffect transition="in" filter="fade">
                                      <p:cBhvr>
                                        <p:cTn id="233" dur="500"/>
                                        <p:tgtEl>
                                          <p:spTgt spid="56"/>
                                        </p:tgtEl>
                                      </p:cBhvr>
                                    </p:animEffect>
                                  </p:childTnLst>
                                </p:cTn>
                              </p:par>
                            </p:childTnLst>
                          </p:cTn>
                        </p:par>
                        <p:par>
                          <p:cTn id="234" fill="hold">
                            <p:stCondLst>
                              <p:cond delay="2500"/>
                            </p:stCondLst>
                            <p:childTnLst>
                              <p:par>
                                <p:cTn id="235" presetID="53" presetClass="entr" presetSubtype="16" fill="hold" grpId="0" nodeType="afterEffect">
                                  <p:stCondLst>
                                    <p:cond delay="0"/>
                                  </p:stCondLst>
                                  <p:childTnLst>
                                    <p:set>
                                      <p:cBhvr>
                                        <p:cTn id="236" dur="1" fill="hold">
                                          <p:stCondLst>
                                            <p:cond delay="0"/>
                                          </p:stCondLst>
                                        </p:cTn>
                                        <p:tgtEl>
                                          <p:spTgt spid="57"/>
                                        </p:tgtEl>
                                        <p:attrNameLst>
                                          <p:attrName>style.visibility</p:attrName>
                                        </p:attrNameLst>
                                      </p:cBhvr>
                                      <p:to>
                                        <p:strVal val="visible"/>
                                      </p:to>
                                    </p:set>
                                    <p:anim calcmode="lin" valueType="num">
                                      <p:cBhvr>
                                        <p:cTn id="237" dur="500" fill="hold"/>
                                        <p:tgtEl>
                                          <p:spTgt spid="57"/>
                                        </p:tgtEl>
                                        <p:attrNameLst>
                                          <p:attrName>ppt_w</p:attrName>
                                        </p:attrNameLst>
                                      </p:cBhvr>
                                      <p:tavLst>
                                        <p:tav tm="0">
                                          <p:val>
                                            <p:fltVal val="0"/>
                                          </p:val>
                                        </p:tav>
                                        <p:tav tm="100000">
                                          <p:val>
                                            <p:strVal val="#ppt_w"/>
                                          </p:val>
                                        </p:tav>
                                      </p:tavLst>
                                    </p:anim>
                                    <p:anim calcmode="lin" valueType="num">
                                      <p:cBhvr>
                                        <p:cTn id="238" dur="500" fill="hold"/>
                                        <p:tgtEl>
                                          <p:spTgt spid="57"/>
                                        </p:tgtEl>
                                        <p:attrNameLst>
                                          <p:attrName>ppt_h</p:attrName>
                                        </p:attrNameLst>
                                      </p:cBhvr>
                                      <p:tavLst>
                                        <p:tav tm="0">
                                          <p:val>
                                            <p:fltVal val="0"/>
                                          </p:val>
                                        </p:tav>
                                        <p:tav tm="100000">
                                          <p:val>
                                            <p:strVal val="#ppt_h"/>
                                          </p:val>
                                        </p:tav>
                                      </p:tavLst>
                                    </p:anim>
                                    <p:animEffect transition="in" filter="fade">
                                      <p:cBhvr>
                                        <p:cTn id="239" dur="500"/>
                                        <p:tgtEl>
                                          <p:spTgt spid="57"/>
                                        </p:tgtEl>
                                      </p:cBhvr>
                                    </p:animEffect>
                                  </p:childTnLst>
                                </p:cTn>
                              </p:par>
                            </p:childTnLst>
                          </p:cTn>
                        </p:par>
                        <p:par>
                          <p:cTn id="240" fill="hold">
                            <p:stCondLst>
                              <p:cond delay="3000"/>
                            </p:stCondLst>
                            <p:childTnLst>
                              <p:par>
                                <p:cTn id="241" presetID="22" presetClass="entr" presetSubtype="1" fill="hold" nodeType="afterEffect">
                                  <p:stCondLst>
                                    <p:cond delay="0"/>
                                  </p:stCondLst>
                                  <p:childTnLst>
                                    <p:set>
                                      <p:cBhvr>
                                        <p:cTn id="242" dur="1" fill="hold">
                                          <p:stCondLst>
                                            <p:cond delay="0"/>
                                          </p:stCondLst>
                                        </p:cTn>
                                        <p:tgtEl>
                                          <p:spTgt spid="58"/>
                                        </p:tgtEl>
                                        <p:attrNameLst>
                                          <p:attrName>style.visibility</p:attrName>
                                        </p:attrNameLst>
                                      </p:cBhvr>
                                      <p:to>
                                        <p:strVal val="visible"/>
                                      </p:to>
                                    </p:set>
                                    <p:animEffect transition="in" filter="wipe(up)">
                                      <p:cBhvr>
                                        <p:cTn id="243" dur="500"/>
                                        <p:tgtEl>
                                          <p:spTgt spid="58"/>
                                        </p:tgtEl>
                                      </p:cBhvr>
                                    </p:animEffect>
                                  </p:childTnLst>
                                </p:cTn>
                              </p:par>
                            </p:childTnLst>
                          </p:cTn>
                        </p:par>
                        <p:par>
                          <p:cTn id="244" fill="hold">
                            <p:stCondLst>
                              <p:cond delay="3500"/>
                            </p:stCondLst>
                            <p:childTnLst>
                              <p:par>
                                <p:cTn id="245" presetID="53" presetClass="entr" presetSubtype="16" fill="hold" grpId="0" nodeType="afterEffect">
                                  <p:stCondLst>
                                    <p:cond delay="0"/>
                                  </p:stCondLst>
                                  <p:childTnLst>
                                    <p:set>
                                      <p:cBhvr>
                                        <p:cTn id="246" dur="1" fill="hold">
                                          <p:stCondLst>
                                            <p:cond delay="0"/>
                                          </p:stCondLst>
                                        </p:cTn>
                                        <p:tgtEl>
                                          <p:spTgt spid="59"/>
                                        </p:tgtEl>
                                        <p:attrNameLst>
                                          <p:attrName>style.visibility</p:attrName>
                                        </p:attrNameLst>
                                      </p:cBhvr>
                                      <p:to>
                                        <p:strVal val="visible"/>
                                      </p:to>
                                    </p:set>
                                    <p:anim calcmode="lin" valueType="num">
                                      <p:cBhvr>
                                        <p:cTn id="247" dur="500" fill="hold"/>
                                        <p:tgtEl>
                                          <p:spTgt spid="59"/>
                                        </p:tgtEl>
                                        <p:attrNameLst>
                                          <p:attrName>ppt_w</p:attrName>
                                        </p:attrNameLst>
                                      </p:cBhvr>
                                      <p:tavLst>
                                        <p:tav tm="0">
                                          <p:val>
                                            <p:fltVal val="0"/>
                                          </p:val>
                                        </p:tav>
                                        <p:tav tm="100000">
                                          <p:val>
                                            <p:strVal val="#ppt_w"/>
                                          </p:val>
                                        </p:tav>
                                      </p:tavLst>
                                    </p:anim>
                                    <p:anim calcmode="lin" valueType="num">
                                      <p:cBhvr>
                                        <p:cTn id="248" dur="500" fill="hold"/>
                                        <p:tgtEl>
                                          <p:spTgt spid="59"/>
                                        </p:tgtEl>
                                        <p:attrNameLst>
                                          <p:attrName>ppt_h</p:attrName>
                                        </p:attrNameLst>
                                      </p:cBhvr>
                                      <p:tavLst>
                                        <p:tav tm="0">
                                          <p:val>
                                            <p:fltVal val="0"/>
                                          </p:val>
                                        </p:tav>
                                        <p:tav tm="100000">
                                          <p:val>
                                            <p:strVal val="#ppt_h"/>
                                          </p:val>
                                        </p:tav>
                                      </p:tavLst>
                                    </p:anim>
                                    <p:animEffect transition="in" filter="fade">
                                      <p:cBhvr>
                                        <p:cTn id="249" dur="500"/>
                                        <p:tgtEl>
                                          <p:spTgt spid="59"/>
                                        </p:tgtEl>
                                      </p:cBhvr>
                                    </p:animEffect>
                                  </p:childTnLst>
                                </p:cTn>
                              </p:par>
                            </p:childTnLst>
                          </p:cTn>
                        </p:par>
                        <p:par>
                          <p:cTn id="250" fill="hold">
                            <p:stCondLst>
                              <p:cond delay="4000"/>
                            </p:stCondLst>
                            <p:childTnLst>
                              <p:par>
                                <p:cTn id="251" presetID="53" presetClass="entr" presetSubtype="16" fill="hold" grpId="0" nodeType="afterEffect">
                                  <p:stCondLst>
                                    <p:cond delay="0"/>
                                  </p:stCondLst>
                                  <p:childTnLst>
                                    <p:set>
                                      <p:cBhvr>
                                        <p:cTn id="252" dur="1" fill="hold">
                                          <p:stCondLst>
                                            <p:cond delay="0"/>
                                          </p:stCondLst>
                                        </p:cTn>
                                        <p:tgtEl>
                                          <p:spTgt spid="53"/>
                                        </p:tgtEl>
                                        <p:attrNameLst>
                                          <p:attrName>style.visibility</p:attrName>
                                        </p:attrNameLst>
                                      </p:cBhvr>
                                      <p:to>
                                        <p:strVal val="visible"/>
                                      </p:to>
                                    </p:set>
                                    <p:anim calcmode="lin" valueType="num">
                                      <p:cBhvr>
                                        <p:cTn id="253" dur="500" fill="hold"/>
                                        <p:tgtEl>
                                          <p:spTgt spid="53"/>
                                        </p:tgtEl>
                                        <p:attrNameLst>
                                          <p:attrName>ppt_w</p:attrName>
                                        </p:attrNameLst>
                                      </p:cBhvr>
                                      <p:tavLst>
                                        <p:tav tm="0">
                                          <p:val>
                                            <p:fltVal val="0"/>
                                          </p:val>
                                        </p:tav>
                                        <p:tav tm="100000">
                                          <p:val>
                                            <p:strVal val="#ppt_w"/>
                                          </p:val>
                                        </p:tav>
                                      </p:tavLst>
                                    </p:anim>
                                    <p:anim calcmode="lin" valueType="num">
                                      <p:cBhvr>
                                        <p:cTn id="254" dur="500" fill="hold"/>
                                        <p:tgtEl>
                                          <p:spTgt spid="53"/>
                                        </p:tgtEl>
                                        <p:attrNameLst>
                                          <p:attrName>ppt_h</p:attrName>
                                        </p:attrNameLst>
                                      </p:cBhvr>
                                      <p:tavLst>
                                        <p:tav tm="0">
                                          <p:val>
                                            <p:fltVal val="0"/>
                                          </p:val>
                                        </p:tav>
                                        <p:tav tm="100000">
                                          <p:val>
                                            <p:strVal val="#ppt_h"/>
                                          </p:val>
                                        </p:tav>
                                      </p:tavLst>
                                    </p:anim>
                                    <p:animEffect transition="in" filter="fade">
                                      <p:cBhvr>
                                        <p:cTn id="255" dur="500"/>
                                        <p:tgtEl>
                                          <p:spTgt spid="53"/>
                                        </p:tgtEl>
                                      </p:cBhvr>
                                    </p:animEffect>
                                  </p:childTnLst>
                                </p:cTn>
                              </p:par>
                            </p:childTnLst>
                          </p:cTn>
                        </p:par>
                      </p:childTnLst>
                    </p:cTn>
                  </p:par>
                  <p:par>
                    <p:cTn id="256" fill="hold">
                      <p:stCondLst>
                        <p:cond delay="indefinite"/>
                      </p:stCondLst>
                      <p:childTnLst>
                        <p:par>
                          <p:cTn id="257" fill="hold">
                            <p:stCondLst>
                              <p:cond delay="0"/>
                            </p:stCondLst>
                            <p:childTnLst>
                              <p:par>
                                <p:cTn id="258" presetID="47" presetClass="entr" presetSubtype="0" fill="hold" grpId="0" nodeType="clickEffect">
                                  <p:stCondLst>
                                    <p:cond delay="0"/>
                                  </p:stCondLst>
                                  <p:childTnLst>
                                    <p:set>
                                      <p:cBhvr>
                                        <p:cTn id="259" dur="1" fill="hold">
                                          <p:stCondLst>
                                            <p:cond delay="0"/>
                                          </p:stCondLst>
                                        </p:cTn>
                                        <p:tgtEl>
                                          <p:spTgt spid="60"/>
                                        </p:tgtEl>
                                        <p:attrNameLst>
                                          <p:attrName>style.visibility</p:attrName>
                                        </p:attrNameLst>
                                      </p:cBhvr>
                                      <p:to>
                                        <p:strVal val="visible"/>
                                      </p:to>
                                    </p:set>
                                    <p:animEffect transition="in" filter="fade">
                                      <p:cBhvr>
                                        <p:cTn id="260" dur="1000"/>
                                        <p:tgtEl>
                                          <p:spTgt spid="60"/>
                                        </p:tgtEl>
                                      </p:cBhvr>
                                    </p:animEffect>
                                    <p:anim calcmode="lin" valueType="num">
                                      <p:cBhvr>
                                        <p:cTn id="261" dur="1000" fill="hold"/>
                                        <p:tgtEl>
                                          <p:spTgt spid="60"/>
                                        </p:tgtEl>
                                        <p:attrNameLst>
                                          <p:attrName>ppt_x</p:attrName>
                                        </p:attrNameLst>
                                      </p:cBhvr>
                                      <p:tavLst>
                                        <p:tav tm="0">
                                          <p:val>
                                            <p:strVal val="#ppt_x"/>
                                          </p:val>
                                        </p:tav>
                                        <p:tav tm="100000">
                                          <p:val>
                                            <p:strVal val="#ppt_x"/>
                                          </p:val>
                                        </p:tav>
                                      </p:tavLst>
                                    </p:anim>
                                    <p:anim calcmode="lin" valueType="num">
                                      <p:cBhvr>
                                        <p:cTn id="262" dur="1000" fill="hold"/>
                                        <p:tgtEl>
                                          <p:spTgt spid="60"/>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61"/>
                                        </p:tgtEl>
                                        <p:attrNameLst>
                                          <p:attrName>style.visibility</p:attrName>
                                        </p:attrNameLst>
                                      </p:cBhvr>
                                      <p:to>
                                        <p:strVal val="visible"/>
                                      </p:to>
                                    </p:set>
                                    <p:animEffect transition="in" filter="fade">
                                      <p:cBhvr>
                                        <p:cTn id="265" dur="500"/>
                                        <p:tgtEl>
                                          <p:spTgt spid="61"/>
                                        </p:tgtEl>
                                      </p:cBhvr>
                                    </p:animEffect>
                                    <p:anim calcmode="lin" valueType="num">
                                      <p:cBhvr>
                                        <p:cTn id="266" dur="500" fill="hold"/>
                                        <p:tgtEl>
                                          <p:spTgt spid="61"/>
                                        </p:tgtEl>
                                        <p:attrNameLst>
                                          <p:attrName>ppt_x</p:attrName>
                                        </p:attrNameLst>
                                      </p:cBhvr>
                                      <p:tavLst>
                                        <p:tav tm="0">
                                          <p:val>
                                            <p:strVal val="#ppt_x"/>
                                          </p:val>
                                        </p:tav>
                                        <p:tav tm="100000">
                                          <p:val>
                                            <p:strVal val="#ppt_x"/>
                                          </p:val>
                                        </p:tav>
                                      </p:tavLst>
                                    </p:anim>
                                    <p:anim calcmode="lin" valueType="num">
                                      <p:cBhvr>
                                        <p:cTn id="267" dur="500" fill="hold"/>
                                        <p:tgtEl>
                                          <p:spTgt spid="61"/>
                                        </p:tgtEl>
                                        <p:attrNameLst>
                                          <p:attrName>ppt_y</p:attrName>
                                        </p:attrNameLst>
                                      </p:cBhvr>
                                      <p:tavLst>
                                        <p:tav tm="0">
                                          <p:val>
                                            <p:strVal val="#ppt_y+.1"/>
                                          </p:val>
                                        </p:tav>
                                        <p:tav tm="100000">
                                          <p:val>
                                            <p:strVal val="#ppt_y"/>
                                          </p:val>
                                        </p:tav>
                                      </p:tavLst>
                                    </p:anim>
                                  </p:childTnLst>
                                </p:cTn>
                              </p:par>
                            </p:childTnLst>
                          </p:cTn>
                        </p:par>
                        <p:par>
                          <p:cTn id="268" fill="hold">
                            <p:stCondLst>
                              <p:cond delay="1000"/>
                            </p:stCondLst>
                            <p:childTnLst>
                              <p:par>
                                <p:cTn id="269" presetID="22" presetClass="entr" presetSubtype="8" fill="hold" nodeType="afterEffect">
                                  <p:stCondLst>
                                    <p:cond delay="0"/>
                                  </p:stCondLst>
                                  <p:childTnLst>
                                    <p:set>
                                      <p:cBhvr>
                                        <p:cTn id="270" dur="1" fill="hold">
                                          <p:stCondLst>
                                            <p:cond delay="0"/>
                                          </p:stCondLst>
                                        </p:cTn>
                                        <p:tgtEl>
                                          <p:spTgt spid="67"/>
                                        </p:tgtEl>
                                        <p:attrNameLst>
                                          <p:attrName>style.visibility</p:attrName>
                                        </p:attrNameLst>
                                      </p:cBhvr>
                                      <p:to>
                                        <p:strVal val="visible"/>
                                      </p:to>
                                    </p:set>
                                    <p:animEffect transition="in" filter="wipe(left)">
                                      <p:cBhvr>
                                        <p:cTn id="271" dur="500"/>
                                        <p:tgtEl>
                                          <p:spTgt spid="67"/>
                                        </p:tgtEl>
                                      </p:cBhvr>
                                    </p:animEffect>
                                  </p:childTnLst>
                                </p:cTn>
                              </p:par>
                            </p:childTnLst>
                          </p:cTn>
                        </p:par>
                        <p:par>
                          <p:cTn id="272" fill="hold">
                            <p:stCondLst>
                              <p:cond delay="1500"/>
                            </p:stCondLst>
                            <p:childTnLst>
                              <p:par>
                                <p:cTn id="273" presetID="22" presetClass="entr" presetSubtype="8" fill="hold" nodeType="afterEffect">
                                  <p:stCondLst>
                                    <p:cond delay="0"/>
                                  </p:stCondLst>
                                  <p:childTnLst>
                                    <p:set>
                                      <p:cBhvr>
                                        <p:cTn id="274" dur="1" fill="hold">
                                          <p:stCondLst>
                                            <p:cond delay="0"/>
                                          </p:stCondLst>
                                        </p:cTn>
                                        <p:tgtEl>
                                          <p:spTgt spid="63"/>
                                        </p:tgtEl>
                                        <p:attrNameLst>
                                          <p:attrName>style.visibility</p:attrName>
                                        </p:attrNameLst>
                                      </p:cBhvr>
                                      <p:to>
                                        <p:strVal val="visible"/>
                                      </p:to>
                                    </p:set>
                                    <p:animEffect transition="in" filter="wipe(left)">
                                      <p:cBhvr>
                                        <p:cTn id="2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38797" y="2899528"/>
            <a:ext cx="3634343" cy="707886"/>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THE BURNING OF FOSSIL </a:t>
            </a:r>
            <a:r>
              <a:rPr lang="en-US" sz="2000" dirty="0" smtClean="0">
                <a:solidFill>
                  <a:srgbClr val="03A1A4"/>
                </a:solidFill>
                <a:latin typeface="Century Gothic" panose="020B0502020202020204" pitchFamily="34" charset="0"/>
              </a:rPr>
              <a:t>FUELS</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194487" y="5602985"/>
            <a:ext cx="3439856" cy="523220"/>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Sulfur dioxide emitted from the combustion of fossil </a:t>
            </a:r>
            <a:r>
              <a:rPr lang="en-US" sz="1400" dirty="0" smtClean="0">
                <a:solidFill>
                  <a:schemeClr val="bg2">
                    <a:lumMod val="50000"/>
                  </a:schemeClr>
                </a:solidFill>
                <a:latin typeface="Century Gothic" panose="020B0502020202020204" pitchFamily="34" charset="0"/>
              </a:rPr>
              <a:t>fuels</a:t>
            </a:r>
            <a:endParaRPr lang="en-US" sz="1400" dirty="0">
              <a:solidFill>
                <a:schemeClr val="bg2">
                  <a:lumMod val="50000"/>
                </a:schemeClr>
              </a:solidFill>
              <a:latin typeface="Century Gothic" panose="020B0502020202020204" pitchFamily="34" charset="0"/>
            </a:endParaRP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96672" y="4395782"/>
            <a:ext cx="2091966" cy="1015663"/>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AGRICULTURAL ACTIVITIES</a:t>
            </a:r>
          </a:p>
          <a:p>
            <a:pPr algn="ct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488863" y="1869718"/>
            <a:ext cx="3201043" cy="523220"/>
          </a:xfrm>
          <a:prstGeom prst="rect">
            <a:avLst/>
          </a:prstGeom>
          <a:noFill/>
        </p:spPr>
        <p:txBody>
          <a:bodyPr wrap="square" rtlCol="0">
            <a:spAutoFit/>
          </a:bodyPr>
          <a:lstStyle/>
          <a:p>
            <a:r>
              <a:rPr lang="en-US" sz="1400" u="sng" dirty="0" smtClean="0">
                <a:solidFill>
                  <a:schemeClr val="bg2">
                    <a:lumMod val="50000"/>
                  </a:schemeClr>
                </a:solidFill>
                <a:latin typeface="Century Gothic" panose="020B0502020202020204" pitchFamily="34" charset="0"/>
              </a:rPr>
              <a:t>Methane</a:t>
            </a:r>
            <a:r>
              <a:rPr lang="en-US" sz="1400" dirty="0" smtClean="0">
                <a:solidFill>
                  <a:schemeClr val="bg2">
                    <a:lumMod val="50000"/>
                  </a:schemeClr>
                </a:solidFill>
                <a:latin typeface="Century Gothic" panose="020B0502020202020204" pitchFamily="34" charset="0"/>
              </a:rPr>
              <a:t> is a more potent global gas than carbon dioxide</a:t>
            </a:r>
            <a:endParaRPr lang="en-US" sz="1400" dirty="0">
              <a:solidFill>
                <a:schemeClr val="bg2">
                  <a:lumMod val="50000"/>
                </a:schemeClr>
              </a:solidFill>
              <a:latin typeface="Century Gothic" panose="020B0502020202020204" pitchFamily="34" charset="0"/>
            </a:endParaRP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5104896" y="2951053"/>
            <a:ext cx="2102282" cy="707886"/>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EXHAUST FROM </a:t>
            </a:r>
            <a:r>
              <a:rPr lang="en-US" sz="2000" dirty="0" smtClean="0">
                <a:solidFill>
                  <a:srgbClr val="EF3078"/>
                </a:solidFill>
                <a:latin typeface="Century Gothic" panose="020B0502020202020204" pitchFamily="34" charset="0"/>
              </a:rPr>
              <a:t>INDUSTRIES</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544804" y="5550297"/>
            <a:ext cx="3533345" cy="523220"/>
          </a:xfrm>
          <a:prstGeom prst="rect">
            <a:avLst/>
          </a:prstGeom>
          <a:noFill/>
        </p:spPr>
        <p:txBody>
          <a:bodyPr wrap="square" rtlCol="0">
            <a:spAutoFit/>
          </a:bodyPr>
          <a:lstStyle/>
          <a:p>
            <a:r>
              <a:rPr lang="en-US" sz="1400" dirty="0" smtClean="0">
                <a:solidFill>
                  <a:schemeClr val="bg2">
                    <a:lumMod val="50000"/>
                  </a:schemeClr>
                </a:solidFill>
                <a:latin typeface="Century Gothic" panose="020B0502020202020204" pitchFamily="34" charset="0"/>
              </a:rPr>
              <a:t>They </a:t>
            </a:r>
            <a:r>
              <a:rPr lang="en-US" sz="1400" dirty="0">
                <a:solidFill>
                  <a:schemeClr val="bg2">
                    <a:lumMod val="50000"/>
                  </a:schemeClr>
                </a:solidFill>
                <a:latin typeface="Century Gothic" panose="020B0502020202020204" pitchFamily="34" charset="0"/>
              </a:rPr>
              <a:t>release a large amount of carbon </a:t>
            </a:r>
            <a:r>
              <a:rPr lang="en-US" sz="1400" dirty="0" smtClean="0">
                <a:solidFill>
                  <a:schemeClr val="bg2">
                    <a:lumMod val="50000"/>
                  </a:schemeClr>
                </a:solidFill>
                <a:latin typeface="Century Gothic" panose="020B0502020202020204" pitchFamily="34" charset="0"/>
              </a:rPr>
              <a:t>monoxide, hydrocarbons</a:t>
            </a:r>
            <a:endParaRPr lang="en-US" sz="1400" dirty="0">
              <a:solidFill>
                <a:schemeClr val="bg2">
                  <a:lumMod val="50000"/>
                </a:schemeClr>
              </a:solidFill>
              <a:latin typeface="Century Gothic" panose="020B0502020202020204" pitchFamily="34" charset="0"/>
            </a:endParaRP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271410" y="4448142"/>
            <a:ext cx="2188856" cy="707886"/>
          </a:xfrm>
          <a:prstGeom prst="rect">
            <a:avLst/>
          </a:prstGeom>
          <a:noFill/>
        </p:spPr>
        <p:txBody>
          <a:bodyPr wrap="square" rtlCol="0">
            <a:spAutoFit/>
          </a:bodyPr>
          <a:lstStyle/>
          <a:p>
            <a:pPr algn="ctr"/>
            <a:r>
              <a:rPr lang="en-US" sz="2000" dirty="0">
                <a:solidFill>
                  <a:srgbClr val="1C7CBB"/>
                </a:solidFill>
                <a:latin typeface="Century Gothic" panose="020B0502020202020204" pitchFamily="34" charset="0"/>
              </a:rPr>
              <a:t>MINING </a:t>
            </a:r>
            <a:r>
              <a:rPr lang="en-US" sz="2000" dirty="0" smtClean="0">
                <a:solidFill>
                  <a:srgbClr val="1C7CBB"/>
                </a:solidFill>
                <a:latin typeface="Century Gothic" panose="020B0502020202020204" pitchFamily="34" charset="0"/>
              </a:rPr>
              <a:t>OPERATIONS</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979629" y="1874137"/>
            <a:ext cx="3201043" cy="738664"/>
          </a:xfrm>
          <a:prstGeom prst="rect">
            <a:avLst/>
          </a:prstGeom>
          <a:noFill/>
        </p:spPr>
        <p:txBody>
          <a:bodyPr wrap="square" rtlCol="0">
            <a:spAutoFit/>
          </a:bodyPr>
          <a:lstStyle/>
          <a:p>
            <a:r>
              <a:rPr lang="en-US" sz="1400">
                <a:solidFill>
                  <a:schemeClr val="bg2">
                    <a:lumMod val="50000"/>
                  </a:schemeClr>
                </a:solidFill>
                <a:latin typeface="Century Gothic" panose="020B0502020202020204" pitchFamily="34" charset="0"/>
              </a:rPr>
              <a:t>dust and chemicals are released in the air causing massive air pollution</a:t>
            </a:r>
            <a:endParaRPr lang="en-US" sz="1400" dirty="0">
              <a:solidFill>
                <a:schemeClr val="bg2">
                  <a:lumMod val="50000"/>
                </a:schemeClr>
              </a:solidFill>
              <a:latin typeface="Century Gothic" panose="020B0502020202020204" pitchFamily="34" charset="0"/>
            </a:endParaRP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846072" y="3076158"/>
            <a:ext cx="1680520" cy="461665"/>
          </a:xfrm>
          <a:prstGeom prst="rect">
            <a:avLst/>
          </a:prstGeom>
          <a:noFill/>
        </p:spPr>
        <p:txBody>
          <a:bodyPr wrap="square" rtlCol="0">
            <a:spAutoFit/>
          </a:bodyPr>
          <a:lstStyle/>
          <a:p>
            <a:pPr algn="ctr"/>
            <a:r>
              <a:rPr lang="en-US" sz="2400" dirty="0" smtClean="0">
                <a:solidFill>
                  <a:schemeClr val="accent6">
                    <a:lumMod val="50000"/>
                  </a:schemeClr>
                </a:solidFill>
                <a:latin typeface="Century Gothic" panose="020B0502020202020204" pitchFamily="34" charset="0"/>
              </a:rPr>
              <a:t>WASTE</a:t>
            </a:r>
            <a:endParaRPr lang="en-US" sz="3600" dirty="0">
              <a:solidFill>
                <a:schemeClr val="accent6">
                  <a:lumMod val="50000"/>
                </a:schemeClr>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713023" y="5602985"/>
            <a:ext cx="3478977" cy="523220"/>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40 percent of waste is openly </a:t>
            </a:r>
            <a:r>
              <a:rPr lang="en-US" sz="1400" dirty="0" smtClean="0">
                <a:solidFill>
                  <a:schemeClr val="bg2">
                    <a:lumMod val="50000"/>
                  </a:schemeClr>
                </a:solidFill>
                <a:latin typeface="Century Gothic" panose="020B0502020202020204" pitchFamily="34" charset="0"/>
              </a:rPr>
              <a:t>burned</a:t>
            </a:r>
          </a:p>
          <a:p>
            <a:r>
              <a:rPr lang="en-US" sz="1400" b="1" dirty="0">
                <a:solidFill>
                  <a:schemeClr val="bg2">
                    <a:lumMod val="50000"/>
                  </a:schemeClr>
                </a:solidFill>
                <a:latin typeface="Century Gothic" panose="020B0502020202020204" pitchFamily="34" charset="0"/>
              </a:rPr>
              <a:t>166 out of 193 countries</a:t>
            </a:r>
          </a:p>
        </p:txBody>
      </p:sp>
      <p:cxnSp>
        <p:nvCxnSpPr>
          <p:cNvPr id="64" name="Straight Connector 63">
            <a:extLst>
              <a:ext uri="{FF2B5EF4-FFF2-40B4-BE49-F238E27FC236}">
                <a16:creationId xmlns:a16="http://schemas.microsoft.com/office/drawing/2014/main" xmlns="" id="{5CE23E97-80CA-4DCE-905B-0371552128FB}"/>
              </a:ext>
            </a:extLst>
          </p:cNvPr>
          <p:cNvCxnSpPr>
            <a:cxnSpLocks/>
          </p:cNvCxnSpPr>
          <p:nvPr/>
        </p:nvCxnSpPr>
        <p:spPr>
          <a:xfrm>
            <a:off x="651657" y="6212376"/>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AF9195-D1C7-4EAB-9766-CBBD5AC04E3E}"/>
              </a:ext>
            </a:extLst>
          </p:cNvPr>
          <p:cNvCxnSpPr>
            <a:cxnSpLocks/>
          </p:cNvCxnSpPr>
          <p:nvPr/>
        </p:nvCxnSpPr>
        <p:spPr>
          <a:xfrm>
            <a:off x="5287045" y="6212376"/>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7FD0854-B613-4503-8F9F-7EBA21977DB6}"/>
              </a:ext>
            </a:extLst>
          </p:cNvPr>
          <p:cNvCxnSpPr>
            <a:cxnSpLocks/>
          </p:cNvCxnSpPr>
          <p:nvPr/>
        </p:nvCxnSpPr>
        <p:spPr>
          <a:xfrm>
            <a:off x="965510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67D5D77-7183-46A2-913A-91854EB46B5B}"/>
              </a:ext>
            </a:extLst>
          </p:cNvPr>
          <p:cNvCxnSpPr>
            <a:cxnSpLocks/>
          </p:cNvCxnSpPr>
          <p:nvPr/>
        </p:nvCxnSpPr>
        <p:spPr>
          <a:xfrm>
            <a:off x="2807969" y="1835312"/>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FE4C8AC-856E-47A1-86C3-D3143F6DF56B}"/>
              </a:ext>
            </a:extLst>
          </p:cNvPr>
          <p:cNvCxnSpPr>
            <a:cxnSpLocks/>
          </p:cNvCxnSpPr>
          <p:nvPr/>
        </p:nvCxnSpPr>
        <p:spPr>
          <a:xfrm>
            <a:off x="7328027"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AC17817C-AF36-4468-94FC-44DCFF825290}"/>
              </a:ext>
            </a:extLst>
          </p:cNvPr>
          <p:cNvSpPr txBox="1"/>
          <p:nvPr/>
        </p:nvSpPr>
        <p:spPr>
          <a:xfrm>
            <a:off x="2456543" y="131812"/>
            <a:ext cx="7278915" cy="707886"/>
          </a:xfrm>
          <a:prstGeom prst="rect">
            <a:avLst/>
          </a:prstGeom>
          <a:noFill/>
        </p:spPr>
        <p:txBody>
          <a:bodyPr wrap="square" rtlCol="0">
            <a:spAutoFit/>
          </a:bodyPr>
          <a:lstStyle/>
          <a:p>
            <a:pPr algn="ctr"/>
            <a:r>
              <a:rPr lang="en-US" sz="4000" dirty="0" smtClean="0">
                <a:latin typeface="Tw Cen MT" panose="020B0602020104020603" pitchFamily="34" charset="0"/>
              </a:rPr>
              <a:t>CAUSES OF AIR POLLUTION</a:t>
            </a:r>
            <a:endParaRPr lang="en-US" sz="4000" dirty="0">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22111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6000"/>
                            </p:stCondLst>
                            <p:childTnLst>
                              <p:par>
                                <p:cTn id="79" presetID="22" presetClass="entr" presetSubtype="4"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500"/>
                                        <p:tgtEl>
                                          <p:spTgt spid="2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anim calcmode="lin" valueType="num">
                                      <p:cBhvr>
                                        <p:cTn id="99" dur="500" fill="hold"/>
                                        <p:tgtEl>
                                          <p:spTgt spid="25"/>
                                        </p:tgtEl>
                                        <p:attrNameLst>
                                          <p:attrName>ppt_x</p:attrName>
                                        </p:attrNameLst>
                                      </p:cBhvr>
                                      <p:tavLst>
                                        <p:tav tm="0">
                                          <p:val>
                                            <p:strVal val="#ppt_x"/>
                                          </p:val>
                                        </p:tav>
                                        <p:tav tm="100000">
                                          <p:val>
                                            <p:strVal val="#ppt_x"/>
                                          </p:val>
                                        </p:tav>
                                      </p:tavLst>
                                    </p:anim>
                                    <p:anim calcmode="lin" valueType="num">
                                      <p:cBhvr>
                                        <p:cTn id="100" dur="500" fill="hold"/>
                                        <p:tgtEl>
                                          <p:spTgt spid="25"/>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anim calcmode="lin" valueType="num">
                                      <p:cBhvr>
                                        <p:cTn id="104" dur="500" fill="hold"/>
                                        <p:tgtEl>
                                          <p:spTgt spid="26"/>
                                        </p:tgtEl>
                                        <p:attrNameLst>
                                          <p:attrName>ppt_x</p:attrName>
                                        </p:attrNameLst>
                                      </p:cBhvr>
                                      <p:tavLst>
                                        <p:tav tm="0">
                                          <p:val>
                                            <p:strVal val="#ppt_x"/>
                                          </p:val>
                                        </p:tav>
                                        <p:tav tm="100000">
                                          <p:val>
                                            <p:strVal val="#ppt_x"/>
                                          </p:val>
                                        </p:tav>
                                      </p:tavLst>
                                    </p:anim>
                                    <p:anim calcmode="lin" valueType="num">
                                      <p:cBhvr>
                                        <p:cTn id="105" dur="500" fill="hold"/>
                                        <p:tgtEl>
                                          <p:spTgt spid="26"/>
                                        </p:tgtEl>
                                        <p:attrNameLst>
                                          <p:attrName>ppt_y</p:attrName>
                                        </p:attrNameLst>
                                      </p:cBhvr>
                                      <p:tavLst>
                                        <p:tav tm="0">
                                          <p:val>
                                            <p:strVal val="#ppt_y-.1"/>
                                          </p:val>
                                        </p:tav>
                                        <p:tav tm="100000">
                                          <p:val>
                                            <p:strVal val="#ppt_y"/>
                                          </p:val>
                                        </p:tav>
                                      </p:tavLst>
                                    </p:anim>
                                  </p:childTnLst>
                                </p:cTn>
                              </p:par>
                            </p:childTnLst>
                          </p:cTn>
                        </p:par>
                        <p:par>
                          <p:cTn id="106" fill="hold">
                            <p:stCondLst>
                              <p:cond delay="500"/>
                            </p:stCondLst>
                            <p:childTnLst>
                              <p:par>
                                <p:cTn id="107" presetID="22" presetClass="entr" presetSubtype="8" fill="hold" nodeType="after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wipe(left)">
                                      <p:cBhvr>
                                        <p:cTn id="109" dur="500"/>
                                        <p:tgtEl>
                                          <p:spTgt spid="68"/>
                                        </p:tgtEl>
                                      </p:cBhvr>
                                    </p:animEffect>
                                  </p:childTnLst>
                                </p:cTn>
                              </p:par>
                            </p:childTnLst>
                          </p:cTn>
                        </p:par>
                        <p:par>
                          <p:cTn id="110" fill="hold">
                            <p:stCondLst>
                              <p:cond delay="1000"/>
                            </p:stCondLst>
                            <p:childTnLst>
                              <p:par>
                                <p:cTn id="111" presetID="22" presetClass="entr" presetSubtype="8" fill="hold"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left)">
                                      <p:cBhvr>
                                        <p:cTn id="113" dur="500"/>
                                        <p:tgtEl>
                                          <p:spTgt spid="28"/>
                                        </p:tgtEl>
                                      </p:cBhvr>
                                    </p:animEffect>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childTnLst>
                          </p:cTn>
                        </p:par>
                        <p:par>
                          <p:cTn id="120" fill="hold">
                            <p:stCondLst>
                              <p:cond delay="2000"/>
                            </p:stCondLst>
                            <p:childTnLst>
                              <p:par>
                                <p:cTn id="121" presetID="53" presetClass="entr" presetSubtype="16"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fltVal val="0"/>
                                          </p:val>
                                        </p:tav>
                                        <p:tav tm="100000">
                                          <p:val>
                                            <p:strVal val="#ppt_w"/>
                                          </p:val>
                                        </p:tav>
                                      </p:tavLst>
                                    </p:anim>
                                    <p:anim calcmode="lin" valueType="num">
                                      <p:cBhvr>
                                        <p:cTn id="124" dur="500" fill="hold"/>
                                        <p:tgtEl>
                                          <p:spTgt spid="30"/>
                                        </p:tgtEl>
                                        <p:attrNameLst>
                                          <p:attrName>ppt_h</p:attrName>
                                        </p:attrNameLst>
                                      </p:cBhvr>
                                      <p:tavLst>
                                        <p:tav tm="0">
                                          <p:val>
                                            <p:fltVal val="0"/>
                                          </p:val>
                                        </p:tav>
                                        <p:tav tm="100000">
                                          <p:val>
                                            <p:strVal val="#ppt_h"/>
                                          </p:val>
                                        </p:tav>
                                      </p:tavLst>
                                    </p:anim>
                                    <p:animEffect transition="in" filter="fade">
                                      <p:cBhvr>
                                        <p:cTn id="125" dur="500"/>
                                        <p:tgtEl>
                                          <p:spTgt spid="30"/>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childTnLst>
                          </p:cTn>
                        </p:par>
                        <p:par>
                          <p:cTn id="132" fill="hold">
                            <p:stCondLst>
                              <p:cond delay="3000"/>
                            </p:stCondLst>
                            <p:childTnLst>
                              <p:par>
                                <p:cTn id="133" presetID="22" presetClass="entr" presetSubtype="1"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wipe(up)">
                                      <p:cBhvr>
                                        <p:cTn id="135" dur="500"/>
                                        <p:tgtEl>
                                          <p:spTgt spid="32"/>
                                        </p:tgtEl>
                                      </p:cBhvr>
                                    </p:animEffect>
                                  </p:childTnLst>
                                </p:cTn>
                              </p:par>
                            </p:childTnLst>
                          </p:cTn>
                        </p:par>
                        <p:par>
                          <p:cTn id="136" fill="hold">
                            <p:stCondLst>
                              <p:cond delay="3500"/>
                            </p:stCondLst>
                            <p:childTnLst>
                              <p:par>
                                <p:cTn id="137" presetID="53" presetClass="entr" presetSubtype="16" fill="hold" grpId="0" nodeType="after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p:cTn id="139" dur="500" fill="hold"/>
                                        <p:tgtEl>
                                          <p:spTgt spid="33"/>
                                        </p:tgtEl>
                                        <p:attrNameLst>
                                          <p:attrName>ppt_w</p:attrName>
                                        </p:attrNameLst>
                                      </p:cBhvr>
                                      <p:tavLst>
                                        <p:tav tm="0">
                                          <p:val>
                                            <p:fltVal val="0"/>
                                          </p:val>
                                        </p:tav>
                                        <p:tav tm="100000">
                                          <p:val>
                                            <p:strVal val="#ppt_w"/>
                                          </p:val>
                                        </p:tav>
                                      </p:tavLst>
                                    </p:anim>
                                    <p:anim calcmode="lin" valueType="num">
                                      <p:cBhvr>
                                        <p:cTn id="140" dur="500" fill="hold"/>
                                        <p:tgtEl>
                                          <p:spTgt spid="33"/>
                                        </p:tgtEl>
                                        <p:attrNameLst>
                                          <p:attrName>ppt_h</p:attrName>
                                        </p:attrNameLst>
                                      </p:cBhvr>
                                      <p:tavLst>
                                        <p:tav tm="0">
                                          <p:val>
                                            <p:fltVal val="0"/>
                                          </p:val>
                                        </p:tav>
                                        <p:tav tm="100000">
                                          <p:val>
                                            <p:strVal val="#ppt_h"/>
                                          </p:val>
                                        </p:tav>
                                      </p:tavLst>
                                    </p:anim>
                                    <p:animEffect transition="in" filter="fade">
                                      <p:cBhvr>
                                        <p:cTn id="141" dur="500"/>
                                        <p:tgtEl>
                                          <p:spTgt spid="33"/>
                                        </p:tgtEl>
                                      </p:cBhvr>
                                    </p:animEffect>
                                  </p:childTnLst>
                                </p:cTn>
                              </p:par>
                            </p:childTnLst>
                          </p:cTn>
                        </p:par>
                        <p:par>
                          <p:cTn id="142" fill="hold">
                            <p:stCondLst>
                              <p:cond delay="4000"/>
                            </p:stCondLst>
                            <p:childTnLst>
                              <p:par>
                                <p:cTn id="143" presetID="53" presetClass="entr" presetSubtype="16" fill="hold" grpId="0" nodeType="after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ppt_w</p:attrName>
                                        </p:attrNameLst>
                                      </p:cBhvr>
                                      <p:tavLst>
                                        <p:tav tm="0">
                                          <p:val>
                                            <p:fltVal val="0"/>
                                          </p:val>
                                        </p:tav>
                                        <p:tav tm="100000">
                                          <p:val>
                                            <p:strVal val="#ppt_w"/>
                                          </p:val>
                                        </p:tav>
                                      </p:tavLst>
                                    </p:anim>
                                    <p:anim calcmode="lin" valueType="num">
                                      <p:cBhvr>
                                        <p:cTn id="146" dur="500" fill="hold"/>
                                        <p:tgtEl>
                                          <p:spTgt spid="27"/>
                                        </p:tgtEl>
                                        <p:attrNameLst>
                                          <p:attrName>ppt_h</p:attrName>
                                        </p:attrNameLst>
                                      </p:cBhvr>
                                      <p:tavLst>
                                        <p:tav tm="0">
                                          <p:val>
                                            <p:fltVal val="0"/>
                                          </p:val>
                                        </p:tav>
                                        <p:tav tm="100000">
                                          <p:val>
                                            <p:strVal val="#ppt_h"/>
                                          </p:val>
                                        </p:tav>
                                      </p:tavLst>
                                    </p:anim>
                                    <p:animEffect transition="in" filter="fade">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fade">
                                      <p:cBhvr>
                                        <p:cTn id="152" dur="500"/>
                                        <p:tgtEl>
                                          <p:spTgt spid="34"/>
                                        </p:tgtEl>
                                      </p:cBhvr>
                                    </p:animEffect>
                                    <p:anim calcmode="lin" valueType="num">
                                      <p:cBhvr>
                                        <p:cTn id="153" dur="500" fill="hold"/>
                                        <p:tgtEl>
                                          <p:spTgt spid="34"/>
                                        </p:tgtEl>
                                        <p:attrNameLst>
                                          <p:attrName>ppt_x</p:attrName>
                                        </p:attrNameLst>
                                      </p:cBhvr>
                                      <p:tavLst>
                                        <p:tav tm="0">
                                          <p:val>
                                            <p:strVal val="#ppt_x"/>
                                          </p:val>
                                        </p:tav>
                                        <p:tav tm="100000">
                                          <p:val>
                                            <p:strVal val="#ppt_x"/>
                                          </p:val>
                                        </p:tav>
                                      </p:tavLst>
                                    </p:anim>
                                    <p:anim calcmode="lin" valueType="num">
                                      <p:cBhvr>
                                        <p:cTn id="154" dur="500" fill="hold"/>
                                        <p:tgtEl>
                                          <p:spTgt spid="3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anim calcmode="lin" valueType="num">
                                      <p:cBhvr>
                                        <p:cTn id="158" dur="500" fill="hold"/>
                                        <p:tgtEl>
                                          <p:spTgt spid="35"/>
                                        </p:tgtEl>
                                        <p:attrNameLst>
                                          <p:attrName>ppt_x</p:attrName>
                                        </p:attrNameLst>
                                      </p:cBhvr>
                                      <p:tavLst>
                                        <p:tav tm="0">
                                          <p:val>
                                            <p:strVal val="#ppt_x"/>
                                          </p:val>
                                        </p:tav>
                                        <p:tav tm="100000">
                                          <p:val>
                                            <p:strVal val="#ppt_x"/>
                                          </p:val>
                                        </p:tav>
                                      </p:tavLst>
                                    </p:anim>
                                    <p:anim calcmode="lin" valueType="num">
                                      <p:cBhvr>
                                        <p:cTn id="159" dur="500" fill="hold"/>
                                        <p:tgtEl>
                                          <p:spTgt spid="35"/>
                                        </p:tgtEl>
                                        <p:attrNameLst>
                                          <p:attrName>ppt_y</p:attrName>
                                        </p:attrNameLst>
                                      </p:cBhvr>
                                      <p:tavLst>
                                        <p:tav tm="0">
                                          <p:val>
                                            <p:strVal val="#ppt_y+.1"/>
                                          </p:val>
                                        </p:tav>
                                        <p:tav tm="100000">
                                          <p:val>
                                            <p:strVal val="#ppt_y"/>
                                          </p:val>
                                        </p:tav>
                                      </p:tavLst>
                                    </p:anim>
                                  </p:childTnLst>
                                </p:cTn>
                              </p:par>
                            </p:childTnLst>
                          </p:cTn>
                        </p:par>
                        <p:par>
                          <p:cTn id="160" fill="hold">
                            <p:stCondLst>
                              <p:cond delay="500"/>
                            </p:stCondLst>
                            <p:childTnLst>
                              <p:par>
                                <p:cTn id="161" presetID="22" presetClass="entr" presetSubtype="8" fill="hold" nodeType="after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wipe(left)">
                                      <p:cBhvr>
                                        <p:cTn id="163" dur="500"/>
                                        <p:tgtEl>
                                          <p:spTgt spid="66"/>
                                        </p:tgtEl>
                                      </p:cBhvr>
                                    </p:animEffect>
                                  </p:childTnLst>
                                </p:cTn>
                              </p:par>
                            </p:childTnLst>
                          </p:cTn>
                        </p:par>
                        <p:par>
                          <p:cTn id="164" fill="hold">
                            <p:stCondLst>
                              <p:cond delay="1000"/>
                            </p:stCondLst>
                            <p:childTnLst>
                              <p:par>
                                <p:cTn id="165" presetID="22" presetClass="entr" presetSubtype="8" fill="hold"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wipe(left)">
                                      <p:cBhvr>
                                        <p:cTn id="167" dur="500"/>
                                        <p:tgtEl>
                                          <p:spTgt spid="44"/>
                                        </p:tgtEl>
                                      </p:cBhvr>
                                    </p:animEffect>
                                  </p:childTnLst>
                                </p:cTn>
                              </p:par>
                            </p:childTnLst>
                          </p:cTn>
                        </p:par>
                        <p:par>
                          <p:cTn id="168" fill="hold">
                            <p:stCondLst>
                              <p:cond delay="1500"/>
                            </p:stCondLst>
                            <p:childTnLst>
                              <p:par>
                                <p:cTn id="169" presetID="53" presetClass="entr" presetSubtype="16" fill="hold" grpId="0" nodeType="after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p:cTn id="171" dur="500" fill="hold"/>
                                        <p:tgtEl>
                                          <p:spTgt spid="46"/>
                                        </p:tgtEl>
                                        <p:attrNameLst>
                                          <p:attrName>ppt_w</p:attrName>
                                        </p:attrNameLst>
                                      </p:cBhvr>
                                      <p:tavLst>
                                        <p:tav tm="0">
                                          <p:val>
                                            <p:fltVal val="0"/>
                                          </p:val>
                                        </p:tav>
                                        <p:tav tm="100000">
                                          <p:val>
                                            <p:strVal val="#ppt_w"/>
                                          </p:val>
                                        </p:tav>
                                      </p:tavLst>
                                    </p:anim>
                                    <p:anim calcmode="lin" valueType="num">
                                      <p:cBhvr>
                                        <p:cTn id="172" dur="500" fill="hold"/>
                                        <p:tgtEl>
                                          <p:spTgt spid="46"/>
                                        </p:tgtEl>
                                        <p:attrNameLst>
                                          <p:attrName>ppt_h</p:attrName>
                                        </p:attrNameLst>
                                      </p:cBhvr>
                                      <p:tavLst>
                                        <p:tav tm="0">
                                          <p:val>
                                            <p:fltVal val="0"/>
                                          </p:val>
                                        </p:tav>
                                        <p:tav tm="100000">
                                          <p:val>
                                            <p:strVal val="#ppt_h"/>
                                          </p:val>
                                        </p:tav>
                                      </p:tavLst>
                                    </p:anim>
                                    <p:animEffect transition="in" filter="fade">
                                      <p:cBhvr>
                                        <p:cTn id="173" dur="500"/>
                                        <p:tgtEl>
                                          <p:spTgt spid="46"/>
                                        </p:tgtEl>
                                      </p:cBhvr>
                                    </p:animEffect>
                                  </p:childTnLst>
                                </p:cTn>
                              </p:par>
                            </p:childTnLst>
                          </p:cTn>
                        </p:par>
                        <p:par>
                          <p:cTn id="174" fill="hold">
                            <p:stCondLst>
                              <p:cond delay="2000"/>
                            </p:stCondLst>
                            <p:childTnLst>
                              <p:par>
                                <p:cTn id="175" presetID="53" presetClass="entr" presetSubtype="16"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ppt_w</p:attrName>
                                        </p:attrNameLst>
                                      </p:cBhvr>
                                      <p:tavLst>
                                        <p:tav tm="0">
                                          <p:val>
                                            <p:fltVal val="0"/>
                                          </p:val>
                                        </p:tav>
                                        <p:tav tm="100000">
                                          <p:val>
                                            <p:strVal val="#ppt_w"/>
                                          </p:val>
                                        </p:tav>
                                      </p:tavLst>
                                    </p:anim>
                                    <p:anim calcmode="lin" valueType="num">
                                      <p:cBhvr>
                                        <p:cTn id="178" dur="500" fill="hold"/>
                                        <p:tgtEl>
                                          <p:spTgt spid="47"/>
                                        </p:tgtEl>
                                        <p:attrNameLst>
                                          <p:attrName>ppt_h</p:attrName>
                                        </p:attrNameLst>
                                      </p:cBhvr>
                                      <p:tavLst>
                                        <p:tav tm="0">
                                          <p:val>
                                            <p:fltVal val="0"/>
                                          </p:val>
                                        </p:tav>
                                        <p:tav tm="100000">
                                          <p:val>
                                            <p:strVal val="#ppt_h"/>
                                          </p:val>
                                        </p:tav>
                                      </p:tavLst>
                                    </p:anim>
                                    <p:animEffect transition="in" filter="fade">
                                      <p:cBhvr>
                                        <p:cTn id="179" dur="500"/>
                                        <p:tgtEl>
                                          <p:spTgt spid="47"/>
                                        </p:tgtEl>
                                      </p:cBhvr>
                                    </p:animEffect>
                                  </p:childTnLst>
                                </p:cTn>
                              </p:par>
                            </p:childTnLst>
                          </p:cTn>
                        </p:par>
                        <p:par>
                          <p:cTn id="180" fill="hold">
                            <p:stCondLst>
                              <p:cond delay="2500"/>
                            </p:stCondLst>
                            <p:childTnLst>
                              <p:par>
                                <p:cTn id="181" presetID="53" presetClass="entr" presetSubtype="16"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 calcmode="lin" valueType="num">
                                      <p:cBhvr>
                                        <p:cTn id="183" dur="500" fill="hold"/>
                                        <p:tgtEl>
                                          <p:spTgt spid="48"/>
                                        </p:tgtEl>
                                        <p:attrNameLst>
                                          <p:attrName>ppt_w</p:attrName>
                                        </p:attrNameLst>
                                      </p:cBhvr>
                                      <p:tavLst>
                                        <p:tav tm="0">
                                          <p:val>
                                            <p:fltVal val="0"/>
                                          </p:val>
                                        </p:tav>
                                        <p:tav tm="100000">
                                          <p:val>
                                            <p:strVal val="#ppt_w"/>
                                          </p:val>
                                        </p:tav>
                                      </p:tavLst>
                                    </p:anim>
                                    <p:anim calcmode="lin" valueType="num">
                                      <p:cBhvr>
                                        <p:cTn id="184" dur="500" fill="hold"/>
                                        <p:tgtEl>
                                          <p:spTgt spid="48"/>
                                        </p:tgtEl>
                                        <p:attrNameLst>
                                          <p:attrName>ppt_h</p:attrName>
                                        </p:attrNameLst>
                                      </p:cBhvr>
                                      <p:tavLst>
                                        <p:tav tm="0">
                                          <p:val>
                                            <p:fltVal val="0"/>
                                          </p:val>
                                        </p:tav>
                                        <p:tav tm="100000">
                                          <p:val>
                                            <p:strVal val="#ppt_h"/>
                                          </p:val>
                                        </p:tav>
                                      </p:tavLst>
                                    </p:anim>
                                    <p:animEffect transition="in" filter="fade">
                                      <p:cBhvr>
                                        <p:cTn id="185" dur="500"/>
                                        <p:tgtEl>
                                          <p:spTgt spid="48"/>
                                        </p:tgtEl>
                                      </p:cBhvr>
                                    </p:animEffect>
                                  </p:childTnLst>
                                </p:cTn>
                              </p:par>
                            </p:childTnLst>
                          </p:cTn>
                        </p:par>
                        <p:par>
                          <p:cTn id="186" fill="hold">
                            <p:stCondLst>
                              <p:cond delay="3000"/>
                            </p:stCondLst>
                            <p:childTnLst>
                              <p:par>
                                <p:cTn id="187" presetID="22" presetClass="entr" presetSubtype="4" fill="hold" nodeType="afterEffect">
                                  <p:stCondLst>
                                    <p:cond delay="0"/>
                                  </p:stCondLst>
                                  <p:childTnLst>
                                    <p:set>
                                      <p:cBhvr>
                                        <p:cTn id="188" dur="1" fill="hold">
                                          <p:stCondLst>
                                            <p:cond delay="0"/>
                                          </p:stCondLst>
                                        </p:cTn>
                                        <p:tgtEl>
                                          <p:spTgt spid="49"/>
                                        </p:tgtEl>
                                        <p:attrNameLst>
                                          <p:attrName>style.visibility</p:attrName>
                                        </p:attrNameLst>
                                      </p:cBhvr>
                                      <p:to>
                                        <p:strVal val="visible"/>
                                      </p:to>
                                    </p:set>
                                    <p:animEffect transition="in" filter="wipe(down)">
                                      <p:cBhvr>
                                        <p:cTn id="189" dur="500"/>
                                        <p:tgtEl>
                                          <p:spTgt spid="49"/>
                                        </p:tgtEl>
                                      </p:cBhvr>
                                    </p:animEffect>
                                  </p:childTnLst>
                                </p:cTn>
                              </p:par>
                            </p:childTnLst>
                          </p:cTn>
                        </p:par>
                        <p:par>
                          <p:cTn id="190" fill="hold">
                            <p:stCondLst>
                              <p:cond delay="3500"/>
                            </p:stCondLst>
                            <p:childTnLst>
                              <p:par>
                                <p:cTn id="191" presetID="53" presetClass="entr" presetSubtype="16" fill="hold" grpId="0" nodeType="afterEffect">
                                  <p:stCondLst>
                                    <p:cond delay="0"/>
                                  </p:stCondLst>
                                  <p:childTnLst>
                                    <p:set>
                                      <p:cBhvr>
                                        <p:cTn id="192" dur="1" fill="hold">
                                          <p:stCondLst>
                                            <p:cond delay="0"/>
                                          </p:stCondLst>
                                        </p:cTn>
                                        <p:tgtEl>
                                          <p:spTgt spid="50"/>
                                        </p:tgtEl>
                                        <p:attrNameLst>
                                          <p:attrName>style.visibility</p:attrName>
                                        </p:attrNameLst>
                                      </p:cBhvr>
                                      <p:to>
                                        <p:strVal val="visible"/>
                                      </p:to>
                                    </p:set>
                                    <p:anim calcmode="lin" valueType="num">
                                      <p:cBhvr>
                                        <p:cTn id="193" dur="500" fill="hold"/>
                                        <p:tgtEl>
                                          <p:spTgt spid="50"/>
                                        </p:tgtEl>
                                        <p:attrNameLst>
                                          <p:attrName>ppt_w</p:attrName>
                                        </p:attrNameLst>
                                      </p:cBhvr>
                                      <p:tavLst>
                                        <p:tav tm="0">
                                          <p:val>
                                            <p:fltVal val="0"/>
                                          </p:val>
                                        </p:tav>
                                        <p:tav tm="100000">
                                          <p:val>
                                            <p:strVal val="#ppt_w"/>
                                          </p:val>
                                        </p:tav>
                                      </p:tavLst>
                                    </p:anim>
                                    <p:anim calcmode="lin" valueType="num">
                                      <p:cBhvr>
                                        <p:cTn id="194" dur="500" fill="hold"/>
                                        <p:tgtEl>
                                          <p:spTgt spid="50"/>
                                        </p:tgtEl>
                                        <p:attrNameLst>
                                          <p:attrName>ppt_h</p:attrName>
                                        </p:attrNameLst>
                                      </p:cBhvr>
                                      <p:tavLst>
                                        <p:tav tm="0">
                                          <p:val>
                                            <p:fltVal val="0"/>
                                          </p:val>
                                        </p:tav>
                                        <p:tav tm="100000">
                                          <p:val>
                                            <p:strVal val="#ppt_h"/>
                                          </p:val>
                                        </p:tav>
                                      </p:tavLst>
                                    </p:anim>
                                    <p:animEffect transition="in" filter="fade">
                                      <p:cBhvr>
                                        <p:cTn id="195" dur="500"/>
                                        <p:tgtEl>
                                          <p:spTgt spid="50"/>
                                        </p:tgtEl>
                                      </p:cBhvr>
                                    </p:animEffect>
                                  </p:childTnLst>
                                </p:cTn>
                              </p:par>
                            </p:childTnLst>
                          </p:cTn>
                        </p:par>
                        <p:par>
                          <p:cTn id="196" fill="hold">
                            <p:stCondLst>
                              <p:cond delay="4000"/>
                            </p:stCondLst>
                            <p:childTnLst>
                              <p:par>
                                <p:cTn id="197" presetID="53" presetClass="entr" presetSubtype="16" fill="hold" grpId="0" nodeType="afterEffect">
                                  <p:stCondLst>
                                    <p:cond delay="0"/>
                                  </p:stCondLst>
                                  <p:childTnLst>
                                    <p:set>
                                      <p:cBhvr>
                                        <p:cTn id="198" dur="1" fill="hold">
                                          <p:stCondLst>
                                            <p:cond delay="0"/>
                                          </p:stCondLst>
                                        </p:cTn>
                                        <p:tgtEl>
                                          <p:spTgt spid="45"/>
                                        </p:tgtEl>
                                        <p:attrNameLst>
                                          <p:attrName>style.visibility</p:attrName>
                                        </p:attrNameLst>
                                      </p:cBhvr>
                                      <p:to>
                                        <p:strVal val="visible"/>
                                      </p:to>
                                    </p:set>
                                    <p:anim calcmode="lin" valueType="num">
                                      <p:cBhvr>
                                        <p:cTn id="199" dur="500" fill="hold"/>
                                        <p:tgtEl>
                                          <p:spTgt spid="45"/>
                                        </p:tgtEl>
                                        <p:attrNameLst>
                                          <p:attrName>ppt_w</p:attrName>
                                        </p:attrNameLst>
                                      </p:cBhvr>
                                      <p:tavLst>
                                        <p:tav tm="0">
                                          <p:val>
                                            <p:fltVal val="0"/>
                                          </p:val>
                                        </p:tav>
                                        <p:tav tm="100000">
                                          <p:val>
                                            <p:strVal val="#ppt_w"/>
                                          </p:val>
                                        </p:tav>
                                      </p:tavLst>
                                    </p:anim>
                                    <p:anim calcmode="lin" valueType="num">
                                      <p:cBhvr>
                                        <p:cTn id="200" dur="500" fill="hold"/>
                                        <p:tgtEl>
                                          <p:spTgt spid="45"/>
                                        </p:tgtEl>
                                        <p:attrNameLst>
                                          <p:attrName>ppt_h</p:attrName>
                                        </p:attrNameLst>
                                      </p:cBhvr>
                                      <p:tavLst>
                                        <p:tav tm="0">
                                          <p:val>
                                            <p:fltVal val="0"/>
                                          </p:val>
                                        </p:tav>
                                        <p:tav tm="100000">
                                          <p:val>
                                            <p:strVal val="#ppt_h"/>
                                          </p:val>
                                        </p:tav>
                                      </p:tavLst>
                                    </p:anim>
                                    <p:animEffect transition="in" filter="fade">
                                      <p:cBhvr>
                                        <p:cTn id="201" dur="500"/>
                                        <p:tgtEl>
                                          <p:spTgt spid="45"/>
                                        </p:tgtEl>
                                      </p:cBhvr>
                                    </p:animEffect>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51"/>
                                        </p:tgtEl>
                                        <p:attrNameLst>
                                          <p:attrName>style.visibility</p:attrName>
                                        </p:attrNameLst>
                                      </p:cBhvr>
                                      <p:to>
                                        <p:strVal val="visible"/>
                                      </p:to>
                                    </p:set>
                                    <p:animEffect transition="in" filter="fade">
                                      <p:cBhvr>
                                        <p:cTn id="206" dur="500"/>
                                        <p:tgtEl>
                                          <p:spTgt spid="51"/>
                                        </p:tgtEl>
                                      </p:cBhvr>
                                    </p:animEffect>
                                    <p:anim calcmode="lin" valueType="num">
                                      <p:cBhvr>
                                        <p:cTn id="207" dur="500" fill="hold"/>
                                        <p:tgtEl>
                                          <p:spTgt spid="51"/>
                                        </p:tgtEl>
                                        <p:attrNameLst>
                                          <p:attrName>ppt_x</p:attrName>
                                        </p:attrNameLst>
                                      </p:cBhvr>
                                      <p:tavLst>
                                        <p:tav tm="0">
                                          <p:val>
                                            <p:strVal val="#ppt_x"/>
                                          </p:val>
                                        </p:tav>
                                        <p:tav tm="100000">
                                          <p:val>
                                            <p:strVal val="#ppt_x"/>
                                          </p:val>
                                        </p:tav>
                                      </p:tavLst>
                                    </p:anim>
                                    <p:anim calcmode="lin" valueType="num">
                                      <p:cBhvr>
                                        <p:cTn id="208" dur="500" fill="hold"/>
                                        <p:tgtEl>
                                          <p:spTgt spid="51"/>
                                        </p:tgtEl>
                                        <p:attrNameLst>
                                          <p:attrName>ppt_y</p:attrName>
                                        </p:attrNameLst>
                                      </p:cBhvr>
                                      <p:tavLst>
                                        <p:tav tm="0">
                                          <p:val>
                                            <p:strVal val="#ppt_y+.1"/>
                                          </p:val>
                                        </p:tav>
                                        <p:tav tm="100000">
                                          <p:val>
                                            <p:strVal val="#ppt_y"/>
                                          </p:val>
                                        </p:tav>
                                      </p:tavLst>
                                    </p:anim>
                                  </p:childTnLst>
                                </p:cTn>
                              </p:par>
                              <p:par>
                                <p:cTn id="209" presetID="47" presetClass="entr" presetSubtype="0" fill="hold" grpId="0" nodeType="withEffect">
                                  <p:stCondLst>
                                    <p:cond delay="0"/>
                                  </p:stCondLst>
                                  <p:childTnLst>
                                    <p:set>
                                      <p:cBhvr>
                                        <p:cTn id="210" dur="1" fill="hold">
                                          <p:stCondLst>
                                            <p:cond delay="0"/>
                                          </p:stCondLst>
                                        </p:cTn>
                                        <p:tgtEl>
                                          <p:spTgt spid="52"/>
                                        </p:tgtEl>
                                        <p:attrNameLst>
                                          <p:attrName>style.visibility</p:attrName>
                                        </p:attrNameLst>
                                      </p:cBhvr>
                                      <p:to>
                                        <p:strVal val="visible"/>
                                      </p:to>
                                    </p:set>
                                    <p:animEffect transition="in" filter="fade">
                                      <p:cBhvr>
                                        <p:cTn id="211" dur="500"/>
                                        <p:tgtEl>
                                          <p:spTgt spid="52"/>
                                        </p:tgtEl>
                                      </p:cBhvr>
                                    </p:animEffect>
                                    <p:anim calcmode="lin" valueType="num">
                                      <p:cBhvr>
                                        <p:cTn id="212" dur="500" fill="hold"/>
                                        <p:tgtEl>
                                          <p:spTgt spid="52"/>
                                        </p:tgtEl>
                                        <p:attrNameLst>
                                          <p:attrName>ppt_x</p:attrName>
                                        </p:attrNameLst>
                                      </p:cBhvr>
                                      <p:tavLst>
                                        <p:tav tm="0">
                                          <p:val>
                                            <p:strVal val="#ppt_x"/>
                                          </p:val>
                                        </p:tav>
                                        <p:tav tm="100000">
                                          <p:val>
                                            <p:strVal val="#ppt_x"/>
                                          </p:val>
                                        </p:tav>
                                      </p:tavLst>
                                    </p:anim>
                                    <p:anim calcmode="lin" valueType="num">
                                      <p:cBhvr>
                                        <p:cTn id="213" dur="500" fill="hold"/>
                                        <p:tgtEl>
                                          <p:spTgt spid="52"/>
                                        </p:tgtEl>
                                        <p:attrNameLst>
                                          <p:attrName>ppt_y</p:attrName>
                                        </p:attrNameLst>
                                      </p:cBhvr>
                                      <p:tavLst>
                                        <p:tav tm="0">
                                          <p:val>
                                            <p:strVal val="#ppt_y-.1"/>
                                          </p:val>
                                        </p:tav>
                                        <p:tav tm="100000">
                                          <p:val>
                                            <p:strVal val="#ppt_y"/>
                                          </p:val>
                                        </p:tav>
                                      </p:tavLst>
                                    </p:anim>
                                  </p:childTnLst>
                                </p:cTn>
                              </p:par>
                            </p:childTnLst>
                          </p:cTn>
                        </p:par>
                        <p:par>
                          <p:cTn id="214" fill="hold">
                            <p:stCondLst>
                              <p:cond delay="500"/>
                            </p:stCondLst>
                            <p:childTnLst>
                              <p:par>
                                <p:cTn id="215" presetID="22" presetClass="entr" presetSubtype="8" fill="hold" nodeType="after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wipe(left)">
                                      <p:cBhvr>
                                        <p:cTn id="217" dur="500"/>
                                        <p:tgtEl>
                                          <p:spTgt spid="69"/>
                                        </p:tgtEl>
                                      </p:cBhvr>
                                    </p:animEffect>
                                  </p:childTnLst>
                                </p:cTn>
                              </p:par>
                            </p:childTnLst>
                          </p:cTn>
                        </p:par>
                        <p:par>
                          <p:cTn id="218" fill="hold">
                            <p:stCondLst>
                              <p:cond delay="1000"/>
                            </p:stCondLst>
                            <p:childTnLst>
                              <p:par>
                                <p:cTn id="219" presetID="22" presetClass="entr" presetSubtype="8" fill="hold"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wipe(left)">
                                      <p:cBhvr>
                                        <p:cTn id="221" dur="500"/>
                                        <p:tgtEl>
                                          <p:spTgt spid="54"/>
                                        </p:tgtEl>
                                      </p:cBhvr>
                                    </p:animEffect>
                                  </p:childTnLst>
                                </p:cTn>
                              </p:par>
                            </p:childTnLst>
                          </p:cTn>
                        </p:par>
                        <p:par>
                          <p:cTn id="222" fill="hold">
                            <p:stCondLst>
                              <p:cond delay="1500"/>
                            </p:stCondLst>
                            <p:childTnLst>
                              <p:par>
                                <p:cTn id="223" presetID="53" presetClass="entr" presetSubtype="16" fill="hold" grpId="0" nodeType="afterEffect">
                                  <p:stCondLst>
                                    <p:cond delay="0"/>
                                  </p:stCondLst>
                                  <p:childTnLst>
                                    <p:set>
                                      <p:cBhvr>
                                        <p:cTn id="224" dur="1" fill="hold">
                                          <p:stCondLst>
                                            <p:cond delay="0"/>
                                          </p:stCondLst>
                                        </p:cTn>
                                        <p:tgtEl>
                                          <p:spTgt spid="55"/>
                                        </p:tgtEl>
                                        <p:attrNameLst>
                                          <p:attrName>style.visibility</p:attrName>
                                        </p:attrNameLst>
                                      </p:cBhvr>
                                      <p:to>
                                        <p:strVal val="visible"/>
                                      </p:to>
                                    </p:set>
                                    <p:anim calcmode="lin" valueType="num">
                                      <p:cBhvr>
                                        <p:cTn id="225" dur="500" fill="hold"/>
                                        <p:tgtEl>
                                          <p:spTgt spid="55"/>
                                        </p:tgtEl>
                                        <p:attrNameLst>
                                          <p:attrName>ppt_w</p:attrName>
                                        </p:attrNameLst>
                                      </p:cBhvr>
                                      <p:tavLst>
                                        <p:tav tm="0">
                                          <p:val>
                                            <p:fltVal val="0"/>
                                          </p:val>
                                        </p:tav>
                                        <p:tav tm="100000">
                                          <p:val>
                                            <p:strVal val="#ppt_w"/>
                                          </p:val>
                                        </p:tav>
                                      </p:tavLst>
                                    </p:anim>
                                    <p:anim calcmode="lin" valueType="num">
                                      <p:cBhvr>
                                        <p:cTn id="226" dur="500" fill="hold"/>
                                        <p:tgtEl>
                                          <p:spTgt spid="55"/>
                                        </p:tgtEl>
                                        <p:attrNameLst>
                                          <p:attrName>ppt_h</p:attrName>
                                        </p:attrNameLst>
                                      </p:cBhvr>
                                      <p:tavLst>
                                        <p:tav tm="0">
                                          <p:val>
                                            <p:fltVal val="0"/>
                                          </p:val>
                                        </p:tav>
                                        <p:tav tm="100000">
                                          <p:val>
                                            <p:strVal val="#ppt_h"/>
                                          </p:val>
                                        </p:tav>
                                      </p:tavLst>
                                    </p:anim>
                                    <p:animEffect transition="in" filter="fade">
                                      <p:cBhvr>
                                        <p:cTn id="227" dur="500"/>
                                        <p:tgtEl>
                                          <p:spTgt spid="55"/>
                                        </p:tgtEl>
                                      </p:cBhvr>
                                    </p:animEffect>
                                  </p:childTnLst>
                                </p:cTn>
                              </p:par>
                            </p:childTnLst>
                          </p:cTn>
                        </p:par>
                        <p:par>
                          <p:cTn id="228" fill="hold">
                            <p:stCondLst>
                              <p:cond delay="2000"/>
                            </p:stCondLst>
                            <p:childTnLst>
                              <p:par>
                                <p:cTn id="229" presetID="53" presetClass="entr" presetSubtype="16"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 calcmode="lin" valueType="num">
                                      <p:cBhvr>
                                        <p:cTn id="231" dur="500" fill="hold"/>
                                        <p:tgtEl>
                                          <p:spTgt spid="56"/>
                                        </p:tgtEl>
                                        <p:attrNameLst>
                                          <p:attrName>ppt_w</p:attrName>
                                        </p:attrNameLst>
                                      </p:cBhvr>
                                      <p:tavLst>
                                        <p:tav tm="0">
                                          <p:val>
                                            <p:fltVal val="0"/>
                                          </p:val>
                                        </p:tav>
                                        <p:tav tm="100000">
                                          <p:val>
                                            <p:strVal val="#ppt_w"/>
                                          </p:val>
                                        </p:tav>
                                      </p:tavLst>
                                    </p:anim>
                                    <p:anim calcmode="lin" valueType="num">
                                      <p:cBhvr>
                                        <p:cTn id="232" dur="500" fill="hold"/>
                                        <p:tgtEl>
                                          <p:spTgt spid="56"/>
                                        </p:tgtEl>
                                        <p:attrNameLst>
                                          <p:attrName>ppt_h</p:attrName>
                                        </p:attrNameLst>
                                      </p:cBhvr>
                                      <p:tavLst>
                                        <p:tav tm="0">
                                          <p:val>
                                            <p:fltVal val="0"/>
                                          </p:val>
                                        </p:tav>
                                        <p:tav tm="100000">
                                          <p:val>
                                            <p:strVal val="#ppt_h"/>
                                          </p:val>
                                        </p:tav>
                                      </p:tavLst>
                                    </p:anim>
                                    <p:animEffect transition="in" filter="fade">
                                      <p:cBhvr>
                                        <p:cTn id="233" dur="500"/>
                                        <p:tgtEl>
                                          <p:spTgt spid="56"/>
                                        </p:tgtEl>
                                      </p:cBhvr>
                                    </p:animEffect>
                                  </p:childTnLst>
                                </p:cTn>
                              </p:par>
                            </p:childTnLst>
                          </p:cTn>
                        </p:par>
                        <p:par>
                          <p:cTn id="234" fill="hold">
                            <p:stCondLst>
                              <p:cond delay="2500"/>
                            </p:stCondLst>
                            <p:childTnLst>
                              <p:par>
                                <p:cTn id="235" presetID="53" presetClass="entr" presetSubtype="16" fill="hold" grpId="0" nodeType="afterEffect">
                                  <p:stCondLst>
                                    <p:cond delay="0"/>
                                  </p:stCondLst>
                                  <p:childTnLst>
                                    <p:set>
                                      <p:cBhvr>
                                        <p:cTn id="236" dur="1" fill="hold">
                                          <p:stCondLst>
                                            <p:cond delay="0"/>
                                          </p:stCondLst>
                                        </p:cTn>
                                        <p:tgtEl>
                                          <p:spTgt spid="57"/>
                                        </p:tgtEl>
                                        <p:attrNameLst>
                                          <p:attrName>style.visibility</p:attrName>
                                        </p:attrNameLst>
                                      </p:cBhvr>
                                      <p:to>
                                        <p:strVal val="visible"/>
                                      </p:to>
                                    </p:set>
                                    <p:anim calcmode="lin" valueType="num">
                                      <p:cBhvr>
                                        <p:cTn id="237" dur="500" fill="hold"/>
                                        <p:tgtEl>
                                          <p:spTgt spid="57"/>
                                        </p:tgtEl>
                                        <p:attrNameLst>
                                          <p:attrName>ppt_w</p:attrName>
                                        </p:attrNameLst>
                                      </p:cBhvr>
                                      <p:tavLst>
                                        <p:tav tm="0">
                                          <p:val>
                                            <p:fltVal val="0"/>
                                          </p:val>
                                        </p:tav>
                                        <p:tav tm="100000">
                                          <p:val>
                                            <p:strVal val="#ppt_w"/>
                                          </p:val>
                                        </p:tav>
                                      </p:tavLst>
                                    </p:anim>
                                    <p:anim calcmode="lin" valueType="num">
                                      <p:cBhvr>
                                        <p:cTn id="238" dur="500" fill="hold"/>
                                        <p:tgtEl>
                                          <p:spTgt spid="57"/>
                                        </p:tgtEl>
                                        <p:attrNameLst>
                                          <p:attrName>ppt_h</p:attrName>
                                        </p:attrNameLst>
                                      </p:cBhvr>
                                      <p:tavLst>
                                        <p:tav tm="0">
                                          <p:val>
                                            <p:fltVal val="0"/>
                                          </p:val>
                                        </p:tav>
                                        <p:tav tm="100000">
                                          <p:val>
                                            <p:strVal val="#ppt_h"/>
                                          </p:val>
                                        </p:tav>
                                      </p:tavLst>
                                    </p:anim>
                                    <p:animEffect transition="in" filter="fade">
                                      <p:cBhvr>
                                        <p:cTn id="239" dur="500"/>
                                        <p:tgtEl>
                                          <p:spTgt spid="57"/>
                                        </p:tgtEl>
                                      </p:cBhvr>
                                    </p:animEffect>
                                  </p:childTnLst>
                                </p:cTn>
                              </p:par>
                            </p:childTnLst>
                          </p:cTn>
                        </p:par>
                        <p:par>
                          <p:cTn id="240" fill="hold">
                            <p:stCondLst>
                              <p:cond delay="3000"/>
                            </p:stCondLst>
                            <p:childTnLst>
                              <p:par>
                                <p:cTn id="241" presetID="22" presetClass="entr" presetSubtype="1" fill="hold" nodeType="afterEffect">
                                  <p:stCondLst>
                                    <p:cond delay="0"/>
                                  </p:stCondLst>
                                  <p:childTnLst>
                                    <p:set>
                                      <p:cBhvr>
                                        <p:cTn id="242" dur="1" fill="hold">
                                          <p:stCondLst>
                                            <p:cond delay="0"/>
                                          </p:stCondLst>
                                        </p:cTn>
                                        <p:tgtEl>
                                          <p:spTgt spid="58"/>
                                        </p:tgtEl>
                                        <p:attrNameLst>
                                          <p:attrName>style.visibility</p:attrName>
                                        </p:attrNameLst>
                                      </p:cBhvr>
                                      <p:to>
                                        <p:strVal val="visible"/>
                                      </p:to>
                                    </p:set>
                                    <p:animEffect transition="in" filter="wipe(up)">
                                      <p:cBhvr>
                                        <p:cTn id="243" dur="500"/>
                                        <p:tgtEl>
                                          <p:spTgt spid="58"/>
                                        </p:tgtEl>
                                      </p:cBhvr>
                                    </p:animEffect>
                                  </p:childTnLst>
                                </p:cTn>
                              </p:par>
                            </p:childTnLst>
                          </p:cTn>
                        </p:par>
                        <p:par>
                          <p:cTn id="244" fill="hold">
                            <p:stCondLst>
                              <p:cond delay="3500"/>
                            </p:stCondLst>
                            <p:childTnLst>
                              <p:par>
                                <p:cTn id="245" presetID="53" presetClass="entr" presetSubtype="16" fill="hold" grpId="0" nodeType="afterEffect">
                                  <p:stCondLst>
                                    <p:cond delay="0"/>
                                  </p:stCondLst>
                                  <p:childTnLst>
                                    <p:set>
                                      <p:cBhvr>
                                        <p:cTn id="246" dur="1" fill="hold">
                                          <p:stCondLst>
                                            <p:cond delay="0"/>
                                          </p:stCondLst>
                                        </p:cTn>
                                        <p:tgtEl>
                                          <p:spTgt spid="59"/>
                                        </p:tgtEl>
                                        <p:attrNameLst>
                                          <p:attrName>style.visibility</p:attrName>
                                        </p:attrNameLst>
                                      </p:cBhvr>
                                      <p:to>
                                        <p:strVal val="visible"/>
                                      </p:to>
                                    </p:set>
                                    <p:anim calcmode="lin" valueType="num">
                                      <p:cBhvr>
                                        <p:cTn id="247" dur="500" fill="hold"/>
                                        <p:tgtEl>
                                          <p:spTgt spid="59"/>
                                        </p:tgtEl>
                                        <p:attrNameLst>
                                          <p:attrName>ppt_w</p:attrName>
                                        </p:attrNameLst>
                                      </p:cBhvr>
                                      <p:tavLst>
                                        <p:tav tm="0">
                                          <p:val>
                                            <p:fltVal val="0"/>
                                          </p:val>
                                        </p:tav>
                                        <p:tav tm="100000">
                                          <p:val>
                                            <p:strVal val="#ppt_w"/>
                                          </p:val>
                                        </p:tav>
                                      </p:tavLst>
                                    </p:anim>
                                    <p:anim calcmode="lin" valueType="num">
                                      <p:cBhvr>
                                        <p:cTn id="248" dur="500" fill="hold"/>
                                        <p:tgtEl>
                                          <p:spTgt spid="59"/>
                                        </p:tgtEl>
                                        <p:attrNameLst>
                                          <p:attrName>ppt_h</p:attrName>
                                        </p:attrNameLst>
                                      </p:cBhvr>
                                      <p:tavLst>
                                        <p:tav tm="0">
                                          <p:val>
                                            <p:fltVal val="0"/>
                                          </p:val>
                                        </p:tav>
                                        <p:tav tm="100000">
                                          <p:val>
                                            <p:strVal val="#ppt_h"/>
                                          </p:val>
                                        </p:tav>
                                      </p:tavLst>
                                    </p:anim>
                                    <p:animEffect transition="in" filter="fade">
                                      <p:cBhvr>
                                        <p:cTn id="249" dur="500"/>
                                        <p:tgtEl>
                                          <p:spTgt spid="59"/>
                                        </p:tgtEl>
                                      </p:cBhvr>
                                    </p:animEffect>
                                  </p:childTnLst>
                                </p:cTn>
                              </p:par>
                            </p:childTnLst>
                          </p:cTn>
                        </p:par>
                        <p:par>
                          <p:cTn id="250" fill="hold">
                            <p:stCondLst>
                              <p:cond delay="4000"/>
                            </p:stCondLst>
                            <p:childTnLst>
                              <p:par>
                                <p:cTn id="251" presetID="53" presetClass="entr" presetSubtype="16" fill="hold" grpId="0" nodeType="afterEffect">
                                  <p:stCondLst>
                                    <p:cond delay="0"/>
                                  </p:stCondLst>
                                  <p:childTnLst>
                                    <p:set>
                                      <p:cBhvr>
                                        <p:cTn id="252" dur="1" fill="hold">
                                          <p:stCondLst>
                                            <p:cond delay="0"/>
                                          </p:stCondLst>
                                        </p:cTn>
                                        <p:tgtEl>
                                          <p:spTgt spid="53"/>
                                        </p:tgtEl>
                                        <p:attrNameLst>
                                          <p:attrName>style.visibility</p:attrName>
                                        </p:attrNameLst>
                                      </p:cBhvr>
                                      <p:to>
                                        <p:strVal val="visible"/>
                                      </p:to>
                                    </p:set>
                                    <p:anim calcmode="lin" valueType="num">
                                      <p:cBhvr>
                                        <p:cTn id="253" dur="500" fill="hold"/>
                                        <p:tgtEl>
                                          <p:spTgt spid="53"/>
                                        </p:tgtEl>
                                        <p:attrNameLst>
                                          <p:attrName>ppt_w</p:attrName>
                                        </p:attrNameLst>
                                      </p:cBhvr>
                                      <p:tavLst>
                                        <p:tav tm="0">
                                          <p:val>
                                            <p:fltVal val="0"/>
                                          </p:val>
                                        </p:tav>
                                        <p:tav tm="100000">
                                          <p:val>
                                            <p:strVal val="#ppt_w"/>
                                          </p:val>
                                        </p:tav>
                                      </p:tavLst>
                                    </p:anim>
                                    <p:anim calcmode="lin" valueType="num">
                                      <p:cBhvr>
                                        <p:cTn id="254" dur="500" fill="hold"/>
                                        <p:tgtEl>
                                          <p:spTgt spid="53"/>
                                        </p:tgtEl>
                                        <p:attrNameLst>
                                          <p:attrName>ppt_h</p:attrName>
                                        </p:attrNameLst>
                                      </p:cBhvr>
                                      <p:tavLst>
                                        <p:tav tm="0">
                                          <p:val>
                                            <p:fltVal val="0"/>
                                          </p:val>
                                        </p:tav>
                                        <p:tav tm="100000">
                                          <p:val>
                                            <p:strVal val="#ppt_h"/>
                                          </p:val>
                                        </p:tav>
                                      </p:tavLst>
                                    </p:anim>
                                    <p:animEffect transition="in" filter="fade">
                                      <p:cBhvr>
                                        <p:cTn id="255" dur="500"/>
                                        <p:tgtEl>
                                          <p:spTgt spid="53"/>
                                        </p:tgtEl>
                                      </p:cBhvr>
                                    </p:animEffect>
                                  </p:childTnLst>
                                </p:cTn>
                              </p:par>
                            </p:childTnLst>
                          </p:cTn>
                        </p:par>
                      </p:childTnLst>
                    </p:cTn>
                  </p:par>
                  <p:par>
                    <p:cTn id="256" fill="hold">
                      <p:stCondLst>
                        <p:cond delay="indefinite"/>
                      </p:stCondLst>
                      <p:childTnLst>
                        <p:par>
                          <p:cTn id="257" fill="hold">
                            <p:stCondLst>
                              <p:cond delay="0"/>
                            </p:stCondLst>
                            <p:childTnLst>
                              <p:par>
                                <p:cTn id="258" presetID="47" presetClass="entr" presetSubtype="0" fill="hold" grpId="0" nodeType="clickEffect">
                                  <p:stCondLst>
                                    <p:cond delay="0"/>
                                  </p:stCondLst>
                                  <p:childTnLst>
                                    <p:set>
                                      <p:cBhvr>
                                        <p:cTn id="259" dur="1" fill="hold">
                                          <p:stCondLst>
                                            <p:cond delay="0"/>
                                          </p:stCondLst>
                                        </p:cTn>
                                        <p:tgtEl>
                                          <p:spTgt spid="60"/>
                                        </p:tgtEl>
                                        <p:attrNameLst>
                                          <p:attrName>style.visibility</p:attrName>
                                        </p:attrNameLst>
                                      </p:cBhvr>
                                      <p:to>
                                        <p:strVal val="visible"/>
                                      </p:to>
                                    </p:set>
                                    <p:animEffect transition="in" filter="fade">
                                      <p:cBhvr>
                                        <p:cTn id="260" dur="1000"/>
                                        <p:tgtEl>
                                          <p:spTgt spid="60"/>
                                        </p:tgtEl>
                                      </p:cBhvr>
                                    </p:animEffect>
                                    <p:anim calcmode="lin" valueType="num">
                                      <p:cBhvr>
                                        <p:cTn id="261" dur="1000" fill="hold"/>
                                        <p:tgtEl>
                                          <p:spTgt spid="60"/>
                                        </p:tgtEl>
                                        <p:attrNameLst>
                                          <p:attrName>ppt_x</p:attrName>
                                        </p:attrNameLst>
                                      </p:cBhvr>
                                      <p:tavLst>
                                        <p:tav tm="0">
                                          <p:val>
                                            <p:strVal val="#ppt_x"/>
                                          </p:val>
                                        </p:tav>
                                        <p:tav tm="100000">
                                          <p:val>
                                            <p:strVal val="#ppt_x"/>
                                          </p:val>
                                        </p:tav>
                                      </p:tavLst>
                                    </p:anim>
                                    <p:anim calcmode="lin" valueType="num">
                                      <p:cBhvr>
                                        <p:cTn id="262" dur="1000" fill="hold"/>
                                        <p:tgtEl>
                                          <p:spTgt spid="60"/>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61"/>
                                        </p:tgtEl>
                                        <p:attrNameLst>
                                          <p:attrName>style.visibility</p:attrName>
                                        </p:attrNameLst>
                                      </p:cBhvr>
                                      <p:to>
                                        <p:strVal val="visible"/>
                                      </p:to>
                                    </p:set>
                                    <p:animEffect transition="in" filter="fade">
                                      <p:cBhvr>
                                        <p:cTn id="265" dur="500"/>
                                        <p:tgtEl>
                                          <p:spTgt spid="61"/>
                                        </p:tgtEl>
                                      </p:cBhvr>
                                    </p:animEffect>
                                    <p:anim calcmode="lin" valueType="num">
                                      <p:cBhvr>
                                        <p:cTn id="266" dur="500" fill="hold"/>
                                        <p:tgtEl>
                                          <p:spTgt spid="61"/>
                                        </p:tgtEl>
                                        <p:attrNameLst>
                                          <p:attrName>ppt_x</p:attrName>
                                        </p:attrNameLst>
                                      </p:cBhvr>
                                      <p:tavLst>
                                        <p:tav tm="0">
                                          <p:val>
                                            <p:strVal val="#ppt_x"/>
                                          </p:val>
                                        </p:tav>
                                        <p:tav tm="100000">
                                          <p:val>
                                            <p:strVal val="#ppt_x"/>
                                          </p:val>
                                        </p:tav>
                                      </p:tavLst>
                                    </p:anim>
                                    <p:anim calcmode="lin" valueType="num">
                                      <p:cBhvr>
                                        <p:cTn id="267" dur="500" fill="hold"/>
                                        <p:tgtEl>
                                          <p:spTgt spid="61"/>
                                        </p:tgtEl>
                                        <p:attrNameLst>
                                          <p:attrName>ppt_y</p:attrName>
                                        </p:attrNameLst>
                                      </p:cBhvr>
                                      <p:tavLst>
                                        <p:tav tm="0">
                                          <p:val>
                                            <p:strVal val="#ppt_y+.1"/>
                                          </p:val>
                                        </p:tav>
                                        <p:tav tm="100000">
                                          <p:val>
                                            <p:strVal val="#ppt_y"/>
                                          </p:val>
                                        </p:tav>
                                      </p:tavLst>
                                    </p:anim>
                                  </p:childTnLst>
                                </p:cTn>
                              </p:par>
                            </p:childTnLst>
                          </p:cTn>
                        </p:par>
                        <p:par>
                          <p:cTn id="268" fill="hold">
                            <p:stCondLst>
                              <p:cond delay="1000"/>
                            </p:stCondLst>
                            <p:childTnLst>
                              <p:par>
                                <p:cTn id="269" presetID="22" presetClass="entr" presetSubtype="8" fill="hold" nodeType="afterEffect">
                                  <p:stCondLst>
                                    <p:cond delay="0"/>
                                  </p:stCondLst>
                                  <p:childTnLst>
                                    <p:set>
                                      <p:cBhvr>
                                        <p:cTn id="270" dur="1" fill="hold">
                                          <p:stCondLst>
                                            <p:cond delay="0"/>
                                          </p:stCondLst>
                                        </p:cTn>
                                        <p:tgtEl>
                                          <p:spTgt spid="67"/>
                                        </p:tgtEl>
                                        <p:attrNameLst>
                                          <p:attrName>style.visibility</p:attrName>
                                        </p:attrNameLst>
                                      </p:cBhvr>
                                      <p:to>
                                        <p:strVal val="visible"/>
                                      </p:to>
                                    </p:set>
                                    <p:animEffect transition="in" filter="wipe(left)">
                                      <p:cBhvr>
                                        <p:cTn id="271" dur="500"/>
                                        <p:tgtEl>
                                          <p:spTgt spid="67"/>
                                        </p:tgtEl>
                                      </p:cBhvr>
                                    </p:animEffect>
                                  </p:childTnLst>
                                </p:cTn>
                              </p:par>
                            </p:childTnLst>
                          </p:cTn>
                        </p:par>
                        <p:par>
                          <p:cTn id="272" fill="hold">
                            <p:stCondLst>
                              <p:cond delay="1500"/>
                            </p:stCondLst>
                            <p:childTnLst>
                              <p:par>
                                <p:cTn id="273" presetID="22" presetClass="entr" presetSubtype="8" fill="hold" nodeType="afterEffect">
                                  <p:stCondLst>
                                    <p:cond delay="0"/>
                                  </p:stCondLst>
                                  <p:childTnLst>
                                    <p:set>
                                      <p:cBhvr>
                                        <p:cTn id="274" dur="1" fill="hold">
                                          <p:stCondLst>
                                            <p:cond delay="0"/>
                                          </p:stCondLst>
                                        </p:cTn>
                                        <p:tgtEl>
                                          <p:spTgt spid="63"/>
                                        </p:tgtEl>
                                        <p:attrNameLst>
                                          <p:attrName>style.visibility</p:attrName>
                                        </p:attrNameLst>
                                      </p:cBhvr>
                                      <p:to>
                                        <p:strVal val="visible"/>
                                      </p:to>
                                    </p:set>
                                    <p:animEffect transition="in" filter="wipe(left)">
                                      <p:cBhvr>
                                        <p:cTn id="2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xmlns=""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xmlns=""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xmlns=""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xmlns=""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E959B938-7387-4E6C-B81C-CA1B61488588}"/>
              </a:ext>
            </a:extLst>
          </p:cNvPr>
          <p:cNvSpPr txBox="1"/>
          <p:nvPr/>
        </p:nvSpPr>
        <p:spPr>
          <a:xfrm>
            <a:off x="-54492" y="2977350"/>
            <a:ext cx="3634343" cy="707886"/>
          </a:xfrm>
          <a:prstGeom prst="rect">
            <a:avLst/>
          </a:prstGeom>
          <a:noFill/>
        </p:spPr>
        <p:txBody>
          <a:bodyPr wrap="square" rtlCol="0">
            <a:spAutoFit/>
          </a:bodyPr>
          <a:lstStyle/>
          <a:p>
            <a:pPr algn="ctr"/>
            <a:r>
              <a:rPr lang="en-US" sz="2000" dirty="0">
                <a:solidFill>
                  <a:srgbClr val="03A1A4"/>
                </a:solidFill>
                <a:latin typeface="Century Gothic" panose="020B0502020202020204" pitchFamily="34" charset="0"/>
              </a:rPr>
              <a:t>RESPIRATORY AND HEART </a:t>
            </a:r>
            <a:r>
              <a:rPr lang="en-US" sz="2000" dirty="0" smtClean="0">
                <a:solidFill>
                  <a:srgbClr val="03A1A4"/>
                </a:solidFill>
                <a:latin typeface="Century Gothic" panose="020B0502020202020204" pitchFamily="34" charset="0"/>
              </a:rPr>
              <a:t>PROBLEMS</a:t>
            </a:r>
            <a:endParaRPr lang="en-US" sz="2000" dirty="0">
              <a:solidFill>
                <a:srgbClr val="03A1A4"/>
              </a:solidFill>
              <a:latin typeface="Century Gothic" panose="020B0502020202020204" pitchFamily="34" charset="0"/>
            </a:endParaRPr>
          </a:p>
        </p:txBody>
      </p:sp>
      <p:sp>
        <p:nvSpPr>
          <p:cNvPr id="17" name="TextBox 16">
            <a:extLst>
              <a:ext uri="{FF2B5EF4-FFF2-40B4-BE49-F238E27FC236}">
                <a16:creationId xmlns:a16="http://schemas.microsoft.com/office/drawing/2014/main" xmlns="" id="{E623F98E-5FFF-4701-A99F-87B202C66033}"/>
              </a:ext>
            </a:extLst>
          </p:cNvPr>
          <p:cNvSpPr txBox="1"/>
          <p:nvPr/>
        </p:nvSpPr>
        <p:spPr>
          <a:xfrm>
            <a:off x="-16781" y="5602985"/>
            <a:ext cx="3558919" cy="523220"/>
          </a:xfrm>
          <a:prstGeom prst="rect">
            <a:avLst/>
          </a:prstGeom>
          <a:noFill/>
        </p:spPr>
        <p:txBody>
          <a:bodyPr wrap="square" rtlCol="0">
            <a:spAutoFit/>
          </a:bodyPr>
          <a:lstStyle/>
          <a:p>
            <a:r>
              <a:rPr lang="en-US" sz="1400" dirty="0" smtClean="0">
                <a:solidFill>
                  <a:schemeClr val="bg2">
                    <a:lumMod val="50000"/>
                  </a:schemeClr>
                </a:solidFill>
                <a:latin typeface="Century Gothic" panose="020B0502020202020204" pitchFamily="34" charset="0"/>
              </a:rPr>
              <a:t>Million </a:t>
            </a:r>
            <a:r>
              <a:rPr lang="en-US" sz="1400" dirty="0">
                <a:solidFill>
                  <a:schemeClr val="bg2">
                    <a:lumMod val="50000"/>
                  </a:schemeClr>
                </a:solidFill>
                <a:latin typeface="Century Gothic" panose="020B0502020202020204" pitchFamily="34" charset="0"/>
              </a:rPr>
              <a:t>are known to have died due to direct or indirect effects of Air </a:t>
            </a:r>
            <a:r>
              <a:rPr lang="en-US" sz="1400" dirty="0" smtClean="0">
                <a:solidFill>
                  <a:schemeClr val="bg2">
                    <a:lumMod val="50000"/>
                  </a:schemeClr>
                </a:solidFill>
                <a:latin typeface="Century Gothic" panose="020B0502020202020204" pitchFamily="34" charset="0"/>
              </a:rPr>
              <a:t>pollution</a:t>
            </a:r>
            <a:endParaRPr lang="en-US" sz="1400" dirty="0">
              <a:solidFill>
                <a:schemeClr val="bg2">
                  <a:lumMod val="50000"/>
                </a:schemeClr>
              </a:solidFill>
              <a:latin typeface="Century Gothic" panose="020B0502020202020204" pitchFamily="34" charset="0"/>
            </a:endParaRPr>
          </a:p>
        </p:txBody>
      </p:sp>
      <p:sp>
        <p:nvSpPr>
          <p:cNvPr id="18" name="Arc 17">
            <a:extLst>
              <a:ext uri="{FF2B5EF4-FFF2-40B4-BE49-F238E27FC236}">
                <a16:creationId xmlns:a16="http://schemas.microsoft.com/office/drawing/2014/main" xmlns=""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xmlns=""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xmlns=""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xmlns=""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xmlns=""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297ECE7-7E0E-48D0-9C27-6FB0E3DB79DD}"/>
              </a:ext>
            </a:extLst>
          </p:cNvPr>
          <p:cNvSpPr txBox="1"/>
          <p:nvPr/>
        </p:nvSpPr>
        <p:spPr>
          <a:xfrm>
            <a:off x="2796672" y="4395782"/>
            <a:ext cx="2091966" cy="707886"/>
          </a:xfrm>
          <a:prstGeom prst="rect">
            <a:avLst/>
          </a:prstGeom>
          <a:noFill/>
        </p:spPr>
        <p:txBody>
          <a:bodyPr wrap="square" rtlCol="0">
            <a:spAutoFit/>
          </a:bodyPr>
          <a:lstStyle/>
          <a:p>
            <a:pPr algn="ctr"/>
            <a:r>
              <a:rPr lang="en-US" sz="2000" dirty="0">
                <a:solidFill>
                  <a:srgbClr val="EE9524"/>
                </a:solidFill>
                <a:latin typeface="Century Gothic" panose="020B0502020202020204" pitchFamily="34" charset="0"/>
              </a:rPr>
              <a:t>GLOBAL </a:t>
            </a:r>
            <a:r>
              <a:rPr lang="en-US" sz="2000" dirty="0" smtClean="0">
                <a:solidFill>
                  <a:srgbClr val="EE9524"/>
                </a:solidFill>
                <a:latin typeface="Century Gothic" panose="020B0502020202020204" pitchFamily="34" charset="0"/>
              </a:rPr>
              <a:t>WARMING</a:t>
            </a:r>
            <a:endParaRPr lang="en-US" sz="2000" dirty="0">
              <a:solidFill>
                <a:srgbClr val="EE9524"/>
              </a:solidFill>
              <a:latin typeface="Century Gothic" panose="020B0502020202020204" pitchFamily="34" charset="0"/>
            </a:endParaRPr>
          </a:p>
        </p:txBody>
      </p:sp>
      <p:sp>
        <p:nvSpPr>
          <p:cNvPr id="26" name="TextBox 25">
            <a:extLst>
              <a:ext uri="{FF2B5EF4-FFF2-40B4-BE49-F238E27FC236}">
                <a16:creationId xmlns:a16="http://schemas.microsoft.com/office/drawing/2014/main" xmlns="" id="{7DEA27D8-0CF3-496D-AD7D-2076231DE52C}"/>
              </a:ext>
            </a:extLst>
          </p:cNvPr>
          <p:cNvSpPr txBox="1"/>
          <p:nvPr/>
        </p:nvSpPr>
        <p:spPr>
          <a:xfrm>
            <a:off x="2422366" y="1796307"/>
            <a:ext cx="3201043" cy="954107"/>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With increased </a:t>
            </a:r>
            <a:r>
              <a:rPr lang="en-US" sz="1400" dirty="0" smtClean="0">
                <a:solidFill>
                  <a:schemeClr val="bg2">
                    <a:lumMod val="50000"/>
                  </a:schemeClr>
                </a:solidFill>
                <a:latin typeface="Century Gothic" panose="020B0502020202020204" pitchFamily="34" charset="0"/>
              </a:rPr>
              <a:t>temperatures, increase </a:t>
            </a:r>
            <a:r>
              <a:rPr lang="en-US" sz="1400" dirty="0">
                <a:solidFill>
                  <a:schemeClr val="bg2">
                    <a:lumMod val="50000"/>
                  </a:schemeClr>
                </a:solidFill>
                <a:latin typeface="Century Gothic" panose="020B0502020202020204" pitchFamily="34" charset="0"/>
              </a:rPr>
              <a:t>in sea levels and melting of </a:t>
            </a:r>
            <a:r>
              <a:rPr lang="en-US" sz="1400" dirty="0" smtClean="0">
                <a:solidFill>
                  <a:schemeClr val="bg2">
                    <a:lumMod val="50000"/>
                  </a:schemeClr>
                </a:solidFill>
                <a:latin typeface="Century Gothic" panose="020B0502020202020204" pitchFamily="34" charset="0"/>
              </a:rPr>
              <a:t>ice</a:t>
            </a:r>
            <a:r>
              <a:rPr lang="en-US" sz="1400" dirty="0">
                <a:solidFill>
                  <a:schemeClr val="bg2">
                    <a:lumMod val="50000"/>
                  </a:schemeClr>
                </a:solidFill>
                <a:latin typeface="Century Gothic" panose="020B0502020202020204" pitchFamily="34" charset="0"/>
              </a:rPr>
              <a:t>, loss of habitat have already signaled </a:t>
            </a:r>
          </a:p>
        </p:txBody>
      </p:sp>
      <p:sp>
        <p:nvSpPr>
          <p:cNvPr id="27" name="Arc 26">
            <a:extLst>
              <a:ext uri="{FF2B5EF4-FFF2-40B4-BE49-F238E27FC236}">
                <a16:creationId xmlns:a16="http://schemas.microsoft.com/office/drawing/2014/main" xmlns=""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xmlns="" id="{CDCB9A2B-6699-4804-99AE-7A924FDA4340}"/>
              </a:ext>
            </a:extLst>
          </p:cNvPr>
          <p:cNvSpPr/>
          <p:nvPr/>
        </p:nvSpPr>
        <p:spPr>
          <a:xfrm>
            <a:off x="600683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xmlns="" id="{3A6CDF07-EF0B-4379-8FBF-3718BD896047}"/>
              </a:ext>
            </a:extLst>
          </p:cNvPr>
          <p:cNvSpPr/>
          <p:nvPr/>
        </p:nvSpPr>
        <p:spPr>
          <a:xfrm>
            <a:off x="588777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xmlns=""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xmlns="" id="{EA49CDC4-E9AD-4789-BEA6-BFF07A73111B}"/>
              </a:ext>
            </a:extLst>
          </p:cNvPr>
          <p:cNvCxnSpPr>
            <a:cxnSpLocks/>
          </p:cNvCxnSpPr>
          <p:nvPr/>
        </p:nvCxnSpPr>
        <p:spPr>
          <a:xfrm flipV="1">
            <a:off x="610209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xmlns="" id="{DD4A8794-EADF-4527-95C6-C9D6781E9C8E}"/>
              </a:ext>
            </a:extLst>
          </p:cNvPr>
          <p:cNvSpPr/>
          <p:nvPr/>
        </p:nvSpPr>
        <p:spPr>
          <a:xfrm>
            <a:off x="603996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4BE7D141-E60D-4B00-AA4B-1F588212DCAD}"/>
              </a:ext>
            </a:extLst>
          </p:cNvPr>
          <p:cNvSpPr txBox="1"/>
          <p:nvPr/>
        </p:nvSpPr>
        <p:spPr>
          <a:xfrm>
            <a:off x="4949551" y="3221562"/>
            <a:ext cx="2102282" cy="400110"/>
          </a:xfrm>
          <a:prstGeom prst="rect">
            <a:avLst/>
          </a:prstGeom>
          <a:noFill/>
        </p:spPr>
        <p:txBody>
          <a:bodyPr wrap="square" rtlCol="0">
            <a:spAutoFit/>
          </a:bodyPr>
          <a:lstStyle/>
          <a:p>
            <a:pPr algn="ctr"/>
            <a:r>
              <a:rPr lang="en-US" sz="2000" dirty="0">
                <a:solidFill>
                  <a:srgbClr val="EF3078"/>
                </a:solidFill>
                <a:latin typeface="Century Gothic" panose="020B0502020202020204" pitchFamily="34" charset="0"/>
              </a:rPr>
              <a:t>ACID </a:t>
            </a:r>
            <a:r>
              <a:rPr lang="en-US" sz="2000" dirty="0" smtClean="0">
                <a:solidFill>
                  <a:srgbClr val="EF3078"/>
                </a:solidFill>
                <a:latin typeface="Century Gothic" panose="020B0502020202020204" pitchFamily="34" charset="0"/>
              </a:rPr>
              <a:t>RAIN</a:t>
            </a:r>
            <a:endParaRPr lang="en-US" sz="2000" dirty="0">
              <a:solidFill>
                <a:srgbClr val="EF3078"/>
              </a:solidFill>
              <a:latin typeface="Century Gothic" panose="020B0502020202020204" pitchFamily="34" charset="0"/>
            </a:endParaRPr>
          </a:p>
        </p:txBody>
      </p:sp>
      <p:sp>
        <p:nvSpPr>
          <p:cNvPr id="35" name="TextBox 34">
            <a:extLst>
              <a:ext uri="{FF2B5EF4-FFF2-40B4-BE49-F238E27FC236}">
                <a16:creationId xmlns:a16="http://schemas.microsoft.com/office/drawing/2014/main" xmlns="" id="{0A5C5A36-EC92-462F-BB70-6A797D63B1DD}"/>
              </a:ext>
            </a:extLst>
          </p:cNvPr>
          <p:cNvSpPr txBox="1"/>
          <p:nvPr/>
        </p:nvSpPr>
        <p:spPr>
          <a:xfrm>
            <a:off x="4360908" y="5478713"/>
            <a:ext cx="3533345"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Acid rain can cause great damage to human, animals, and </a:t>
            </a:r>
            <a:r>
              <a:rPr lang="en-US" sz="1400" dirty="0" smtClean="0">
                <a:solidFill>
                  <a:schemeClr val="bg2">
                    <a:lumMod val="50000"/>
                  </a:schemeClr>
                </a:solidFill>
                <a:latin typeface="Century Gothic" panose="020B0502020202020204" pitchFamily="34" charset="0"/>
              </a:rPr>
              <a:t>crops from the burning of fossil fuels</a:t>
            </a:r>
            <a:endParaRPr lang="en-US" sz="1400" dirty="0">
              <a:solidFill>
                <a:schemeClr val="bg2">
                  <a:lumMod val="50000"/>
                </a:schemeClr>
              </a:solidFill>
              <a:latin typeface="Century Gothic" panose="020B0502020202020204" pitchFamily="34" charset="0"/>
            </a:endParaRPr>
          </a:p>
        </p:txBody>
      </p:sp>
      <p:sp>
        <p:nvSpPr>
          <p:cNvPr id="45" name="Arc 44">
            <a:extLst>
              <a:ext uri="{FF2B5EF4-FFF2-40B4-BE49-F238E27FC236}">
                <a16:creationId xmlns:a16="http://schemas.microsoft.com/office/drawing/2014/main" xmlns=""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xmlns=""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xmlns=""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xmlns=""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xmlns=""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65F62DC2-C651-4B22-B4CB-1846861868F6}"/>
              </a:ext>
            </a:extLst>
          </p:cNvPr>
          <p:cNvSpPr txBox="1"/>
          <p:nvPr/>
        </p:nvSpPr>
        <p:spPr>
          <a:xfrm>
            <a:off x="7167837" y="4437754"/>
            <a:ext cx="2383690" cy="400110"/>
          </a:xfrm>
          <a:prstGeom prst="rect">
            <a:avLst/>
          </a:prstGeom>
          <a:noFill/>
        </p:spPr>
        <p:txBody>
          <a:bodyPr wrap="square" rtlCol="0">
            <a:spAutoFit/>
          </a:bodyPr>
          <a:lstStyle/>
          <a:p>
            <a:pPr algn="ctr"/>
            <a:r>
              <a:rPr lang="en-US" sz="2000" dirty="0" smtClean="0">
                <a:solidFill>
                  <a:srgbClr val="1C7CBB"/>
                </a:solidFill>
                <a:latin typeface="Century Gothic" panose="020B0502020202020204" pitchFamily="34" charset="0"/>
              </a:rPr>
              <a:t>EUTROPHICATION</a:t>
            </a:r>
            <a:endParaRPr lang="en-US" sz="2000" dirty="0">
              <a:solidFill>
                <a:srgbClr val="1C7CBB"/>
              </a:solidFill>
              <a:latin typeface="Century Gothic" panose="020B0502020202020204" pitchFamily="34" charset="0"/>
            </a:endParaRPr>
          </a:p>
        </p:txBody>
      </p:sp>
      <p:sp>
        <p:nvSpPr>
          <p:cNvPr id="52" name="TextBox 51">
            <a:extLst>
              <a:ext uri="{FF2B5EF4-FFF2-40B4-BE49-F238E27FC236}">
                <a16:creationId xmlns:a16="http://schemas.microsoft.com/office/drawing/2014/main" xmlns="" id="{44337E62-7F21-4CD3-9B0D-507A64DF7728}"/>
              </a:ext>
            </a:extLst>
          </p:cNvPr>
          <p:cNvSpPr txBox="1"/>
          <p:nvPr/>
        </p:nvSpPr>
        <p:spPr>
          <a:xfrm>
            <a:off x="6860566" y="1816510"/>
            <a:ext cx="3201043" cy="954107"/>
          </a:xfrm>
          <a:prstGeom prst="rect">
            <a:avLst/>
          </a:prstGeom>
          <a:noFill/>
        </p:spPr>
        <p:txBody>
          <a:bodyPr wrap="square" rtlCol="0">
            <a:spAutoFit/>
          </a:bodyPr>
          <a:lstStyle/>
          <a:p>
            <a:r>
              <a:rPr lang="en-US" sz="1400" dirty="0" smtClean="0">
                <a:solidFill>
                  <a:schemeClr val="bg2">
                    <a:lumMod val="50000"/>
                  </a:schemeClr>
                </a:solidFill>
                <a:latin typeface="Century Gothic" panose="020B0502020202020204" pitchFamily="34" charset="0"/>
              </a:rPr>
              <a:t>A </a:t>
            </a:r>
            <a:r>
              <a:rPr lang="en-US" sz="1400" dirty="0">
                <a:solidFill>
                  <a:schemeClr val="bg2">
                    <a:lumMod val="50000"/>
                  </a:schemeClr>
                </a:solidFill>
                <a:latin typeface="Century Gothic" panose="020B0502020202020204" pitchFamily="34" charset="0"/>
              </a:rPr>
              <a:t>high amount of nitrogen present in some pollutants gets developed on sea’s surface and turns itself into algae</a:t>
            </a:r>
          </a:p>
        </p:txBody>
      </p:sp>
      <p:sp>
        <p:nvSpPr>
          <p:cNvPr id="53" name="Arc 52">
            <a:extLst>
              <a:ext uri="{FF2B5EF4-FFF2-40B4-BE49-F238E27FC236}">
                <a16:creationId xmlns:a16="http://schemas.microsoft.com/office/drawing/2014/main" xmlns=""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xmlns=""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xmlns=""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xmlns=""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xmlns=""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xmlns=""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xmlns="" id="{493BBA26-6FB6-4EDA-AE7C-332D388F6619}"/>
              </a:ext>
            </a:extLst>
          </p:cNvPr>
          <p:cNvSpPr txBox="1"/>
          <p:nvPr/>
        </p:nvSpPr>
        <p:spPr>
          <a:xfrm>
            <a:off x="9708198" y="3023979"/>
            <a:ext cx="1791134" cy="707886"/>
          </a:xfrm>
          <a:prstGeom prst="rect">
            <a:avLst/>
          </a:prstGeom>
          <a:noFill/>
        </p:spPr>
        <p:txBody>
          <a:bodyPr wrap="square" rtlCol="0">
            <a:spAutoFit/>
          </a:bodyPr>
          <a:lstStyle/>
          <a:p>
            <a:pPr algn="ctr"/>
            <a:r>
              <a:rPr lang="en-US" sz="2000" dirty="0">
                <a:solidFill>
                  <a:schemeClr val="accent6">
                    <a:lumMod val="50000"/>
                  </a:schemeClr>
                </a:solidFill>
                <a:latin typeface="Century Gothic" panose="020B0502020202020204" pitchFamily="34" charset="0"/>
              </a:rPr>
              <a:t>EFFECT ON </a:t>
            </a:r>
            <a:r>
              <a:rPr lang="en-US" sz="2000" dirty="0" smtClean="0">
                <a:solidFill>
                  <a:schemeClr val="accent6">
                    <a:lumMod val="50000"/>
                  </a:schemeClr>
                </a:solidFill>
                <a:latin typeface="Century Gothic" panose="020B0502020202020204" pitchFamily="34" charset="0"/>
              </a:rPr>
              <a:t>WILDLIFE</a:t>
            </a:r>
            <a:endParaRPr lang="en-US" sz="2000" dirty="0">
              <a:solidFill>
                <a:schemeClr val="accent6">
                  <a:lumMod val="50000"/>
                </a:schemeClr>
              </a:solidFill>
              <a:latin typeface="Century Gothic" panose="020B0502020202020204" pitchFamily="34" charset="0"/>
            </a:endParaRPr>
          </a:p>
        </p:txBody>
      </p:sp>
      <p:sp>
        <p:nvSpPr>
          <p:cNvPr id="61" name="TextBox 60">
            <a:extLst>
              <a:ext uri="{FF2B5EF4-FFF2-40B4-BE49-F238E27FC236}">
                <a16:creationId xmlns:a16="http://schemas.microsoft.com/office/drawing/2014/main" xmlns="" id="{8710CEB2-4E11-44C6-A201-5DCB3EA9A265}"/>
              </a:ext>
            </a:extLst>
          </p:cNvPr>
          <p:cNvSpPr txBox="1"/>
          <p:nvPr/>
        </p:nvSpPr>
        <p:spPr>
          <a:xfrm>
            <a:off x="8697207" y="5426444"/>
            <a:ext cx="3611849" cy="738664"/>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Toxic chemicals present in the air can force wildlife species to move to a new place and change their habitat</a:t>
            </a:r>
          </a:p>
        </p:txBody>
      </p:sp>
      <p:cxnSp>
        <p:nvCxnSpPr>
          <p:cNvPr id="64" name="Straight Connector 63">
            <a:extLst>
              <a:ext uri="{FF2B5EF4-FFF2-40B4-BE49-F238E27FC236}">
                <a16:creationId xmlns:a16="http://schemas.microsoft.com/office/drawing/2014/main" xmlns="" id="{5CE23E97-80CA-4DCE-905B-0371552128FB}"/>
              </a:ext>
            </a:extLst>
          </p:cNvPr>
          <p:cNvCxnSpPr>
            <a:cxnSpLocks/>
          </p:cNvCxnSpPr>
          <p:nvPr/>
        </p:nvCxnSpPr>
        <p:spPr>
          <a:xfrm>
            <a:off x="651657" y="6212376"/>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6AF9195-D1C7-4EAB-9766-CBBD5AC04E3E}"/>
              </a:ext>
            </a:extLst>
          </p:cNvPr>
          <p:cNvCxnSpPr>
            <a:cxnSpLocks/>
          </p:cNvCxnSpPr>
          <p:nvPr/>
        </p:nvCxnSpPr>
        <p:spPr>
          <a:xfrm>
            <a:off x="5287045" y="6212376"/>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7FD0854-B613-4503-8F9F-7EBA21977DB6}"/>
              </a:ext>
            </a:extLst>
          </p:cNvPr>
          <p:cNvCxnSpPr>
            <a:cxnSpLocks/>
          </p:cNvCxnSpPr>
          <p:nvPr/>
        </p:nvCxnSpPr>
        <p:spPr>
          <a:xfrm>
            <a:off x="9655100" y="6212376"/>
            <a:ext cx="2048865"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67D5D77-7183-46A2-913A-91854EB46B5B}"/>
              </a:ext>
            </a:extLst>
          </p:cNvPr>
          <p:cNvCxnSpPr>
            <a:cxnSpLocks/>
          </p:cNvCxnSpPr>
          <p:nvPr/>
        </p:nvCxnSpPr>
        <p:spPr>
          <a:xfrm>
            <a:off x="2807969" y="1835312"/>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FE4C8AC-856E-47A1-86C3-D3143F6DF56B}"/>
              </a:ext>
            </a:extLst>
          </p:cNvPr>
          <p:cNvCxnSpPr>
            <a:cxnSpLocks/>
          </p:cNvCxnSpPr>
          <p:nvPr/>
        </p:nvCxnSpPr>
        <p:spPr>
          <a:xfrm>
            <a:off x="7328027"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AC17817C-AF36-4468-94FC-44DCFF825290}"/>
              </a:ext>
            </a:extLst>
          </p:cNvPr>
          <p:cNvSpPr txBox="1"/>
          <p:nvPr/>
        </p:nvSpPr>
        <p:spPr>
          <a:xfrm>
            <a:off x="2456543" y="131812"/>
            <a:ext cx="7278915" cy="707886"/>
          </a:xfrm>
          <a:prstGeom prst="rect">
            <a:avLst/>
          </a:prstGeom>
          <a:noFill/>
        </p:spPr>
        <p:txBody>
          <a:bodyPr wrap="square" rtlCol="0">
            <a:spAutoFit/>
          </a:bodyPr>
          <a:lstStyle/>
          <a:p>
            <a:pPr algn="ctr"/>
            <a:r>
              <a:rPr lang="en-US" sz="4000" dirty="0" smtClean="0">
                <a:latin typeface="Tw Cen MT" panose="020B0602020104020603" pitchFamily="34" charset="0"/>
              </a:rPr>
              <a:t>EFFECTS OF AIR POLLUTION</a:t>
            </a:r>
            <a:endParaRPr lang="en-US" sz="4000" dirty="0">
              <a:latin typeface="Tw Cen MT" panose="020B0602020104020603" pitchFamily="34" charset="0"/>
            </a:endParaRPr>
          </a:p>
        </p:txBody>
      </p:sp>
      <p:grpSp>
        <p:nvGrpSpPr>
          <p:cNvPr id="79" name="Group 78">
            <a:extLst>
              <a:ext uri="{FF2B5EF4-FFF2-40B4-BE49-F238E27FC236}">
                <a16:creationId xmlns:a16="http://schemas.microsoft.com/office/drawing/2014/main" xmlns="" id="{B347FCAE-CD51-47C1-A0E5-7FE287A79E42}"/>
              </a:ext>
            </a:extLst>
          </p:cNvPr>
          <p:cNvGrpSpPr/>
          <p:nvPr/>
        </p:nvGrpSpPr>
        <p:grpSpPr>
          <a:xfrm>
            <a:off x="5378756" y="878988"/>
            <a:ext cx="1434489" cy="190500"/>
            <a:chOff x="4679586" y="878988"/>
            <a:chExt cx="1434489" cy="190500"/>
          </a:xfrm>
        </p:grpSpPr>
        <p:sp>
          <p:nvSpPr>
            <p:cNvPr id="71" name="Oval 70">
              <a:extLst>
                <a:ext uri="{FF2B5EF4-FFF2-40B4-BE49-F238E27FC236}">
                  <a16:creationId xmlns:a16="http://schemas.microsoft.com/office/drawing/2014/main" xmlns=""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AD1EA8C3-D35D-4FB7-8D6B-858B4EE08256}"/>
                </a:ext>
              </a:extLst>
            </p:cNvPr>
            <p:cNvSpPr/>
            <p:nvPr/>
          </p:nvSpPr>
          <p:spPr>
            <a:xfrm>
              <a:off x="5301522" y="878988"/>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714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6000"/>
                            </p:stCondLst>
                            <p:childTnLst>
                              <p:par>
                                <p:cTn id="79" presetID="22" presetClass="entr" presetSubtype="4"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down)">
                                      <p:cBhvr>
                                        <p:cTn id="81" dur="500"/>
                                        <p:tgtEl>
                                          <p:spTgt spid="2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anim calcmode="lin" valueType="num">
                                      <p:cBhvr>
                                        <p:cTn id="99" dur="500" fill="hold"/>
                                        <p:tgtEl>
                                          <p:spTgt spid="25"/>
                                        </p:tgtEl>
                                        <p:attrNameLst>
                                          <p:attrName>ppt_x</p:attrName>
                                        </p:attrNameLst>
                                      </p:cBhvr>
                                      <p:tavLst>
                                        <p:tav tm="0">
                                          <p:val>
                                            <p:strVal val="#ppt_x"/>
                                          </p:val>
                                        </p:tav>
                                        <p:tav tm="100000">
                                          <p:val>
                                            <p:strVal val="#ppt_x"/>
                                          </p:val>
                                        </p:tav>
                                      </p:tavLst>
                                    </p:anim>
                                    <p:anim calcmode="lin" valueType="num">
                                      <p:cBhvr>
                                        <p:cTn id="100" dur="500" fill="hold"/>
                                        <p:tgtEl>
                                          <p:spTgt spid="25"/>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500"/>
                                        <p:tgtEl>
                                          <p:spTgt spid="26"/>
                                        </p:tgtEl>
                                      </p:cBhvr>
                                    </p:animEffect>
                                    <p:anim calcmode="lin" valueType="num">
                                      <p:cBhvr>
                                        <p:cTn id="104" dur="500" fill="hold"/>
                                        <p:tgtEl>
                                          <p:spTgt spid="26"/>
                                        </p:tgtEl>
                                        <p:attrNameLst>
                                          <p:attrName>ppt_x</p:attrName>
                                        </p:attrNameLst>
                                      </p:cBhvr>
                                      <p:tavLst>
                                        <p:tav tm="0">
                                          <p:val>
                                            <p:strVal val="#ppt_x"/>
                                          </p:val>
                                        </p:tav>
                                        <p:tav tm="100000">
                                          <p:val>
                                            <p:strVal val="#ppt_x"/>
                                          </p:val>
                                        </p:tav>
                                      </p:tavLst>
                                    </p:anim>
                                    <p:anim calcmode="lin" valueType="num">
                                      <p:cBhvr>
                                        <p:cTn id="105" dur="500" fill="hold"/>
                                        <p:tgtEl>
                                          <p:spTgt spid="26"/>
                                        </p:tgtEl>
                                        <p:attrNameLst>
                                          <p:attrName>ppt_y</p:attrName>
                                        </p:attrNameLst>
                                      </p:cBhvr>
                                      <p:tavLst>
                                        <p:tav tm="0">
                                          <p:val>
                                            <p:strVal val="#ppt_y-.1"/>
                                          </p:val>
                                        </p:tav>
                                        <p:tav tm="100000">
                                          <p:val>
                                            <p:strVal val="#ppt_y"/>
                                          </p:val>
                                        </p:tav>
                                      </p:tavLst>
                                    </p:anim>
                                  </p:childTnLst>
                                </p:cTn>
                              </p:par>
                            </p:childTnLst>
                          </p:cTn>
                        </p:par>
                        <p:par>
                          <p:cTn id="106" fill="hold">
                            <p:stCondLst>
                              <p:cond delay="500"/>
                            </p:stCondLst>
                            <p:childTnLst>
                              <p:par>
                                <p:cTn id="107" presetID="22" presetClass="entr" presetSubtype="8" fill="hold" nodeType="after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wipe(left)">
                                      <p:cBhvr>
                                        <p:cTn id="109" dur="500"/>
                                        <p:tgtEl>
                                          <p:spTgt spid="68"/>
                                        </p:tgtEl>
                                      </p:cBhvr>
                                    </p:animEffect>
                                  </p:childTnLst>
                                </p:cTn>
                              </p:par>
                            </p:childTnLst>
                          </p:cTn>
                        </p:par>
                        <p:par>
                          <p:cTn id="110" fill="hold">
                            <p:stCondLst>
                              <p:cond delay="1000"/>
                            </p:stCondLst>
                            <p:childTnLst>
                              <p:par>
                                <p:cTn id="111" presetID="22" presetClass="entr" presetSubtype="8" fill="hold"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left)">
                                      <p:cBhvr>
                                        <p:cTn id="113" dur="500"/>
                                        <p:tgtEl>
                                          <p:spTgt spid="28"/>
                                        </p:tgtEl>
                                      </p:cBhvr>
                                    </p:animEffect>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childTnLst>
                          </p:cTn>
                        </p:par>
                        <p:par>
                          <p:cTn id="120" fill="hold">
                            <p:stCondLst>
                              <p:cond delay="2000"/>
                            </p:stCondLst>
                            <p:childTnLst>
                              <p:par>
                                <p:cTn id="121" presetID="53" presetClass="entr" presetSubtype="16"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fltVal val="0"/>
                                          </p:val>
                                        </p:tav>
                                        <p:tav tm="100000">
                                          <p:val>
                                            <p:strVal val="#ppt_w"/>
                                          </p:val>
                                        </p:tav>
                                      </p:tavLst>
                                    </p:anim>
                                    <p:anim calcmode="lin" valueType="num">
                                      <p:cBhvr>
                                        <p:cTn id="124" dur="500" fill="hold"/>
                                        <p:tgtEl>
                                          <p:spTgt spid="30"/>
                                        </p:tgtEl>
                                        <p:attrNameLst>
                                          <p:attrName>ppt_h</p:attrName>
                                        </p:attrNameLst>
                                      </p:cBhvr>
                                      <p:tavLst>
                                        <p:tav tm="0">
                                          <p:val>
                                            <p:fltVal val="0"/>
                                          </p:val>
                                        </p:tav>
                                        <p:tav tm="100000">
                                          <p:val>
                                            <p:strVal val="#ppt_h"/>
                                          </p:val>
                                        </p:tav>
                                      </p:tavLst>
                                    </p:anim>
                                    <p:animEffect transition="in" filter="fade">
                                      <p:cBhvr>
                                        <p:cTn id="125" dur="500"/>
                                        <p:tgtEl>
                                          <p:spTgt spid="30"/>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childTnLst>
                          </p:cTn>
                        </p:par>
                        <p:par>
                          <p:cTn id="132" fill="hold">
                            <p:stCondLst>
                              <p:cond delay="3000"/>
                            </p:stCondLst>
                            <p:childTnLst>
                              <p:par>
                                <p:cTn id="133" presetID="22" presetClass="entr" presetSubtype="1"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wipe(up)">
                                      <p:cBhvr>
                                        <p:cTn id="135" dur="500"/>
                                        <p:tgtEl>
                                          <p:spTgt spid="32"/>
                                        </p:tgtEl>
                                      </p:cBhvr>
                                    </p:animEffect>
                                  </p:childTnLst>
                                </p:cTn>
                              </p:par>
                            </p:childTnLst>
                          </p:cTn>
                        </p:par>
                        <p:par>
                          <p:cTn id="136" fill="hold">
                            <p:stCondLst>
                              <p:cond delay="3500"/>
                            </p:stCondLst>
                            <p:childTnLst>
                              <p:par>
                                <p:cTn id="137" presetID="53" presetClass="entr" presetSubtype="16" fill="hold" grpId="0" nodeType="after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p:cTn id="139" dur="500" fill="hold"/>
                                        <p:tgtEl>
                                          <p:spTgt spid="33"/>
                                        </p:tgtEl>
                                        <p:attrNameLst>
                                          <p:attrName>ppt_w</p:attrName>
                                        </p:attrNameLst>
                                      </p:cBhvr>
                                      <p:tavLst>
                                        <p:tav tm="0">
                                          <p:val>
                                            <p:fltVal val="0"/>
                                          </p:val>
                                        </p:tav>
                                        <p:tav tm="100000">
                                          <p:val>
                                            <p:strVal val="#ppt_w"/>
                                          </p:val>
                                        </p:tav>
                                      </p:tavLst>
                                    </p:anim>
                                    <p:anim calcmode="lin" valueType="num">
                                      <p:cBhvr>
                                        <p:cTn id="140" dur="500" fill="hold"/>
                                        <p:tgtEl>
                                          <p:spTgt spid="33"/>
                                        </p:tgtEl>
                                        <p:attrNameLst>
                                          <p:attrName>ppt_h</p:attrName>
                                        </p:attrNameLst>
                                      </p:cBhvr>
                                      <p:tavLst>
                                        <p:tav tm="0">
                                          <p:val>
                                            <p:fltVal val="0"/>
                                          </p:val>
                                        </p:tav>
                                        <p:tav tm="100000">
                                          <p:val>
                                            <p:strVal val="#ppt_h"/>
                                          </p:val>
                                        </p:tav>
                                      </p:tavLst>
                                    </p:anim>
                                    <p:animEffect transition="in" filter="fade">
                                      <p:cBhvr>
                                        <p:cTn id="141" dur="500"/>
                                        <p:tgtEl>
                                          <p:spTgt spid="33"/>
                                        </p:tgtEl>
                                      </p:cBhvr>
                                    </p:animEffect>
                                  </p:childTnLst>
                                </p:cTn>
                              </p:par>
                            </p:childTnLst>
                          </p:cTn>
                        </p:par>
                        <p:par>
                          <p:cTn id="142" fill="hold">
                            <p:stCondLst>
                              <p:cond delay="4000"/>
                            </p:stCondLst>
                            <p:childTnLst>
                              <p:par>
                                <p:cTn id="143" presetID="53" presetClass="entr" presetSubtype="16" fill="hold" grpId="0" nodeType="after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ppt_w</p:attrName>
                                        </p:attrNameLst>
                                      </p:cBhvr>
                                      <p:tavLst>
                                        <p:tav tm="0">
                                          <p:val>
                                            <p:fltVal val="0"/>
                                          </p:val>
                                        </p:tav>
                                        <p:tav tm="100000">
                                          <p:val>
                                            <p:strVal val="#ppt_w"/>
                                          </p:val>
                                        </p:tav>
                                      </p:tavLst>
                                    </p:anim>
                                    <p:anim calcmode="lin" valueType="num">
                                      <p:cBhvr>
                                        <p:cTn id="146" dur="500" fill="hold"/>
                                        <p:tgtEl>
                                          <p:spTgt spid="27"/>
                                        </p:tgtEl>
                                        <p:attrNameLst>
                                          <p:attrName>ppt_h</p:attrName>
                                        </p:attrNameLst>
                                      </p:cBhvr>
                                      <p:tavLst>
                                        <p:tav tm="0">
                                          <p:val>
                                            <p:fltVal val="0"/>
                                          </p:val>
                                        </p:tav>
                                        <p:tav tm="100000">
                                          <p:val>
                                            <p:strVal val="#ppt_h"/>
                                          </p:val>
                                        </p:tav>
                                      </p:tavLst>
                                    </p:anim>
                                    <p:animEffect transition="in" filter="fade">
                                      <p:cBhvr>
                                        <p:cTn id="147" dur="5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fade">
                                      <p:cBhvr>
                                        <p:cTn id="152" dur="500"/>
                                        <p:tgtEl>
                                          <p:spTgt spid="34"/>
                                        </p:tgtEl>
                                      </p:cBhvr>
                                    </p:animEffect>
                                    <p:anim calcmode="lin" valueType="num">
                                      <p:cBhvr>
                                        <p:cTn id="153" dur="500" fill="hold"/>
                                        <p:tgtEl>
                                          <p:spTgt spid="34"/>
                                        </p:tgtEl>
                                        <p:attrNameLst>
                                          <p:attrName>ppt_x</p:attrName>
                                        </p:attrNameLst>
                                      </p:cBhvr>
                                      <p:tavLst>
                                        <p:tav tm="0">
                                          <p:val>
                                            <p:strVal val="#ppt_x"/>
                                          </p:val>
                                        </p:tav>
                                        <p:tav tm="100000">
                                          <p:val>
                                            <p:strVal val="#ppt_x"/>
                                          </p:val>
                                        </p:tav>
                                      </p:tavLst>
                                    </p:anim>
                                    <p:anim calcmode="lin" valueType="num">
                                      <p:cBhvr>
                                        <p:cTn id="154" dur="500" fill="hold"/>
                                        <p:tgtEl>
                                          <p:spTgt spid="3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anim calcmode="lin" valueType="num">
                                      <p:cBhvr>
                                        <p:cTn id="158" dur="500" fill="hold"/>
                                        <p:tgtEl>
                                          <p:spTgt spid="35"/>
                                        </p:tgtEl>
                                        <p:attrNameLst>
                                          <p:attrName>ppt_x</p:attrName>
                                        </p:attrNameLst>
                                      </p:cBhvr>
                                      <p:tavLst>
                                        <p:tav tm="0">
                                          <p:val>
                                            <p:strVal val="#ppt_x"/>
                                          </p:val>
                                        </p:tav>
                                        <p:tav tm="100000">
                                          <p:val>
                                            <p:strVal val="#ppt_x"/>
                                          </p:val>
                                        </p:tav>
                                      </p:tavLst>
                                    </p:anim>
                                    <p:anim calcmode="lin" valueType="num">
                                      <p:cBhvr>
                                        <p:cTn id="159" dur="500" fill="hold"/>
                                        <p:tgtEl>
                                          <p:spTgt spid="35"/>
                                        </p:tgtEl>
                                        <p:attrNameLst>
                                          <p:attrName>ppt_y</p:attrName>
                                        </p:attrNameLst>
                                      </p:cBhvr>
                                      <p:tavLst>
                                        <p:tav tm="0">
                                          <p:val>
                                            <p:strVal val="#ppt_y+.1"/>
                                          </p:val>
                                        </p:tav>
                                        <p:tav tm="100000">
                                          <p:val>
                                            <p:strVal val="#ppt_y"/>
                                          </p:val>
                                        </p:tav>
                                      </p:tavLst>
                                    </p:anim>
                                  </p:childTnLst>
                                </p:cTn>
                              </p:par>
                            </p:childTnLst>
                          </p:cTn>
                        </p:par>
                        <p:par>
                          <p:cTn id="160" fill="hold">
                            <p:stCondLst>
                              <p:cond delay="500"/>
                            </p:stCondLst>
                            <p:childTnLst>
                              <p:par>
                                <p:cTn id="161" presetID="22" presetClass="entr" presetSubtype="8" fill="hold" nodeType="after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wipe(left)">
                                      <p:cBhvr>
                                        <p:cTn id="163" dur="500"/>
                                        <p:tgtEl>
                                          <p:spTgt spid="66"/>
                                        </p:tgtEl>
                                      </p:cBhvr>
                                    </p:animEffect>
                                  </p:childTnLst>
                                </p:cTn>
                              </p:par>
                            </p:childTnLst>
                          </p:cTn>
                        </p:par>
                        <p:par>
                          <p:cTn id="164" fill="hold">
                            <p:stCondLst>
                              <p:cond delay="1000"/>
                            </p:stCondLst>
                            <p:childTnLst>
                              <p:par>
                                <p:cTn id="165" presetID="22" presetClass="entr" presetSubtype="8" fill="hold"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wipe(left)">
                                      <p:cBhvr>
                                        <p:cTn id="167" dur="500"/>
                                        <p:tgtEl>
                                          <p:spTgt spid="44"/>
                                        </p:tgtEl>
                                      </p:cBhvr>
                                    </p:animEffect>
                                  </p:childTnLst>
                                </p:cTn>
                              </p:par>
                            </p:childTnLst>
                          </p:cTn>
                        </p:par>
                        <p:par>
                          <p:cTn id="168" fill="hold">
                            <p:stCondLst>
                              <p:cond delay="1500"/>
                            </p:stCondLst>
                            <p:childTnLst>
                              <p:par>
                                <p:cTn id="169" presetID="53" presetClass="entr" presetSubtype="16" fill="hold" grpId="0" nodeType="after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p:cTn id="171" dur="500" fill="hold"/>
                                        <p:tgtEl>
                                          <p:spTgt spid="46"/>
                                        </p:tgtEl>
                                        <p:attrNameLst>
                                          <p:attrName>ppt_w</p:attrName>
                                        </p:attrNameLst>
                                      </p:cBhvr>
                                      <p:tavLst>
                                        <p:tav tm="0">
                                          <p:val>
                                            <p:fltVal val="0"/>
                                          </p:val>
                                        </p:tav>
                                        <p:tav tm="100000">
                                          <p:val>
                                            <p:strVal val="#ppt_w"/>
                                          </p:val>
                                        </p:tav>
                                      </p:tavLst>
                                    </p:anim>
                                    <p:anim calcmode="lin" valueType="num">
                                      <p:cBhvr>
                                        <p:cTn id="172" dur="500" fill="hold"/>
                                        <p:tgtEl>
                                          <p:spTgt spid="46"/>
                                        </p:tgtEl>
                                        <p:attrNameLst>
                                          <p:attrName>ppt_h</p:attrName>
                                        </p:attrNameLst>
                                      </p:cBhvr>
                                      <p:tavLst>
                                        <p:tav tm="0">
                                          <p:val>
                                            <p:fltVal val="0"/>
                                          </p:val>
                                        </p:tav>
                                        <p:tav tm="100000">
                                          <p:val>
                                            <p:strVal val="#ppt_h"/>
                                          </p:val>
                                        </p:tav>
                                      </p:tavLst>
                                    </p:anim>
                                    <p:animEffect transition="in" filter="fade">
                                      <p:cBhvr>
                                        <p:cTn id="173" dur="500"/>
                                        <p:tgtEl>
                                          <p:spTgt spid="46"/>
                                        </p:tgtEl>
                                      </p:cBhvr>
                                    </p:animEffect>
                                  </p:childTnLst>
                                </p:cTn>
                              </p:par>
                            </p:childTnLst>
                          </p:cTn>
                        </p:par>
                        <p:par>
                          <p:cTn id="174" fill="hold">
                            <p:stCondLst>
                              <p:cond delay="2000"/>
                            </p:stCondLst>
                            <p:childTnLst>
                              <p:par>
                                <p:cTn id="175" presetID="53" presetClass="entr" presetSubtype="16"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ppt_w</p:attrName>
                                        </p:attrNameLst>
                                      </p:cBhvr>
                                      <p:tavLst>
                                        <p:tav tm="0">
                                          <p:val>
                                            <p:fltVal val="0"/>
                                          </p:val>
                                        </p:tav>
                                        <p:tav tm="100000">
                                          <p:val>
                                            <p:strVal val="#ppt_w"/>
                                          </p:val>
                                        </p:tav>
                                      </p:tavLst>
                                    </p:anim>
                                    <p:anim calcmode="lin" valueType="num">
                                      <p:cBhvr>
                                        <p:cTn id="178" dur="500" fill="hold"/>
                                        <p:tgtEl>
                                          <p:spTgt spid="47"/>
                                        </p:tgtEl>
                                        <p:attrNameLst>
                                          <p:attrName>ppt_h</p:attrName>
                                        </p:attrNameLst>
                                      </p:cBhvr>
                                      <p:tavLst>
                                        <p:tav tm="0">
                                          <p:val>
                                            <p:fltVal val="0"/>
                                          </p:val>
                                        </p:tav>
                                        <p:tav tm="100000">
                                          <p:val>
                                            <p:strVal val="#ppt_h"/>
                                          </p:val>
                                        </p:tav>
                                      </p:tavLst>
                                    </p:anim>
                                    <p:animEffect transition="in" filter="fade">
                                      <p:cBhvr>
                                        <p:cTn id="179" dur="500"/>
                                        <p:tgtEl>
                                          <p:spTgt spid="47"/>
                                        </p:tgtEl>
                                      </p:cBhvr>
                                    </p:animEffect>
                                  </p:childTnLst>
                                </p:cTn>
                              </p:par>
                            </p:childTnLst>
                          </p:cTn>
                        </p:par>
                        <p:par>
                          <p:cTn id="180" fill="hold">
                            <p:stCondLst>
                              <p:cond delay="2500"/>
                            </p:stCondLst>
                            <p:childTnLst>
                              <p:par>
                                <p:cTn id="181" presetID="53" presetClass="entr" presetSubtype="16"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 calcmode="lin" valueType="num">
                                      <p:cBhvr>
                                        <p:cTn id="183" dur="500" fill="hold"/>
                                        <p:tgtEl>
                                          <p:spTgt spid="48"/>
                                        </p:tgtEl>
                                        <p:attrNameLst>
                                          <p:attrName>ppt_w</p:attrName>
                                        </p:attrNameLst>
                                      </p:cBhvr>
                                      <p:tavLst>
                                        <p:tav tm="0">
                                          <p:val>
                                            <p:fltVal val="0"/>
                                          </p:val>
                                        </p:tav>
                                        <p:tav tm="100000">
                                          <p:val>
                                            <p:strVal val="#ppt_w"/>
                                          </p:val>
                                        </p:tav>
                                      </p:tavLst>
                                    </p:anim>
                                    <p:anim calcmode="lin" valueType="num">
                                      <p:cBhvr>
                                        <p:cTn id="184" dur="500" fill="hold"/>
                                        <p:tgtEl>
                                          <p:spTgt spid="48"/>
                                        </p:tgtEl>
                                        <p:attrNameLst>
                                          <p:attrName>ppt_h</p:attrName>
                                        </p:attrNameLst>
                                      </p:cBhvr>
                                      <p:tavLst>
                                        <p:tav tm="0">
                                          <p:val>
                                            <p:fltVal val="0"/>
                                          </p:val>
                                        </p:tav>
                                        <p:tav tm="100000">
                                          <p:val>
                                            <p:strVal val="#ppt_h"/>
                                          </p:val>
                                        </p:tav>
                                      </p:tavLst>
                                    </p:anim>
                                    <p:animEffect transition="in" filter="fade">
                                      <p:cBhvr>
                                        <p:cTn id="185" dur="500"/>
                                        <p:tgtEl>
                                          <p:spTgt spid="48"/>
                                        </p:tgtEl>
                                      </p:cBhvr>
                                    </p:animEffect>
                                  </p:childTnLst>
                                </p:cTn>
                              </p:par>
                            </p:childTnLst>
                          </p:cTn>
                        </p:par>
                        <p:par>
                          <p:cTn id="186" fill="hold">
                            <p:stCondLst>
                              <p:cond delay="3000"/>
                            </p:stCondLst>
                            <p:childTnLst>
                              <p:par>
                                <p:cTn id="187" presetID="22" presetClass="entr" presetSubtype="4" fill="hold" nodeType="afterEffect">
                                  <p:stCondLst>
                                    <p:cond delay="0"/>
                                  </p:stCondLst>
                                  <p:childTnLst>
                                    <p:set>
                                      <p:cBhvr>
                                        <p:cTn id="188" dur="1" fill="hold">
                                          <p:stCondLst>
                                            <p:cond delay="0"/>
                                          </p:stCondLst>
                                        </p:cTn>
                                        <p:tgtEl>
                                          <p:spTgt spid="49"/>
                                        </p:tgtEl>
                                        <p:attrNameLst>
                                          <p:attrName>style.visibility</p:attrName>
                                        </p:attrNameLst>
                                      </p:cBhvr>
                                      <p:to>
                                        <p:strVal val="visible"/>
                                      </p:to>
                                    </p:set>
                                    <p:animEffect transition="in" filter="wipe(down)">
                                      <p:cBhvr>
                                        <p:cTn id="189" dur="500"/>
                                        <p:tgtEl>
                                          <p:spTgt spid="49"/>
                                        </p:tgtEl>
                                      </p:cBhvr>
                                    </p:animEffect>
                                  </p:childTnLst>
                                </p:cTn>
                              </p:par>
                            </p:childTnLst>
                          </p:cTn>
                        </p:par>
                        <p:par>
                          <p:cTn id="190" fill="hold">
                            <p:stCondLst>
                              <p:cond delay="3500"/>
                            </p:stCondLst>
                            <p:childTnLst>
                              <p:par>
                                <p:cTn id="191" presetID="53" presetClass="entr" presetSubtype="16" fill="hold" grpId="0" nodeType="afterEffect">
                                  <p:stCondLst>
                                    <p:cond delay="0"/>
                                  </p:stCondLst>
                                  <p:childTnLst>
                                    <p:set>
                                      <p:cBhvr>
                                        <p:cTn id="192" dur="1" fill="hold">
                                          <p:stCondLst>
                                            <p:cond delay="0"/>
                                          </p:stCondLst>
                                        </p:cTn>
                                        <p:tgtEl>
                                          <p:spTgt spid="50"/>
                                        </p:tgtEl>
                                        <p:attrNameLst>
                                          <p:attrName>style.visibility</p:attrName>
                                        </p:attrNameLst>
                                      </p:cBhvr>
                                      <p:to>
                                        <p:strVal val="visible"/>
                                      </p:to>
                                    </p:set>
                                    <p:anim calcmode="lin" valueType="num">
                                      <p:cBhvr>
                                        <p:cTn id="193" dur="500" fill="hold"/>
                                        <p:tgtEl>
                                          <p:spTgt spid="50"/>
                                        </p:tgtEl>
                                        <p:attrNameLst>
                                          <p:attrName>ppt_w</p:attrName>
                                        </p:attrNameLst>
                                      </p:cBhvr>
                                      <p:tavLst>
                                        <p:tav tm="0">
                                          <p:val>
                                            <p:fltVal val="0"/>
                                          </p:val>
                                        </p:tav>
                                        <p:tav tm="100000">
                                          <p:val>
                                            <p:strVal val="#ppt_w"/>
                                          </p:val>
                                        </p:tav>
                                      </p:tavLst>
                                    </p:anim>
                                    <p:anim calcmode="lin" valueType="num">
                                      <p:cBhvr>
                                        <p:cTn id="194" dur="500" fill="hold"/>
                                        <p:tgtEl>
                                          <p:spTgt spid="50"/>
                                        </p:tgtEl>
                                        <p:attrNameLst>
                                          <p:attrName>ppt_h</p:attrName>
                                        </p:attrNameLst>
                                      </p:cBhvr>
                                      <p:tavLst>
                                        <p:tav tm="0">
                                          <p:val>
                                            <p:fltVal val="0"/>
                                          </p:val>
                                        </p:tav>
                                        <p:tav tm="100000">
                                          <p:val>
                                            <p:strVal val="#ppt_h"/>
                                          </p:val>
                                        </p:tav>
                                      </p:tavLst>
                                    </p:anim>
                                    <p:animEffect transition="in" filter="fade">
                                      <p:cBhvr>
                                        <p:cTn id="195" dur="500"/>
                                        <p:tgtEl>
                                          <p:spTgt spid="50"/>
                                        </p:tgtEl>
                                      </p:cBhvr>
                                    </p:animEffect>
                                  </p:childTnLst>
                                </p:cTn>
                              </p:par>
                            </p:childTnLst>
                          </p:cTn>
                        </p:par>
                        <p:par>
                          <p:cTn id="196" fill="hold">
                            <p:stCondLst>
                              <p:cond delay="4000"/>
                            </p:stCondLst>
                            <p:childTnLst>
                              <p:par>
                                <p:cTn id="197" presetID="53" presetClass="entr" presetSubtype="16" fill="hold" grpId="0" nodeType="afterEffect">
                                  <p:stCondLst>
                                    <p:cond delay="0"/>
                                  </p:stCondLst>
                                  <p:childTnLst>
                                    <p:set>
                                      <p:cBhvr>
                                        <p:cTn id="198" dur="1" fill="hold">
                                          <p:stCondLst>
                                            <p:cond delay="0"/>
                                          </p:stCondLst>
                                        </p:cTn>
                                        <p:tgtEl>
                                          <p:spTgt spid="45"/>
                                        </p:tgtEl>
                                        <p:attrNameLst>
                                          <p:attrName>style.visibility</p:attrName>
                                        </p:attrNameLst>
                                      </p:cBhvr>
                                      <p:to>
                                        <p:strVal val="visible"/>
                                      </p:to>
                                    </p:set>
                                    <p:anim calcmode="lin" valueType="num">
                                      <p:cBhvr>
                                        <p:cTn id="199" dur="500" fill="hold"/>
                                        <p:tgtEl>
                                          <p:spTgt spid="45"/>
                                        </p:tgtEl>
                                        <p:attrNameLst>
                                          <p:attrName>ppt_w</p:attrName>
                                        </p:attrNameLst>
                                      </p:cBhvr>
                                      <p:tavLst>
                                        <p:tav tm="0">
                                          <p:val>
                                            <p:fltVal val="0"/>
                                          </p:val>
                                        </p:tav>
                                        <p:tav tm="100000">
                                          <p:val>
                                            <p:strVal val="#ppt_w"/>
                                          </p:val>
                                        </p:tav>
                                      </p:tavLst>
                                    </p:anim>
                                    <p:anim calcmode="lin" valueType="num">
                                      <p:cBhvr>
                                        <p:cTn id="200" dur="500" fill="hold"/>
                                        <p:tgtEl>
                                          <p:spTgt spid="45"/>
                                        </p:tgtEl>
                                        <p:attrNameLst>
                                          <p:attrName>ppt_h</p:attrName>
                                        </p:attrNameLst>
                                      </p:cBhvr>
                                      <p:tavLst>
                                        <p:tav tm="0">
                                          <p:val>
                                            <p:fltVal val="0"/>
                                          </p:val>
                                        </p:tav>
                                        <p:tav tm="100000">
                                          <p:val>
                                            <p:strVal val="#ppt_h"/>
                                          </p:val>
                                        </p:tav>
                                      </p:tavLst>
                                    </p:anim>
                                    <p:animEffect transition="in" filter="fade">
                                      <p:cBhvr>
                                        <p:cTn id="201" dur="500"/>
                                        <p:tgtEl>
                                          <p:spTgt spid="45"/>
                                        </p:tgtEl>
                                      </p:cBhvr>
                                    </p:animEffect>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51"/>
                                        </p:tgtEl>
                                        <p:attrNameLst>
                                          <p:attrName>style.visibility</p:attrName>
                                        </p:attrNameLst>
                                      </p:cBhvr>
                                      <p:to>
                                        <p:strVal val="visible"/>
                                      </p:to>
                                    </p:set>
                                    <p:animEffect transition="in" filter="fade">
                                      <p:cBhvr>
                                        <p:cTn id="206" dur="500"/>
                                        <p:tgtEl>
                                          <p:spTgt spid="51"/>
                                        </p:tgtEl>
                                      </p:cBhvr>
                                    </p:animEffect>
                                    <p:anim calcmode="lin" valueType="num">
                                      <p:cBhvr>
                                        <p:cTn id="207" dur="500" fill="hold"/>
                                        <p:tgtEl>
                                          <p:spTgt spid="51"/>
                                        </p:tgtEl>
                                        <p:attrNameLst>
                                          <p:attrName>ppt_x</p:attrName>
                                        </p:attrNameLst>
                                      </p:cBhvr>
                                      <p:tavLst>
                                        <p:tav tm="0">
                                          <p:val>
                                            <p:strVal val="#ppt_x"/>
                                          </p:val>
                                        </p:tav>
                                        <p:tav tm="100000">
                                          <p:val>
                                            <p:strVal val="#ppt_x"/>
                                          </p:val>
                                        </p:tav>
                                      </p:tavLst>
                                    </p:anim>
                                    <p:anim calcmode="lin" valueType="num">
                                      <p:cBhvr>
                                        <p:cTn id="208" dur="500" fill="hold"/>
                                        <p:tgtEl>
                                          <p:spTgt spid="51"/>
                                        </p:tgtEl>
                                        <p:attrNameLst>
                                          <p:attrName>ppt_y</p:attrName>
                                        </p:attrNameLst>
                                      </p:cBhvr>
                                      <p:tavLst>
                                        <p:tav tm="0">
                                          <p:val>
                                            <p:strVal val="#ppt_y+.1"/>
                                          </p:val>
                                        </p:tav>
                                        <p:tav tm="100000">
                                          <p:val>
                                            <p:strVal val="#ppt_y"/>
                                          </p:val>
                                        </p:tav>
                                      </p:tavLst>
                                    </p:anim>
                                  </p:childTnLst>
                                </p:cTn>
                              </p:par>
                              <p:par>
                                <p:cTn id="209" presetID="47" presetClass="entr" presetSubtype="0" fill="hold" grpId="0" nodeType="withEffect">
                                  <p:stCondLst>
                                    <p:cond delay="0"/>
                                  </p:stCondLst>
                                  <p:childTnLst>
                                    <p:set>
                                      <p:cBhvr>
                                        <p:cTn id="210" dur="1" fill="hold">
                                          <p:stCondLst>
                                            <p:cond delay="0"/>
                                          </p:stCondLst>
                                        </p:cTn>
                                        <p:tgtEl>
                                          <p:spTgt spid="52"/>
                                        </p:tgtEl>
                                        <p:attrNameLst>
                                          <p:attrName>style.visibility</p:attrName>
                                        </p:attrNameLst>
                                      </p:cBhvr>
                                      <p:to>
                                        <p:strVal val="visible"/>
                                      </p:to>
                                    </p:set>
                                    <p:animEffect transition="in" filter="fade">
                                      <p:cBhvr>
                                        <p:cTn id="211" dur="500"/>
                                        <p:tgtEl>
                                          <p:spTgt spid="52"/>
                                        </p:tgtEl>
                                      </p:cBhvr>
                                    </p:animEffect>
                                    <p:anim calcmode="lin" valueType="num">
                                      <p:cBhvr>
                                        <p:cTn id="212" dur="500" fill="hold"/>
                                        <p:tgtEl>
                                          <p:spTgt spid="52"/>
                                        </p:tgtEl>
                                        <p:attrNameLst>
                                          <p:attrName>ppt_x</p:attrName>
                                        </p:attrNameLst>
                                      </p:cBhvr>
                                      <p:tavLst>
                                        <p:tav tm="0">
                                          <p:val>
                                            <p:strVal val="#ppt_x"/>
                                          </p:val>
                                        </p:tav>
                                        <p:tav tm="100000">
                                          <p:val>
                                            <p:strVal val="#ppt_x"/>
                                          </p:val>
                                        </p:tav>
                                      </p:tavLst>
                                    </p:anim>
                                    <p:anim calcmode="lin" valueType="num">
                                      <p:cBhvr>
                                        <p:cTn id="213" dur="500" fill="hold"/>
                                        <p:tgtEl>
                                          <p:spTgt spid="52"/>
                                        </p:tgtEl>
                                        <p:attrNameLst>
                                          <p:attrName>ppt_y</p:attrName>
                                        </p:attrNameLst>
                                      </p:cBhvr>
                                      <p:tavLst>
                                        <p:tav tm="0">
                                          <p:val>
                                            <p:strVal val="#ppt_y-.1"/>
                                          </p:val>
                                        </p:tav>
                                        <p:tav tm="100000">
                                          <p:val>
                                            <p:strVal val="#ppt_y"/>
                                          </p:val>
                                        </p:tav>
                                      </p:tavLst>
                                    </p:anim>
                                  </p:childTnLst>
                                </p:cTn>
                              </p:par>
                            </p:childTnLst>
                          </p:cTn>
                        </p:par>
                        <p:par>
                          <p:cTn id="214" fill="hold">
                            <p:stCondLst>
                              <p:cond delay="500"/>
                            </p:stCondLst>
                            <p:childTnLst>
                              <p:par>
                                <p:cTn id="215" presetID="22" presetClass="entr" presetSubtype="8" fill="hold" nodeType="after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wipe(left)">
                                      <p:cBhvr>
                                        <p:cTn id="217" dur="500"/>
                                        <p:tgtEl>
                                          <p:spTgt spid="69"/>
                                        </p:tgtEl>
                                      </p:cBhvr>
                                    </p:animEffect>
                                  </p:childTnLst>
                                </p:cTn>
                              </p:par>
                            </p:childTnLst>
                          </p:cTn>
                        </p:par>
                        <p:par>
                          <p:cTn id="218" fill="hold">
                            <p:stCondLst>
                              <p:cond delay="1000"/>
                            </p:stCondLst>
                            <p:childTnLst>
                              <p:par>
                                <p:cTn id="219" presetID="22" presetClass="entr" presetSubtype="8" fill="hold"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wipe(left)">
                                      <p:cBhvr>
                                        <p:cTn id="221" dur="500"/>
                                        <p:tgtEl>
                                          <p:spTgt spid="54"/>
                                        </p:tgtEl>
                                      </p:cBhvr>
                                    </p:animEffect>
                                  </p:childTnLst>
                                </p:cTn>
                              </p:par>
                            </p:childTnLst>
                          </p:cTn>
                        </p:par>
                        <p:par>
                          <p:cTn id="222" fill="hold">
                            <p:stCondLst>
                              <p:cond delay="1500"/>
                            </p:stCondLst>
                            <p:childTnLst>
                              <p:par>
                                <p:cTn id="223" presetID="53" presetClass="entr" presetSubtype="16" fill="hold" grpId="0" nodeType="afterEffect">
                                  <p:stCondLst>
                                    <p:cond delay="0"/>
                                  </p:stCondLst>
                                  <p:childTnLst>
                                    <p:set>
                                      <p:cBhvr>
                                        <p:cTn id="224" dur="1" fill="hold">
                                          <p:stCondLst>
                                            <p:cond delay="0"/>
                                          </p:stCondLst>
                                        </p:cTn>
                                        <p:tgtEl>
                                          <p:spTgt spid="55"/>
                                        </p:tgtEl>
                                        <p:attrNameLst>
                                          <p:attrName>style.visibility</p:attrName>
                                        </p:attrNameLst>
                                      </p:cBhvr>
                                      <p:to>
                                        <p:strVal val="visible"/>
                                      </p:to>
                                    </p:set>
                                    <p:anim calcmode="lin" valueType="num">
                                      <p:cBhvr>
                                        <p:cTn id="225" dur="500" fill="hold"/>
                                        <p:tgtEl>
                                          <p:spTgt spid="55"/>
                                        </p:tgtEl>
                                        <p:attrNameLst>
                                          <p:attrName>ppt_w</p:attrName>
                                        </p:attrNameLst>
                                      </p:cBhvr>
                                      <p:tavLst>
                                        <p:tav tm="0">
                                          <p:val>
                                            <p:fltVal val="0"/>
                                          </p:val>
                                        </p:tav>
                                        <p:tav tm="100000">
                                          <p:val>
                                            <p:strVal val="#ppt_w"/>
                                          </p:val>
                                        </p:tav>
                                      </p:tavLst>
                                    </p:anim>
                                    <p:anim calcmode="lin" valueType="num">
                                      <p:cBhvr>
                                        <p:cTn id="226" dur="500" fill="hold"/>
                                        <p:tgtEl>
                                          <p:spTgt spid="55"/>
                                        </p:tgtEl>
                                        <p:attrNameLst>
                                          <p:attrName>ppt_h</p:attrName>
                                        </p:attrNameLst>
                                      </p:cBhvr>
                                      <p:tavLst>
                                        <p:tav tm="0">
                                          <p:val>
                                            <p:fltVal val="0"/>
                                          </p:val>
                                        </p:tav>
                                        <p:tav tm="100000">
                                          <p:val>
                                            <p:strVal val="#ppt_h"/>
                                          </p:val>
                                        </p:tav>
                                      </p:tavLst>
                                    </p:anim>
                                    <p:animEffect transition="in" filter="fade">
                                      <p:cBhvr>
                                        <p:cTn id="227" dur="500"/>
                                        <p:tgtEl>
                                          <p:spTgt spid="55"/>
                                        </p:tgtEl>
                                      </p:cBhvr>
                                    </p:animEffect>
                                  </p:childTnLst>
                                </p:cTn>
                              </p:par>
                            </p:childTnLst>
                          </p:cTn>
                        </p:par>
                        <p:par>
                          <p:cTn id="228" fill="hold">
                            <p:stCondLst>
                              <p:cond delay="2000"/>
                            </p:stCondLst>
                            <p:childTnLst>
                              <p:par>
                                <p:cTn id="229" presetID="53" presetClass="entr" presetSubtype="16"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 calcmode="lin" valueType="num">
                                      <p:cBhvr>
                                        <p:cTn id="231" dur="500" fill="hold"/>
                                        <p:tgtEl>
                                          <p:spTgt spid="56"/>
                                        </p:tgtEl>
                                        <p:attrNameLst>
                                          <p:attrName>ppt_w</p:attrName>
                                        </p:attrNameLst>
                                      </p:cBhvr>
                                      <p:tavLst>
                                        <p:tav tm="0">
                                          <p:val>
                                            <p:fltVal val="0"/>
                                          </p:val>
                                        </p:tav>
                                        <p:tav tm="100000">
                                          <p:val>
                                            <p:strVal val="#ppt_w"/>
                                          </p:val>
                                        </p:tav>
                                      </p:tavLst>
                                    </p:anim>
                                    <p:anim calcmode="lin" valueType="num">
                                      <p:cBhvr>
                                        <p:cTn id="232" dur="500" fill="hold"/>
                                        <p:tgtEl>
                                          <p:spTgt spid="56"/>
                                        </p:tgtEl>
                                        <p:attrNameLst>
                                          <p:attrName>ppt_h</p:attrName>
                                        </p:attrNameLst>
                                      </p:cBhvr>
                                      <p:tavLst>
                                        <p:tav tm="0">
                                          <p:val>
                                            <p:fltVal val="0"/>
                                          </p:val>
                                        </p:tav>
                                        <p:tav tm="100000">
                                          <p:val>
                                            <p:strVal val="#ppt_h"/>
                                          </p:val>
                                        </p:tav>
                                      </p:tavLst>
                                    </p:anim>
                                    <p:animEffect transition="in" filter="fade">
                                      <p:cBhvr>
                                        <p:cTn id="233" dur="500"/>
                                        <p:tgtEl>
                                          <p:spTgt spid="56"/>
                                        </p:tgtEl>
                                      </p:cBhvr>
                                    </p:animEffect>
                                  </p:childTnLst>
                                </p:cTn>
                              </p:par>
                            </p:childTnLst>
                          </p:cTn>
                        </p:par>
                        <p:par>
                          <p:cTn id="234" fill="hold">
                            <p:stCondLst>
                              <p:cond delay="2500"/>
                            </p:stCondLst>
                            <p:childTnLst>
                              <p:par>
                                <p:cTn id="235" presetID="53" presetClass="entr" presetSubtype="16" fill="hold" grpId="0" nodeType="afterEffect">
                                  <p:stCondLst>
                                    <p:cond delay="0"/>
                                  </p:stCondLst>
                                  <p:childTnLst>
                                    <p:set>
                                      <p:cBhvr>
                                        <p:cTn id="236" dur="1" fill="hold">
                                          <p:stCondLst>
                                            <p:cond delay="0"/>
                                          </p:stCondLst>
                                        </p:cTn>
                                        <p:tgtEl>
                                          <p:spTgt spid="57"/>
                                        </p:tgtEl>
                                        <p:attrNameLst>
                                          <p:attrName>style.visibility</p:attrName>
                                        </p:attrNameLst>
                                      </p:cBhvr>
                                      <p:to>
                                        <p:strVal val="visible"/>
                                      </p:to>
                                    </p:set>
                                    <p:anim calcmode="lin" valueType="num">
                                      <p:cBhvr>
                                        <p:cTn id="237" dur="500" fill="hold"/>
                                        <p:tgtEl>
                                          <p:spTgt spid="57"/>
                                        </p:tgtEl>
                                        <p:attrNameLst>
                                          <p:attrName>ppt_w</p:attrName>
                                        </p:attrNameLst>
                                      </p:cBhvr>
                                      <p:tavLst>
                                        <p:tav tm="0">
                                          <p:val>
                                            <p:fltVal val="0"/>
                                          </p:val>
                                        </p:tav>
                                        <p:tav tm="100000">
                                          <p:val>
                                            <p:strVal val="#ppt_w"/>
                                          </p:val>
                                        </p:tav>
                                      </p:tavLst>
                                    </p:anim>
                                    <p:anim calcmode="lin" valueType="num">
                                      <p:cBhvr>
                                        <p:cTn id="238" dur="500" fill="hold"/>
                                        <p:tgtEl>
                                          <p:spTgt spid="57"/>
                                        </p:tgtEl>
                                        <p:attrNameLst>
                                          <p:attrName>ppt_h</p:attrName>
                                        </p:attrNameLst>
                                      </p:cBhvr>
                                      <p:tavLst>
                                        <p:tav tm="0">
                                          <p:val>
                                            <p:fltVal val="0"/>
                                          </p:val>
                                        </p:tav>
                                        <p:tav tm="100000">
                                          <p:val>
                                            <p:strVal val="#ppt_h"/>
                                          </p:val>
                                        </p:tav>
                                      </p:tavLst>
                                    </p:anim>
                                    <p:animEffect transition="in" filter="fade">
                                      <p:cBhvr>
                                        <p:cTn id="239" dur="500"/>
                                        <p:tgtEl>
                                          <p:spTgt spid="57"/>
                                        </p:tgtEl>
                                      </p:cBhvr>
                                    </p:animEffect>
                                  </p:childTnLst>
                                </p:cTn>
                              </p:par>
                            </p:childTnLst>
                          </p:cTn>
                        </p:par>
                        <p:par>
                          <p:cTn id="240" fill="hold">
                            <p:stCondLst>
                              <p:cond delay="3000"/>
                            </p:stCondLst>
                            <p:childTnLst>
                              <p:par>
                                <p:cTn id="241" presetID="22" presetClass="entr" presetSubtype="1" fill="hold" nodeType="afterEffect">
                                  <p:stCondLst>
                                    <p:cond delay="0"/>
                                  </p:stCondLst>
                                  <p:childTnLst>
                                    <p:set>
                                      <p:cBhvr>
                                        <p:cTn id="242" dur="1" fill="hold">
                                          <p:stCondLst>
                                            <p:cond delay="0"/>
                                          </p:stCondLst>
                                        </p:cTn>
                                        <p:tgtEl>
                                          <p:spTgt spid="58"/>
                                        </p:tgtEl>
                                        <p:attrNameLst>
                                          <p:attrName>style.visibility</p:attrName>
                                        </p:attrNameLst>
                                      </p:cBhvr>
                                      <p:to>
                                        <p:strVal val="visible"/>
                                      </p:to>
                                    </p:set>
                                    <p:animEffect transition="in" filter="wipe(up)">
                                      <p:cBhvr>
                                        <p:cTn id="243" dur="500"/>
                                        <p:tgtEl>
                                          <p:spTgt spid="58"/>
                                        </p:tgtEl>
                                      </p:cBhvr>
                                    </p:animEffect>
                                  </p:childTnLst>
                                </p:cTn>
                              </p:par>
                            </p:childTnLst>
                          </p:cTn>
                        </p:par>
                        <p:par>
                          <p:cTn id="244" fill="hold">
                            <p:stCondLst>
                              <p:cond delay="3500"/>
                            </p:stCondLst>
                            <p:childTnLst>
                              <p:par>
                                <p:cTn id="245" presetID="53" presetClass="entr" presetSubtype="16" fill="hold" grpId="0" nodeType="afterEffect">
                                  <p:stCondLst>
                                    <p:cond delay="0"/>
                                  </p:stCondLst>
                                  <p:childTnLst>
                                    <p:set>
                                      <p:cBhvr>
                                        <p:cTn id="246" dur="1" fill="hold">
                                          <p:stCondLst>
                                            <p:cond delay="0"/>
                                          </p:stCondLst>
                                        </p:cTn>
                                        <p:tgtEl>
                                          <p:spTgt spid="59"/>
                                        </p:tgtEl>
                                        <p:attrNameLst>
                                          <p:attrName>style.visibility</p:attrName>
                                        </p:attrNameLst>
                                      </p:cBhvr>
                                      <p:to>
                                        <p:strVal val="visible"/>
                                      </p:to>
                                    </p:set>
                                    <p:anim calcmode="lin" valueType="num">
                                      <p:cBhvr>
                                        <p:cTn id="247" dur="500" fill="hold"/>
                                        <p:tgtEl>
                                          <p:spTgt spid="59"/>
                                        </p:tgtEl>
                                        <p:attrNameLst>
                                          <p:attrName>ppt_w</p:attrName>
                                        </p:attrNameLst>
                                      </p:cBhvr>
                                      <p:tavLst>
                                        <p:tav tm="0">
                                          <p:val>
                                            <p:fltVal val="0"/>
                                          </p:val>
                                        </p:tav>
                                        <p:tav tm="100000">
                                          <p:val>
                                            <p:strVal val="#ppt_w"/>
                                          </p:val>
                                        </p:tav>
                                      </p:tavLst>
                                    </p:anim>
                                    <p:anim calcmode="lin" valueType="num">
                                      <p:cBhvr>
                                        <p:cTn id="248" dur="500" fill="hold"/>
                                        <p:tgtEl>
                                          <p:spTgt spid="59"/>
                                        </p:tgtEl>
                                        <p:attrNameLst>
                                          <p:attrName>ppt_h</p:attrName>
                                        </p:attrNameLst>
                                      </p:cBhvr>
                                      <p:tavLst>
                                        <p:tav tm="0">
                                          <p:val>
                                            <p:fltVal val="0"/>
                                          </p:val>
                                        </p:tav>
                                        <p:tav tm="100000">
                                          <p:val>
                                            <p:strVal val="#ppt_h"/>
                                          </p:val>
                                        </p:tav>
                                      </p:tavLst>
                                    </p:anim>
                                    <p:animEffect transition="in" filter="fade">
                                      <p:cBhvr>
                                        <p:cTn id="249" dur="500"/>
                                        <p:tgtEl>
                                          <p:spTgt spid="59"/>
                                        </p:tgtEl>
                                      </p:cBhvr>
                                    </p:animEffect>
                                  </p:childTnLst>
                                </p:cTn>
                              </p:par>
                            </p:childTnLst>
                          </p:cTn>
                        </p:par>
                        <p:par>
                          <p:cTn id="250" fill="hold">
                            <p:stCondLst>
                              <p:cond delay="4000"/>
                            </p:stCondLst>
                            <p:childTnLst>
                              <p:par>
                                <p:cTn id="251" presetID="53" presetClass="entr" presetSubtype="16" fill="hold" grpId="0" nodeType="afterEffect">
                                  <p:stCondLst>
                                    <p:cond delay="0"/>
                                  </p:stCondLst>
                                  <p:childTnLst>
                                    <p:set>
                                      <p:cBhvr>
                                        <p:cTn id="252" dur="1" fill="hold">
                                          <p:stCondLst>
                                            <p:cond delay="0"/>
                                          </p:stCondLst>
                                        </p:cTn>
                                        <p:tgtEl>
                                          <p:spTgt spid="53"/>
                                        </p:tgtEl>
                                        <p:attrNameLst>
                                          <p:attrName>style.visibility</p:attrName>
                                        </p:attrNameLst>
                                      </p:cBhvr>
                                      <p:to>
                                        <p:strVal val="visible"/>
                                      </p:to>
                                    </p:set>
                                    <p:anim calcmode="lin" valueType="num">
                                      <p:cBhvr>
                                        <p:cTn id="253" dur="500" fill="hold"/>
                                        <p:tgtEl>
                                          <p:spTgt spid="53"/>
                                        </p:tgtEl>
                                        <p:attrNameLst>
                                          <p:attrName>ppt_w</p:attrName>
                                        </p:attrNameLst>
                                      </p:cBhvr>
                                      <p:tavLst>
                                        <p:tav tm="0">
                                          <p:val>
                                            <p:fltVal val="0"/>
                                          </p:val>
                                        </p:tav>
                                        <p:tav tm="100000">
                                          <p:val>
                                            <p:strVal val="#ppt_w"/>
                                          </p:val>
                                        </p:tav>
                                      </p:tavLst>
                                    </p:anim>
                                    <p:anim calcmode="lin" valueType="num">
                                      <p:cBhvr>
                                        <p:cTn id="254" dur="500" fill="hold"/>
                                        <p:tgtEl>
                                          <p:spTgt spid="53"/>
                                        </p:tgtEl>
                                        <p:attrNameLst>
                                          <p:attrName>ppt_h</p:attrName>
                                        </p:attrNameLst>
                                      </p:cBhvr>
                                      <p:tavLst>
                                        <p:tav tm="0">
                                          <p:val>
                                            <p:fltVal val="0"/>
                                          </p:val>
                                        </p:tav>
                                        <p:tav tm="100000">
                                          <p:val>
                                            <p:strVal val="#ppt_h"/>
                                          </p:val>
                                        </p:tav>
                                      </p:tavLst>
                                    </p:anim>
                                    <p:animEffect transition="in" filter="fade">
                                      <p:cBhvr>
                                        <p:cTn id="255" dur="500"/>
                                        <p:tgtEl>
                                          <p:spTgt spid="53"/>
                                        </p:tgtEl>
                                      </p:cBhvr>
                                    </p:animEffect>
                                  </p:childTnLst>
                                </p:cTn>
                              </p:par>
                            </p:childTnLst>
                          </p:cTn>
                        </p:par>
                      </p:childTnLst>
                    </p:cTn>
                  </p:par>
                  <p:par>
                    <p:cTn id="256" fill="hold">
                      <p:stCondLst>
                        <p:cond delay="indefinite"/>
                      </p:stCondLst>
                      <p:childTnLst>
                        <p:par>
                          <p:cTn id="257" fill="hold">
                            <p:stCondLst>
                              <p:cond delay="0"/>
                            </p:stCondLst>
                            <p:childTnLst>
                              <p:par>
                                <p:cTn id="258" presetID="47" presetClass="entr" presetSubtype="0" fill="hold" grpId="0" nodeType="clickEffect">
                                  <p:stCondLst>
                                    <p:cond delay="0"/>
                                  </p:stCondLst>
                                  <p:childTnLst>
                                    <p:set>
                                      <p:cBhvr>
                                        <p:cTn id="259" dur="1" fill="hold">
                                          <p:stCondLst>
                                            <p:cond delay="0"/>
                                          </p:stCondLst>
                                        </p:cTn>
                                        <p:tgtEl>
                                          <p:spTgt spid="60"/>
                                        </p:tgtEl>
                                        <p:attrNameLst>
                                          <p:attrName>style.visibility</p:attrName>
                                        </p:attrNameLst>
                                      </p:cBhvr>
                                      <p:to>
                                        <p:strVal val="visible"/>
                                      </p:to>
                                    </p:set>
                                    <p:animEffect transition="in" filter="fade">
                                      <p:cBhvr>
                                        <p:cTn id="260" dur="1000"/>
                                        <p:tgtEl>
                                          <p:spTgt spid="60"/>
                                        </p:tgtEl>
                                      </p:cBhvr>
                                    </p:animEffect>
                                    <p:anim calcmode="lin" valueType="num">
                                      <p:cBhvr>
                                        <p:cTn id="261" dur="1000" fill="hold"/>
                                        <p:tgtEl>
                                          <p:spTgt spid="60"/>
                                        </p:tgtEl>
                                        <p:attrNameLst>
                                          <p:attrName>ppt_x</p:attrName>
                                        </p:attrNameLst>
                                      </p:cBhvr>
                                      <p:tavLst>
                                        <p:tav tm="0">
                                          <p:val>
                                            <p:strVal val="#ppt_x"/>
                                          </p:val>
                                        </p:tav>
                                        <p:tav tm="100000">
                                          <p:val>
                                            <p:strVal val="#ppt_x"/>
                                          </p:val>
                                        </p:tav>
                                      </p:tavLst>
                                    </p:anim>
                                    <p:anim calcmode="lin" valueType="num">
                                      <p:cBhvr>
                                        <p:cTn id="262" dur="1000" fill="hold"/>
                                        <p:tgtEl>
                                          <p:spTgt spid="60"/>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61"/>
                                        </p:tgtEl>
                                        <p:attrNameLst>
                                          <p:attrName>style.visibility</p:attrName>
                                        </p:attrNameLst>
                                      </p:cBhvr>
                                      <p:to>
                                        <p:strVal val="visible"/>
                                      </p:to>
                                    </p:set>
                                    <p:animEffect transition="in" filter="fade">
                                      <p:cBhvr>
                                        <p:cTn id="265" dur="500"/>
                                        <p:tgtEl>
                                          <p:spTgt spid="61"/>
                                        </p:tgtEl>
                                      </p:cBhvr>
                                    </p:animEffect>
                                    <p:anim calcmode="lin" valueType="num">
                                      <p:cBhvr>
                                        <p:cTn id="266" dur="500" fill="hold"/>
                                        <p:tgtEl>
                                          <p:spTgt spid="61"/>
                                        </p:tgtEl>
                                        <p:attrNameLst>
                                          <p:attrName>ppt_x</p:attrName>
                                        </p:attrNameLst>
                                      </p:cBhvr>
                                      <p:tavLst>
                                        <p:tav tm="0">
                                          <p:val>
                                            <p:strVal val="#ppt_x"/>
                                          </p:val>
                                        </p:tav>
                                        <p:tav tm="100000">
                                          <p:val>
                                            <p:strVal val="#ppt_x"/>
                                          </p:val>
                                        </p:tav>
                                      </p:tavLst>
                                    </p:anim>
                                    <p:anim calcmode="lin" valueType="num">
                                      <p:cBhvr>
                                        <p:cTn id="267" dur="500" fill="hold"/>
                                        <p:tgtEl>
                                          <p:spTgt spid="61"/>
                                        </p:tgtEl>
                                        <p:attrNameLst>
                                          <p:attrName>ppt_y</p:attrName>
                                        </p:attrNameLst>
                                      </p:cBhvr>
                                      <p:tavLst>
                                        <p:tav tm="0">
                                          <p:val>
                                            <p:strVal val="#ppt_y+.1"/>
                                          </p:val>
                                        </p:tav>
                                        <p:tav tm="100000">
                                          <p:val>
                                            <p:strVal val="#ppt_y"/>
                                          </p:val>
                                        </p:tav>
                                      </p:tavLst>
                                    </p:anim>
                                  </p:childTnLst>
                                </p:cTn>
                              </p:par>
                            </p:childTnLst>
                          </p:cTn>
                        </p:par>
                        <p:par>
                          <p:cTn id="268" fill="hold">
                            <p:stCondLst>
                              <p:cond delay="1000"/>
                            </p:stCondLst>
                            <p:childTnLst>
                              <p:par>
                                <p:cTn id="269" presetID="22" presetClass="entr" presetSubtype="8" fill="hold" nodeType="afterEffect">
                                  <p:stCondLst>
                                    <p:cond delay="0"/>
                                  </p:stCondLst>
                                  <p:childTnLst>
                                    <p:set>
                                      <p:cBhvr>
                                        <p:cTn id="270" dur="1" fill="hold">
                                          <p:stCondLst>
                                            <p:cond delay="0"/>
                                          </p:stCondLst>
                                        </p:cTn>
                                        <p:tgtEl>
                                          <p:spTgt spid="67"/>
                                        </p:tgtEl>
                                        <p:attrNameLst>
                                          <p:attrName>style.visibility</p:attrName>
                                        </p:attrNameLst>
                                      </p:cBhvr>
                                      <p:to>
                                        <p:strVal val="visible"/>
                                      </p:to>
                                    </p:set>
                                    <p:animEffect transition="in" filter="wipe(left)">
                                      <p:cBhvr>
                                        <p:cTn id="271" dur="500"/>
                                        <p:tgtEl>
                                          <p:spTgt spid="67"/>
                                        </p:tgtEl>
                                      </p:cBhvr>
                                    </p:animEffect>
                                  </p:childTnLst>
                                </p:cTn>
                              </p:par>
                            </p:childTnLst>
                          </p:cTn>
                        </p:par>
                        <p:par>
                          <p:cTn id="272" fill="hold">
                            <p:stCondLst>
                              <p:cond delay="1500"/>
                            </p:stCondLst>
                            <p:childTnLst>
                              <p:par>
                                <p:cTn id="273" presetID="22" presetClass="entr" presetSubtype="8" fill="hold" nodeType="afterEffect">
                                  <p:stCondLst>
                                    <p:cond delay="0"/>
                                  </p:stCondLst>
                                  <p:childTnLst>
                                    <p:set>
                                      <p:cBhvr>
                                        <p:cTn id="274" dur="1" fill="hold">
                                          <p:stCondLst>
                                            <p:cond delay="0"/>
                                          </p:stCondLst>
                                        </p:cTn>
                                        <p:tgtEl>
                                          <p:spTgt spid="63"/>
                                        </p:tgtEl>
                                        <p:attrNameLst>
                                          <p:attrName>style.visibility</p:attrName>
                                        </p:attrNameLst>
                                      </p:cBhvr>
                                      <p:to>
                                        <p:strVal val="visible"/>
                                      </p:to>
                                    </p:set>
                                    <p:animEffect transition="in" filter="wipe(left)">
                                      <p:cBhvr>
                                        <p:cTn id="2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4" grpId="0" animBg="1"/>
      <p:bldP spid="16" grpId="0"/>
      <p:bldP spid="17" grpId="0"/>
      <p:bldP spid="18" grpId="0" animBg="1"/>
      <p:bldP spid="20" grpId="0" animBg="1"/>
      <p:bldP spid="21" grpId="0" animBg="1"/>
      <p:bldP spid="22" grpId="0" animBg="1"/>
      <p:bldP spid="24" grpId="0" animBg="1"/>
      <p:bldP spid="25" grpId="0"/>
      <p:bldP spid="26" grpId="0"/>
      <p:bldP spid="27" grpId="0" animBg="1"/>
      <p:bldP spid="29" grpId="0" animBg="1"/>
      <p:bldP spid="30" grpId="0" animBg="1"/>
      <p:bldP spid="31" grpId="0" animBg="1"/>
      <p:bldP spid="33" grpId="0" animBg="1"/>
      <p:bldP spid="34" grpId="0"/>
      <p:bldP spid="35" grpId="0"/>
      <p:bldP spid="45" grpId="0" animBg="1"/>
      <p:bldP spid="46" grpId="0" animBg="1"/>
      <p:bldP spid="47" grpId="0" animBg="1"/>
      <p:bldP spid="48" grpId="0" animBg="1"/>
      <p:bldP spid="50" grpId="0" animBg="1"/>
      <p:bldP spid="51" grpId="0"/>
      <p:bldP spid="52" grpId="0"/>
      <p:bldP spid="53" grpId="0" animBg="1"/>
      <p:bldP spid="55" grpId="0" animBg="1"/>
      <p:bldP spid="56" grpId="0" animBg="1"/>
      <p:bldP spid="57" grpId="0" animBg="1"/>
      <p:bldP spid="59" grpId="0" animBg="1"/>
      <p:bldP spid="6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okestacks from pulp mills belch smoke above clouds near the coastal town of Eureka, California. Smokestacks, formally known as chimneys, emit smoke, steam, and other vapors into the atmosphere from an indoor fireplace, stove, boiler, or burn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57600" cy="6858000"/>
          </a:xfrm>
          <a:prstGeom prst="rect">
            <a:avLst/>
          </a:prstGeom>
          <a:noFill/>
          <a:ln>
            <a:noFill/>
          </a:ln>
        </p:spPr>
      </p:pic>
      <p:pic>
        <p:nvPicPr>
          <p:cNvPr id="4" name="Picture 3" descr="Smokestacks from pulp mills belch smoke above clouds near the coastal town of Eureka, California. Smokestacks, formally known as chimneys, emit smoke, steam, and other vapors into the atmosphere from an indoor fireplace, stove, boiler, or burn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8571" y="0"/>
            <a:ext cx="3483429" cy="6858000"/>
          </a:xfrm>
          <a:prstGeom prst="rect">
            <a:avLst/>
          </a:prstGeom>
          <a:noFill/>
          <a:ln>
            <a:noFill/>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86" t="8874" r="1286" b="15401"/>
          <a:stretch/>
        </p:blipFill>
        <p:spPr>
          <a:xfrm>
            <a:off x="2124635" y="0"/>
            <a:ext cx="7471442" cy="6858000"/>
          </a:xfrm>
          <a:prstGeom prst="rect">
            <a:avLst/>
          </a:prstGeom>
        </p:spPr>
      </p:pic>
    </p:spTree>
    <p:extLst>
      <p:ext uri="{BB962C8B-B14F-4D97-AF65-F5344CB8AC3E}">
        <p14:creationId xmlns:p14="http://schemas.microsoft.com/office/powerpoint/2010/main" val="312727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3935</TotalTime>
  <Words>2189</Words>
  <Application>Microsoft Office PowerPoint</Application>
  <PresentationFormat>Widescreen</PresentationFormat>
  <Paragraphs>267</Paragraphs>
  <Slides>38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Century Gothic</vt:lpstr>
      <vt:lpstr>Open Sans Condensed Light</vt:lpstr>
      <vt:lpstr>Open Sans Extrabold</vt:lpstr>
      <vt:lpstr>Open Sans Light</vt:lpstr>
      <vt:lpstr>Times New Roman</vt:lpstr>
      <vt:lpstr>Tw Cen MT</vt:lpstr>
      <vt:lpstr>Tw Cen MT Condensed</vt:lpstr>
      <vt:lpstr>Tw Cen MT Condensed Extra Bold</vt:lpstr>
      <vt:lpstr>Office Theme</vt:lpstr>
      <vt:lpstr>PowerPoint Presentation</vt:lpstr>
      <vt:lpstr>WHAT IS POLLUTION?</vt:lpstr>
      <vt:lpstr>PowerPoint Presentation</vt:lpstr>
      <vt:lpstr>PowerPoint Presentation</vt:lpstr>
      <vt:lpstr>WHAT IS AIR POLLUTION?</vt:lpstr>
      <vt:lpstr>PowerPoint Presentation</vt:lpstr>
      <vt:lpstr>PowerPoint Presentation</vt:lpstr>
      <vt:lpstr>PowerPoint Presentation</vt:lpstr>
      <vt:lpstr>PowerPoint Presentation</vt:lpstr>
      <vt:lpstr>PowerPoint Presentation</vt:lpstr>
      <vt:lpstr>PowerPoint Presentation</vt:lpstr>
      <vt:lpstr>WHAT IS WATER POLLUTION?</vt:lpstr>
      <vt:lpstr>PowerPoint Presentation</vt:lpstr>
      <vt:lpstr>PowerPoint Presentation</vt:lpstr>
      <vt:lpstr>PowerPoint Presentation</vt:lpstr>
      <vt:lpstr>PowerPoint Presentation</vt:lpstr>
      <vt:lpstr>PowerPoint Presentation</vt:lpstr>
      <vt:lpstr>WHAT IS LAND POLLUTION?</vt:lpstr>
      <vt:lpstr>PowerPoint Presentation</vt:lpstr>
      <vt:lpstr>PowerPoint Presentation</vt:lpstr>
      <vt:lpstr>PowerPoint Presentation</vt:lpstr>
      <vt:lpstr>PowerPoint Presentation</vt:lpstr>
      <vt:lpstr>WHAT IS THERMAL POLLUTION?</vt:lpstr>
      <vt:lpstr>PowerPoint Presentation</vt:lpstr>
      <vt:lpstr>PowerPoint Presentation</vt:lpstr>
      <vt:lpstr>PowerPoint Presentation</vt:lpstr>
      <vt:lpstr>PowerPoint Presentation</vt:lpstr>
      <vt:lpstr>WHAT IS RADIOACTIVE POLLUTION?</vt:lpstr>
      <vt:lpstr>PowerPoint Presentation</vt:lpstr>
      <vt:lpstr>PowerPoint Presentation</vt:lpstr>
      <vt:lpstr>PowerPoint Presentation</vt:lpstr>
      <vt:lpstr>PowerPoint Presentation</vt:lpstr>
      <vt:lpstr>WHAT IS NOISE POLLUTION?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laiqa sarwar</dc:creator>
  <cp:lastModifiedBy>Dr. Saiqa</cp:lastModifiedBy>
  <cp:revision>79</cp:revision>
  <dcterms:created xsi:type="dcterms:W3CDTF">2019-10-16T05:10:26Z</dcterms:created>
  <dcterms:modified xsi:type="dcterms:W3CDTF">2020-01-22T19:40:54Z</dcterms:modified>
</cp:coreProperties>
</file>