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4" r:id="rId2"/>
    <p:sldId id="275" r:id="rId3"/>
    <p:sldId id="262" r:id="rId4"/>
    <p:sldId id="276" r:id="rId5"/>
    <p:sldId id="288" r:id="rId6"/>
    <p:sldId id="289" r:id="rId7"/>
    <p:sldId id="277" r:id="rId8"/>
    <p:sldId id="287" r:id="rId9"/>
    <p:sldId id="278" r:id="rId10"/>
    <p:sldId id="279" r:id="rId11"/>
    <p:sldId id="280" r:id="rId12"/>
    <p:sldId id="282" r:id="rId13"/>
    <p:sldId id="267" r:id="rId14"/>
    <p:sldId id="272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3F886-8E7A-453E-A5A9-400C5EEA5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9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879A764-2FC1-4DFA-ABEC-BE4A5D1DD6FE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09C0AAD-DDA0-410E-A41A-1830404726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erbicidal_warfare" TargetMode="External"/><Relationship Id="rId2" Type="http://schemas.openxmlformats.org/officeDocument/2006/relationships/hyperlink" Target="https://en.wikipedia.org/wiki/Second_World_Wa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Imperial_Chemical_Industries" TargetMode="External"/><Relationship Id="rId5" Type="http://schemas.openxmlformats.org/officeDocument/2006/relationships/hyperlink" Target="https://en.wikipedia.org/w/index.php?title=W._G._Templeman&amp;action=edit&amp;redlink=1" TargetMode="External"/><Relationship Id="rId4" Type="http://schemas.openxmlformats.org/officeDocument/2006/relationships/hyperlink" Target="https://en.wikipedia.org/wiki/2,4-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08720"/>
            <a:ext cx="515853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Herbicide Resistance in crops</a:t>
            </a:r>
          </a:p>
          <a:p>
            <a:pPr algn="ctr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Image result for herbicide tolerant plant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041" y="2970823"/>
            <a:ext cx="5190886" cy="348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C:\Users\hamza\Desktop\bl20_food_jpg_2591016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970823"/>
            <a:ext cx="3028950" cy="374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62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611"/>
            <a:ext cx="8991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Herbicidal  activity  of herbicides results from the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specific inhibition of  a single enzyme/protein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Belong to a wide range of different chemical families. 15 broad classes of mode of activity.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herbicides have one mode of action.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Certain enzymes are vulnerable to herbicidal activity.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 chemical families of herbicides target the  Enzyme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acetolactate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synthase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(ALS).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catalyze first reaction in biosynthetic pathway of  branched chain Amino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acids. </a:t>
            </a:r>
          </a:p>
        </p:txBody>
      </p:sp>
    </p:spTree>
    <p:extLst>
      <p:ext uri="{BB962C8B-B14F-4D97-AF65-F5344CB8AC3E}">
        <p14:creationId xmlns:p14="http://schemas.microsoft.com/office/powerpoint/2010/main" val="28281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529" y="228600"/>
            <a:ext cx="84861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widely varied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chemical properties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herbicides means that they also differ in their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toxicity, Environmental persistence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biodegradability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Herbicides are also classified according to their    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1) Site of uptake into plant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2) Degree of translocation into plant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3) Time of application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preplanting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preharvesting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49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hamza\Desktop\fig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0772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45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 Of Action Of Glyphosate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Text Placeholder 2"/>
          <p:cNvSpPr>
            <a:spLocks noGrp="1"/>
          </p:cNvSpPr>
          <p:nvPr>
            <p:ph type="body" sz="half" idx="1"/>
          </p:nvPr>
        </p:nvSpPr>
        <p:spPr>
          <a:xfrm>
            <a:off x="-1" y="1828800"/>
            <a:ext cx="9003471" cy="5029200"/>
          </a:xfrm>
        </p:spPr>
        <p:txBody>
          <a:bodyPr>
            <a:normAutofit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Glyphosate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specifically binds and blocks the activity of EPSPS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enolpyruvateshikimate-3-phosphate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EPSPS is an enzyme of the aromatic amino acid biosynthetic pathway. 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Glyphosate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inhibition of EPSPS prevents the plant from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synthesizing the aromatic amino acids essential for protein synthesis. </a:t>
            </a:r>
          </a:p>
          <a:p>
            <a:pPr algn="just"/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8D1B1-3F1D-4E73-82A7-B4089869E94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924800" y="2057400"/>
            <a:ext cx="1078671" cy="685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2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lyphosate_resistance_shikimate_path.jpg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762001"/>
            <a:ext cx="8839199" cy="5959474"/>
          </a:xfrm>
        </p:spPr>
      </p:pic>
    </p:spTree>
    <p:extLst>
      <p:ext uri="{BB962C8B-B14F-4D97-AF65-F5344CB8AC3E}">
        <p14:creationId xmlns:p14="http://schemas.microsoft.com/office/powerpoint/2010/main" val="214745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3800" b="1" dirty="0" smtClean="0">
                <a:solidFill>
                  <a:srgbClr val="0070C0"/>
                </a:solidFill>
              </a:rPr>
              <a:t>THANKS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5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1" y="152400"/>
            <a:ext cx="857929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Herbicide tolerance is the predominant GM trait.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was one of the first GM trait to be tested in the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Field, and subsequently for commercial production.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frequent transgenic traits in commercial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plantings are as follows.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Herbicide tolerance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Insect tolerance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Herbicide tolerance + Insect resistance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5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ARE WEEDS?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 the plants in the cultivated field giving harm rather than benefit.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 ways to fight weeds: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Mechanical: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Hoeing, Hand Plucking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Physical: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heat and Light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Biological 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of living organism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Chemical: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of herbicides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4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6962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use of herbicides in modern agriculture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Herbicides are used to control Unwanted plants.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About 60% of pesticides used in U.S. are herbicides.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Weeds Compete with crops for soil nutrients.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Thus weeds are one of the three classes of biotic stress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hat have a major impact on the proportion of  world crop yield available for human consumption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Modern agriculture has developed range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effective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Herbicides to tackle the effect of weed on crop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yield.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53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55416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is herbicide resistance in plants?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068763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herbicide resistance is the ability, trait or quality of a population of plants within a species of plant cells in culture, to withstand a particular herbicide at a dosage that is substantially greater than the wild type of that plant is able to withstand, with a near normal life cycle.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Problems in application of herbicides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4525963"/>
          </a:xfrm>
        </p:spPr>
        <p:txBody>
          <a:bodyPr>
            <a:noAutofit/>
          </a:bodyPr>
          <a:lstStyle/>
          <a:p>
            <a:pPr algn="just"/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tolerance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the chemical by one or more of the famous world crops</a:t>
            </a:r>
          </a:p>
          <a:p>
            <a:pPr algn="just"/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 of multiple types of herbicides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 broaden the spectrum of the affected weeds, which in turn increase the possibility that the crop is injured also.</a:t>
            </a:r>
          </a:p>
          <a:p>
            <a:pPr algn="just"/>
            <a:r>
              <a:rPr lang="en-US" sz="3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Lack of high toxicity to weeds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while crops are not affected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8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06" y="572184"/>
            <a:ext cx="82222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Broad-spectrum herbicides 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Active against wide range of weeds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Only use when crop is not itself vulnerable to herbicide.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development of herbicide tolerant crops offers the opportunity to spray the crops at most effective time to kill the weed species without damaging the crops.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ome of the  crop plants are 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naturally resistant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certain  herbicides, and that tolerant strains may appear through the processes of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mutation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natural selection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90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506" y="572184"/>
            <a:ext cx="822229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First herbicide 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first major breakthrough was the result of research conducted in both the UK and the US during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Second World War"/>
              </a:rPr>
              <a:t>Second World War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into the potential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 tooltip="Herbicidal warfare"/>
              </a:rPr>
              <a:t>use of herbicides in war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first modern herbicide,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 tooltip="2,4-D"/>
              </a:rPr>
              <a:t>2,4-D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was first discovered and synthesized by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 tooltip="W. G. Templeman (page does not exist)"/>
              </a:rPr>
              <a:t>W. G.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  <a:hlinkClick r:id="rId5" tooltip="W. G. Templeman (page does not exist)"/>
              </a:rPr>
              <a:t>Templeman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6" tooltip="Imperial Chemical Industries"/>
              </a:rPr>
              <a:t>Imperial Chemical Industries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1940, he showed that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Growth substances applied appropriately would kill certain broad-leaved weeds in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cereals without harming the 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crops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295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228601"/>
            <a:ext cx="8458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types of compounds are herbicides ?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Properties of herbicides 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Herbicides are much more toxic to the plants than to the animals.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Inhibitors of plant specific processes.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Plants are autotrophic, they synthesize all their macromolecular components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denovo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compounds that are essential in human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Diet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(vitamins,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amino acids etc ) are synthesized by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Plants,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these biosynthetic pathways are therefore possible targets for herbicides . These pathways are  located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Chloroplast.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5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8074</TotalTime>
  <Words>725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Century Gothic</vt:lpstr>
      <vt:lpstr>Courier New</vt:lpstr>
      <vt:lpstr>Palatino Linotype</vt:lpstr>
      <vt:lpstr>Times New Roman</vt:lpstr>
      <vt:lpstr>Wingdings</vt:lpstr>
      <vt:lpstr>Executive</vt:lpstr>
      <vt:lpstr>PowerPoint Presentation</vt:lpstr>
      <vt:lpstr>PowerPoint Presentation</vt:lpstr>
      <vt:lpstr>WHAT ARE WEEDS?</vt:lpstr>
      <vt:lpstr>PowerPoint Presentation</vt:lpstr>
      <vt:lpstr>What is herbicide resistance in plants?</vt:lpstr>
      <vt:lpstr>Problems in application of herbicides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Mode Of Action Of Glyphosate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Neelma</dc:creator>
  <cp:lastModifiedBy>Dr.Saiqa Ilyas</cp:lastModifiedBy>
  <cp:revision>46</cp:revision>
  <dcterms:created xsi:type="dcterms:W3CDTF">2014-04-23T04:44:47Z</dcterms:created>
  <dcterms:modified xsi:type="dcterms:W3CDTF">2019-05-08T07:45:33Z</dcterms:modified>
</cp:coreProperties>
</file>