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57" r:id="rId5"/>
    <p:sldId id="279" r:id="rId6"/>
    <p:sldId id="280" r:id="rId7"/>
    <p:sldId id="260" r:id="rId8"/>
    <p:sldId id="258" r:id="rId9"/>
    <p:sldId id="275" r:id="rId10"/>
    <p:sldId id="262" r:id="rId11"/>
    <p:sldId id="263" r:id="rId12"/>
    <p:sldId id="264" r:id="rId13"/>
    <p:sldId id="265" r:id="rId14"/>
    <p:sldId id="277" r:id="rId15"/>
    <p:sldId id="266" r:id="rId16"/>
    <p:sldId id="267" r:id="rId17"/>
    <p:sldId id="274" r:id="rId18"/>
    <p:sldId id="276"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blast.ncbi.nlm.nih.gov/Blast.cgi?"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EC5A2-5C72-4AA7-AC21-50B8E0612411}" type="doc">
      <dgm:prSet loTypeId="urn:microsoft.com/office/officeart/2008/layout/LinedList" loCatId="list" qsTypeId="urn:microsoft.com/office/officeart/2005/8/quickstyle/simple1" qsCatId="simple" csTypeId="urn:microsoft.com/office/officeart/2005/8/colors/colorful1#1" csCatId="colorful"/>
      <dgm:spPr/>
      <dgm:t>
        <a:bodyPr/>
        <a:lstStyle/>
        <a:p>
          <a:endParaRPr lang="en-US"/>
        </a:p>
      </dgm:t>
    </dgm:pt>
    <dgm:pt modelId="{8C253CE8-905F-4F10-92FE-F67885006263}">
      <dgm:prSet/>
      <dgm:spPr/>
      <dgm:t>
        <a:bodyPr/>
        <a:lstStyle/>
        <a:p>
          <a:r>
            <a:rPr lang="en-US"/>
            <a:t>1- Nucleotide-nucleotide BLAST (</a:t>
          </a:r>
          <a:r>
            <a:rPr lang="en-US" b="1"/>
            <a:t>blastn</a:t>
          </a:r>
          <a:r>
            <a:rPr lang="en-US"/>
            <a:t>)</a:t>
          </a:r>
        </a:p>
      </dgm:t>
    </dgm:pt>
    <dgm:pt modelId="{9D8B85A1-19CD-4EA7-BB4E-4F926061B2AB}" type="parTrans" cxnId="{5AC21E15-D7D7-44F7-B94A-4A3D15153F9B}">
      <dgm:prSet/>
      <dgm:spPr/>
      <dgm:t>
        <a:bodyPr/>
        <a:lstStyle/>
        <a:p>
          <a:endParaRPr lang="en-US"/>
        </a:p>
      </dgm:t>
    </dgm:pt>
    <dgm:pt modelId="{7CA4612D-3863-4AD8-A6F5-E45976D0F9B0}" type="sibTrans" cxnId="{5AC21E15-D7D7-44F7-B94A-4A3D15153F9B}">
      <dgm:prSet/>
      <dgm:spPr/>
      <dgm:t>
        <a:bodyPr/>
        <a:lstStyle/>
        <a:p>
          <a:endParaRPr lang="en-US"/>
        </a:p>
      </dgm:t>
    </dgm:pt>
    <dgm:pt modelId="{A76BEF25-192A-4484-8E8A-3449A7300960}">
      <dgm:prSet/>
      <dgm:spPr/>
      <dgm:t>
        <a:bodyPr/>
        <a:lstStyle/>
        <a:p>
          <a:r>
            <a:rPr lang="en-US"/>
            <a:t>2- Protein-protein BLAST (</a:t>
          </a:r>
          <a:r>
            <a:rPr lang="en-US" b="1"/>
            <a:t>blastp</a:t>
          </a:r>
          <a:r>
            <a:rPr lang="en-US"/>
            <a:t>) </a:t>
          </a:r>
        </a:p>
      </dgm:t>
    </dgm:pt>
    <dgm:pt modelId="{6C1B6CA4-EC2D-40B5-90BA-556717369C89}" type="parTrans" cxnId="{27A5397E-3B78-405E-B232-046131A3FA01}">
      <dgm:prSet/>
      <dgm:spPr/>
      <dgm:t>
        <a:bodyPr/>
        <a:lstStyle/>
        <a:p>
          <a:endParaRPr lang="en-US"/>
        </a:p>
      </dgm:t>
    </dgm:pt>
    <dgm:pt modelId="{BA18F212-336F-4F56-94E0-95999C517A68}" type="sibTrans" cxnId="{27A5397E-3B78-405E-B232-046131A3FA01}">
      <dgm:prSet/>
      <dgm:spPr/>
      <dgm:t>
        <a:bodyPr/>
        <a:lstStyle/>
        <a:p>
          <a:endParaRPr lang="en-US"/>
        </a:p>
      </dgm:t>
    </dgm:pt>
    <dgm:pt modelId="{773557CD-D4F7-475C-BACC-8789FE2B3E1B}">
      <dgm:prSet/>
      <dgm:spPr/>
      <dgm:t>
        <a:bodyPr/>
        <a:lstStyle/>
        <a:p>
          <a:r>
            <a:rPr lang="en-US"/>
            <a:t>3- Position-Specific Iterative BLAST (</a:t>
          </a:r>
          <a:r>
            <a:rPr lang="en-US" b="1"/>
            <a:t>PSI-BLAST</a:t>
          </a:r>
          <a:r>
            <a:rPr lang="en-US"/>
            <a:t>) </a:t>
          </a:r>
        </a:p>
      </dgm:t>
    </dgm:pt>
    <dgm:pt modelId="{E3C22D6A-8FB3-447E-8EC5-F25709113618}" type="parTrans" cxnId="{C6C5207E-1523-47F5-941F-59CFFF9CCC10}">
      <dgm:prSet/>
      <dgm:spPr/>
      <dgm:t>
        <a:bodyPr/>
        <a:lstStyle/>
        <a:p>
          <a:endParaRPr lang="en-US"/>
        </a:p>
      </dgm:t>
    </dgm:pt>
    <dgm:pt modelId="{8161BCC4-9420-4E10-84A7-0B20E76071E9}" type="sibTrans" cxnId="{C6C5207E-1523-47F5-941F-59CFFF9CCC10}">
      <dgm:prSet/>
      <dgm:spPr/>
      <dgm:t>
        <a:bodyPr/>
        <a:lstStyle/>
        <a:p>
          <a:endParaRPr lang="en-US"/>
        </a:p>
      </dgm:t>
    </dgm:pt>
    <dgm:pt modelId="{F71C31BD-11D3-414C-B2EC-1BF391275F24}">
      <dgm:prSet/>
      <dgm:spPr/>
      <dgm:t>
        <a:bodyPr/>
        <a:lstStyle/>
        <a:p>
          <a:r>
            <a:rPr lang="en-US"/>
            <a:t>4- Nucleotide 6-frame translation-protein (</a:t>
          </a:r>
          <a:r>
            <a:rPr lang="en-US" b="1"/>
            <a:t>blastx</a:t>
          </a:r>
          <a:r>
            <a:rPr lang="en-US"/>
            <a:t>)</a:t>
          </a:r>
        </a:p>
      </dgm:t>
    </dgm:pt>
    <dgm:pt modelId="{DF979BC1-FC91-4761-9D8F-8D93566F3659}" type="parTrans" cxnId="{B2956D7F-ADCE-454E-A499-8F9C6891CC19}">
      <dgm:prSet/>
      <dgm:spPr/>
      <dgm:t>
        <a:bodyPr/>
        <a:lstStyle/>
        <a:p>
          <a:endParaRPr lang="en-US"/>
        </a:p>
      </dgm:t>
    </dgm:pt>
    <dgm:pt modelId="{74A601A1-D8AE-4D09-BD59-096F6D18A863}" type="sibTrans" cxnId="{B2956D7F-ADCE-454E-A499-8F9C6891CC19}">
      <dgm:prSet/>
      <dgm:spPr/>
      <dgm:t>
        <a:bodyPr/>
        <a:lstStyle/>
        <a:p>
          <a:endParaRPr lang="en-US"/>
        </a:p>
      </dgm:t>
    </dgm:pt>
    <dgm:pt modelId="{089E96F7-D7C7-48FB-BA21-E0E6901E1867}">
      <dgm:prSet/>
      <dgm:spPr/>
      <dgm:t>
        <a:bodyPr/>
        <a:lstStyle/>
        <a:p>
          <a:r>
            <a:rPr lang="en-US"/>
            <a:t>5- Nucleotide 6-frame translation-nucleotide 6-frame translation (</a:t>
          </a:r>
          <a:r>
            <a:rPr lang="en-US" b="1"/>
            <a:t>tblastx</a:t>
          </a:r>
          <a:r>
            <a:rPr lang="en-US"/>
            <a:t>) </a:t>
          </a:r>
        </a:p>
      </dgm:t>
    </dgm:pt>
    <dgm:pt modelId="{85A015A4-0768-41DC-9965-44FCC0351634}" type="parTrans" cxnId="{C09D97A4-5804-4611-BF2D-595A8761AD5A}">
      <dgm:prSet/>
      <dgm:spPr/>
      <dgm:t>
        <a:bodyPr/>
        <a:lstStyle/>
        <a:p>
          <a:endParaRPr lang="en-US"/>
        </a:p>
      </dgm:t>
    </dgm:pt>
    <dgm:pt modelId="{8FDB2C5F-D3A1-4CBE-AC79-02FA631254EE}" type="sibTrans" cxnId="{C09D97A4-5804-4611-BF2D-595A8761AD5A}">
      <dgm:prSet/>
      <dgm:spPr/>
      <dgm:t>
        <a:bodyPr/>
        <a:lstStyle/>
        <a:p>
          <a:endParaRPr lang="en-US"/>
        </a:p>
      </dgm:t>
    </dgm:pt>
    <dgm:pt modelId="{4C150395-1937-46A9-AC6B-97125CA3BBED}">
      <dgm:prSet/>
      <dgm:spPr/>
      <dgm:t>
        <a:bodyPr/>
        <a:lstStyle/>
        <a:p>
          <a:r>
            <a:rPr lang="en-US"/>
            <a:t>6- Protein-nucleotide 6-frame translation (</a:t>
          </a:r>
          <a:r>
            <a:rPr lang="en-US" b="1"/>
            <a:t>tblastn</a:t>
          </a:r>
          <a:r>
            <a:rPr lang="en-US"/>
            <a:t>) </a:t>
          </a:r>
        </a:p>
      </dgm:t>
    </dgm:pt>
    <dgm:pt modelId="{C2CA5E7A-9693-4621-B837-81BFE681BE56}" type="parTrans" cxnId="{5A6492E5-0B40-4320-8335-4BE62BCB178B}">
      <dgm:prSet/>
      <dgm:spPr/>
      <dgm:t>
        <a:bodyPr/>
        <a:lstStyle/>
        <a:p>
          <a:endParaRPr lang="en-US"/>
        </a:p>
      </dgm:t>
    </dgm:pt>
    <dgm:pt modelId="{66F71EDB-6D79-40CC-B916-B9654F16390B}" type="sibTrans" cxnId="{5A6492E5-0B40-4320-8335-4BE62BCB178B}">
      <dgm:prSet/>
      <dgm:spPr/>
      <dgm:t>
        <a:bodyPr/>
        <a:lstStyle/>
        <a:p>
          <a:endParaRPr lang="en-US"/>
        </a:p>
      </dgm:t>
    </dgm:pt>
    <dgm:pt modelId="{BC53FAD4-4335-440E-A6FE-279AD81E4B48}">
      <dgm:prSet/>
      <dgm:spPr/>
      <dgm:t>
        <a:bodyPr/>
        <a:lstStyle/>
        <a:p>
          <a:r>
            <a:rPr lang="en-US"/>
            <a:t>7- Large numbers of query sequences (</a:t>
          </a:r>
          <a:r>
            <a:rPr lang="en-US" b="1"/>
            <a:t>megablast</a:t>
          </a:r>
          <a:r>
            <a:rPr lang="en-US"/>
            <a:t>)</a:t>
          </a:r>
        </a:p>
      </dgm:t>
    </dgm:pt>
    <dgm:pt modelId="{3AE0088B-5D98-49BD-9CA8-23C9A71C1345}" type="parTrans" cxnId="{614DFFD2-EB84-4EC6-9189-B3E47718BB92}">
      <dgm:prSet/>
      <dgm:spPr/>
      <dgm:t>
        <a:bodyPr/>
        <a:lstStyle/>
        <a:p>
          <a:endParaRPr lang="en-US"/>
        </a:p>
      </dgm:t>
    </dgm:pt>
    <dgm:pt modelId="{8977F5EC-E538-48F1-995B-9274FA9EC0E4}" type="sibTrans" cxnId="{614DFFD2-EB84-4EC6-9189-B3E47718BB92}">
      <dgm:prSet/>
      <dgm:spPr/>
      <dgm:t>
        <a:bodyPr/>
        <a:lstStyle/>
        <a:p>
          <a:endParaRPr lang="en-US"/>
        </a:p>
      </dgm:t>
    </dgm:pt>
    <dgm:pt modelId="{AE4300BA-E256-49DF-8BFA-FD998E2BFA57}" type="pres">
      <dgm:prSet presAssocID="{BD3EC5A2-5C72-4AA7-AC21-50B8E0612411}" presName="vert0" presStyleCnt="0">
        <dgm:presLayoutVars>
          <dgm:dir/>
          <dgm:animOne val="branch"/>
          <dgm:animLvl val="lvl"/>
        </dgm:presLayoutVars>
      </dgm:prSet>
      <dgm:spPr/>
      <dgm:t>
        <a:bodyPr/>
        <a:lstStyle/>
        <a:p>
          <a:endParaRPr lang="en-GB"/>
        </a:p>
      </dgm:t>
    </dgm:pt>
    <dgm:pt modelId="{11A112E0-DE4C-4BCD-A66F-7AE06426FDFA}" type="pres">
      <dgm:prSet presAssocID="{8C253CE8-905F-4F10-92FE-F67885006263}" presName="thickLine" presStyleLbl="alignNode1" presStyleIdx="0" presStyleCnt="7"/>
      <dgm:spPr/>
    </dgm:pt>
    <dgm:pt modelId="{FD39B198-7D0E-4053-A020-2F18A07B1D5C}" type="pres">
      <dgm:prSet presAssocID="{8C253CE8-905F-4F10-92FE-F67885006263}" presName="horz1" presStyleCnt="0"/>
      <dgm:spPr/>
    </dgm:pt>
    <dgm:pt modelId="{C7BC4F3D-9FD4-4C28-920B-6237586CCA81}" type="pres">
      <dgm:prSet presAssocID="{8C253CE8-905F-4F10-92FE-F67885006263}" presName="tx1" presStyleLbl="revTx" presStyleIdx="0" presStyleCnt="7"/>
      <dgm:spPr/>
      <dgm:t>
        <a:bodyPr/>
        <a:lstStyle/>
        <a:p>
          <a:endParaRPr lang="en-GB"/>
        </a:p>
      </dgm:t>
    </dgm:pt>
    <dgm:pt modelId="{362F7184-8A27-4C76-A3A0-3F82A5610D9C}" type="pres">
      <dgm:prSet presAssocID="{8C253CE8-905F-4F10-92FE-F67885006263}" presName="vert1" presStyleCnt="0"/>
      <dgm:spPr/>
    </dgm:pt>
    <dgm:pt modelId="{CC0030F1-5096-49DB-9E1A-B362911F5171}" type="pres">
      <dgm:prSet presAssocID="{A76BEF25-192A-4484-8E8A-3449A7300960}" presName="thickLine" presStyleLbl="alignNode1" presStyleIdx="1" presStyleCnt="7"/>
      <dgm:spPr/>
    </dgm:pt>
    <dgm:pt modelId="{9391EFC2-474C-4293-9B12-B65F9869CBC3}" type="pres">
      <dgm:prSet presAssocID="{A76BEF25-192A-4484-8E8A-3449A7300960}" presName="horz1" presStyleCnt="0"/>
      <dgm:spPr/>
    </dgm:pt>
    <dgm:pt modelId="{41B81115-7FC7-41F3-B9F1-64DDE17F2C1F}" type="pres">
      <dgm:prSet presAssocID="{A76BEF25-192A-4484-8E8A-3449A7300960}" presName="tx1" presStyleLbl="revTx" presStyleIdx="1" presStyleCnt="7"/>
      <dgm:spPr/>
      <dgm:t>
        <a:bodyPr/>
        <a:lstStyle/>
        <a:p>
          <a:endParaRPr lang="en-GB"/>
        </a:p>
      </dgm:t>
    </dgm:pt>
    <dgm:pt modelId="{A10B972C-4E79-42E6-9852-D4A3C83443D7}" type="pres">
      <dgm:prSet presAssocID="{A76BEF25-192A-4484-8E8A-3449A7300960}" presName="vert1" presStyleCnt="0"/>
      <dgm:spPr/>
    </dgm:pt>
    <dgm:pt modelId="{3870DAEB-852C-4625-823F-1403A6824B0A}" type="pres">
      <dgm:prSet presAssocID="{773557CD-D4F7-475C-BACC-8789FE2B3E1B}" presName="thickLine" presStyleLbl="alignNode1" presStyleIdx="2" presStyleCnt="7"/>
      <dgm:spPr/>
    </dgm:pt>
    <dgm:pt modelId="{3D98553B-B9A5-4AC5-98DB-16DCC92C5F96}" type="pres">
      <dgm:prSet presAssocID="{773557CD-D4F7-475C-BACC-8789FE2B3E1B}" presName="horz1" presStyleCnt="0"/>
      <dgm:spPr/>
    </dgm:pt>
    <dgm:pt modelId="{AA0B3CAD-AA93-44AE-ACEB-924A85D8143E}" type="pres">
      <dgm:prSet presAssocID="{773557CD-D4F7-475C-BACC-8789FE2B3E1B}" presName="tx1" presStyleLbl="revTx" presStyleIdx="2" presStyleCnt="7"/>
      <dgm:spPr/>
      <dgm:t>
        <a:bodyPr/>
        <a:lstStyle/>
        <a:p>
          <a:endParaRPr lang="en-GB"/>
        </a:p>
      </dgm:t>
    </dgm:pt>
    <dgm:pt modelId="{246423E9-1A2A-40EC-84F6-46DD191FD69F}" type="pres">
      <dgm:prSet presAssocID="{773557CD-D4F7-475C-BACC-8789FE2B3E1B}" presName="vert1" presStyleCnt="0"/>
      <dgm:spPr/>
    </dgm:pt>
    <dgm:pt modelId="{0126E6BF-BFCC-4FED-B1B7-46DB64B6127A}" type="pres">
      <dgm:prSet presAssocID="{F71C31BD-11D3-414C-B2EC-1BF391275F24}" presName="thickLine" presStyleLbl="alignNode1" presStyleIdx="3" presStyleCnt="7"/>
      <dgm:spPr/>
    </dgm:pt>
    <dgm:pt modelId="{9773C535-4716-472D-AB0C-26D79BB5FEE9}" type="pres">
      <dgm:prSet presAssocID="{F71C31BD-11D3-414C-B2EC-1BF391275F24}" presName="horz1" presStyleCnt="0"/>
      <dgm:spPr/>
    </dgm:pt>
    <dgm:pt modelId="{7B06165A-FFD5-4170-A567-51E2A3976D07}" type="pres">
      <dgm:prSet presAssocID="{F71C31BD-11D3-414C-B2EC-1BF391275F24}" presName="tx1" presStyleLbl="revTx" presStyleIdx="3" presStyleCnt="7"/>
      <dgm:spPr/>
      <dgm:t>
        <a:bodyPr/>
        <a:lstStyle/>
        <a:p>
          <a:endParaRPr lang="en-GB"/>
        </a:p>
      </dgm:t>
    </dgm:pt>
    <dgm:pt modelId="{733D5A85-D69F-4B68-B51A-3DCED90CE21F}" type="pres">
      <dgm:prSet presAssocID="{F71C31BD-11D3-414C-B2EC-1BF391275F24}" presName="vert1" presStyleCnt="0"/>
      <dgm:spPr/>
    </dgm:pt>
    <dgm:pt modelId="{68D83FFA-C9BF-4DEF-BF05-F95F112021EB}" type="pres">
      <dgm:prSet presAssocID="{089E96F7-D7C7-48FB-BA21-E0E6901E1867}" presName="thickLine" presStyleLbl="alignNode1" presStyleIdx="4" presStyleCnt="7"/>
      <dgm:spPr/>
    </dgm:pt>
    <dgm:pt modelId="{C0176F74-4493-4F4F-A8D2-49A8CAC68349}" type="pres">
      <dgm:prSet presAssocID="{089E96F7-D7C7-48FB-BA21-E0E6901E1867}" presName="horz1" presStyleCnt="0"/>
      <dgm:spPr/>
    </dgm:pt>
    <dgm:pt modelId="{B4595D73-2E5D-4C38-B9F7-3988829B973A}" type="pres">
      <dgm:prSet presAssocID="{089E96F7-D7C7-48FB-BA21-E0E6901E1867}" presName="tx1" presStyleLbl="revTx" presStyleIdx="4" presStyleCnt="7"/>
      <dgm:spPr/>
      <dgm:t>
        <a:bodyPr/>
        <a:lstStyle/>
        <a:p>
          <a:endParaRPr lang="en-GB"/>
        </a:p>
      </dgm:t>
    </dgm:pt>
    <dgm:pt modelId="{4E39CA30-26B1-4B7D-A313-3387F893882D}" type="pres">
      <dgm:prSet presAssocID="{089E96F7-D7C7-48FB-BA21-E0E6901E1867}" presName="vert1" presStyleCnt="0"/>
      <dgm:spPr/>
    </dgm:pt>
    <dgm:pt modelId="{469B4069-DC2C-4E4F-84C6-6F575D507F39}" type="pres">
      <dgm:prSet presAssocID="{4C150395-1937-46A9-AC6B-97125CA3BBED}" presName="thickLine" presStyleLbl="alignNode1" presStyleIdx="5" presStyleCnt="7"/>
      <dgm:spPr/>
    </dgm:pt>
    <dgm:pt modelId="{796E3B6C-9C44-46C1-83A1-C93520F1F1B2}" type="pres">
      <dgm:prSet presAssocID="{4C150395-1937-46A9-AC6B-97125CA3BBED}" presName="horz1" presStyleCnt="0"/>
      <dgm:spPr/>
    </dgm:pt>
    <dgm:pt modelId="{9999C6C0-1E1B-4DD9-897F-3897573F0B60}" type="pres">
      <dgm:prSet presAssocID="{4C150395-1937-46A9-AC6B-97125CA3BBED}" presName="tx1" presStyleLbl="revTx" presStyleIdx="5" presStyleCnt="7"/>
      <dgm:spPr/>
      <dgm:t>
        <a:bodyPr/>
        <a:lstStyle/>
        <a:p>
          <a:endParaRPr lang="en-GB"/>
        </a:p>
      </dgm:t>
    </dgm:pt>
    <dgm:pt modelId="{C2046DC8-D63A-4BE5-B33D-F3DE9BC2D2C5}" type="pres">
      <dgm:prSet presAssocID="{4C150395-1937-46A9-AC6B-97125CA3BBED}" presName="vert1" presStyleCnt="0"/>
      <dgm:spPr/>
    </dgm:pt>
    <dgm:pt modelId="{7D1DE492-3C16-4114-BDD7-F7F14D518792}" type="pres">
      <dgm:prSet presAssocID="{BC53FAD4-4335-440E-A6FE-279AD81E4B48}" presName="thickLine" presStyleLbl="alignNode1" presStyleIdx="6" presStyleCnt="7"/>
      <dgm:spPr/>
    </dgm:pt>
    <dgm:pt modelId="{C1411B04-7A50-4F2F-9268-535213213D76}" type="pres">
      <dgm:prSet presAssocID="{BC53FAD4-4335-440E-A6FE-279AD81E4B48}" presName="horz1" presStyleCnt="0"/>
      <dgm:spPr/>
    </dgm:pt>
    <dgm:pt modelId="{902AA9FE-D93C-4AF7-9013-9670872D2D20}" type="pres">
      <dgm:prSet presAssocID="{BC53FAD4-4335-440E-A6FE-279AD81E4B48}" presName="tx1" presStyleLbl="revTx" presStyleIdx="6" presStyleCnt="7"/>
      <dgm:spPr/>
      <dgm:t>
        <a:bodyPr/>
        <a:lstStyle/>
        <a:p>
          <a:endParaRPr lang="en-GB"/>
        </a:p>
      </dgm:t>
    </dgm:pt>
    <dgm:pt modelId="{C5B335D8-DF2B-4E6A-AC2E-E91A40F18CC2}" type="pres">
      <dgm:prSet presAssocID="{BC53FAD4-4335-440E-A6FE-279AD81E4B48}" presName="vert1" presStyleCnt="0"/>
      <dgm:spPr/>
    </dgm:pt>
  </dgm:ptLst>
  <dgm:cxnLst>
    <dgm:cxn modelId="{27A5397E-3B78-405E-B232-046131A3FA01}" srcId="{BD3EC5A2-5C72-4AA7-AC21-50B8E0612411}" destId="{A76BEF25-192A-4484-8E8A-3449A7300960}" srcOrd="1" destOrd="0" parTransId="{6C1B6CA4-EC2D-40B5-90BA-556717369C89}" sibTransId="{BA18F212-336F-4F56-94E0-95999C517A68}"/>
    <dgm:cxn modelId="{5AC21E15-D7D7-44F7-B94A-4A3D15153F9B}" srcId="{BD3EC5A2-5C72-4AA7-AC21-50B8E0612411}" destId="{8C253CE8-905F-4F10-92FE-F67885006263}" srcOrd="0" destOrd="0" parTransId="{9D8B85A1-19CD-4EA7-BB4E-4F926061B2AB}" sibTransId="{7CA4612D-3863-4AD8-A6F5-E45976D0F9B0}"/>
    <dgm:cxn modelId="{C6C5207E-1523-47F5-941F-59CFFF9CCC10}" srcId="{BD3EC5A2-5C72-4AA7-AC21-50B8E0612411}" destId="{773557CD-D4F7-475C-BACC-8789FE2B3E1B}" srcOrd="2" destOrd="0" parTransId="{E3C22D6A-8FB3-447E-8EC5-F25709113618}" sibTransId="{8161BCC4-9420-4E10-84A7-0B20E76071E9}"/>
    <dgm:cxn modelId="{C09D97A4-5804-4611-BF2D-595A8761AD5A}" srcId="{BD3EC5A2-5C72-4AA7-AC21-50B8E0612411}" destId="{089E96F7-D7C7-48FB-BA21-E0E6901E1867}" srcOrd="4" destOrd="0" parTransId="{85A015A4-0768-41DC-9965-44FCC0351634}" sibTransId="{8FDB2C5F-D3A1-4CBE-AC79-02FA631254EE}"/>
    <dgm:cxn modelId="{1455440C-4545-4057-B65E-1BFB3C5122CB}" type="presOf" srcId="{BD3EC5A2-5C72-4AA7-AC21-50B8E0612411}" destId="{AE4300BA-E256-49DF-8BFA-FD998E2BFA57}" srcOrd="0" destOrd="0" presId="urn:microsoft.com/office/officeart/2008/layout/LinedList"/>
    <dgm:cxn modelId="{5A6492E5-0B40-4320-8335-4BE62BCB178B}" srcId="{BD3EC5A2-5C72-4AA7-AC21-50B8E0612411}" destId="{4C150395-1937-46A9-AC6B-97125CA3BBED}" srcOrd="5" destOrd="0" parTransId="{C2CA5E7A-9693-4621-B837-81BFE681BE56}" sibTransId="{66F71EDB-6D79-40CC-B916-B9654F16390B}"/>
    <dgm:cxn modelId="{DA34C2BC-A3A7-4084-B0EB-071F870DA505}" type="presOf" srcId="{089E96F7-D7C7-48FB-BA21-E0E6901E1867}" destId="{B4595D73-2E5D-4C38-B9F7-3988829B973A}" srcOrd="0" destOrd="0" presId="urn:microsoft.com/office/officeart/2008/layout/LinedList"/>
    <dgm:cxn modelId="{D7F560A6-8CAD-4086-9391-3216917F2A89}" type="presOf" srcId="{8C253CE8-905F-4F10-92FE-F67885006263}" destId="{C7BC4F3D-9FD4-4C28-920B-6237586CCA81}" srcOrd="0" destOrd="0" presId="urn:microsoft.com/office/officeart/2008/layout/LinedList"/>
    <dgm:cxn modelId="{B2956D7F-ADCE-454E-A499-8F9C6891CC19}" srcId="{BD3EC5A2-5C72-4AA7-AC21-50B8E0612411}" destId="{F71C31BD-11D3-414C-B2EC-1BF391275F24}" srcOrd="3" destOrd="0" parTransId="{DF979BC1-FC91-4761-9D8F-8D93566F3659}" sibTransId="{74A601A1-D8AE-4D09-BD59-096F6D18A863}"/>
    <dgm:cxn modelId="{5650AA02-ACC0-492D-891C-2E24143F583B}" type="presOf" srcId="{4C150395-1937-46A9-AC6B-97125CA3BBED}" destId="{9999C6C0-1E1B-4DD9-897F-3897573F0B60}" srcOrd="0" destOrd="0" presId="urn:microsoft.com/office/officeart/2008/layout/LinedList"/>
    <dgm:cxn modelId="{91676468-F80D-4FDA-9671-57196DF3FEB6}" type="presOf" srcId="{773557CD-D4F7-475C-BACC-8789FE2B3E1B}" destId="{AA0B3CAD-AA93-44AE-ACEB-924A85D8143E}" srcOrd="0" destOrd="0" presId="urn:microsoft.com/office/officeart/2008/layout/LinedList"/>
    <dgm:cxn modelId="{BC77EA27-15CC-4800-A18F-88FEDAEB05CF}" type="presOf" srcId="{BC53FAD4-4335-440E-A6FE-279AD81E4B48}" destId="{902AA9FE-D93C-4AF7-9013-9670872D2D20}" srcOrd="0" destOrd="0" presId="urn:microsoft.com/office/officeart/2008/layout/LinedList"/>
    <dgm:cxn modelId="{614DFFD2-EB84-4EC6-9189-B3E47718BB92}" srcId="{BD3EC5A2-5C72-4AA7-AC21-50B8E0612411}" destId="{BC53FAD4-4335-440E-A6FE-279AD81E4B48}" srcOrd="6" destOrd="0" parTransId="{3AE0088B-5D98-49BD-9CA8-23C9A71C1345}" sibTransId="{8977F5EC-E538-48F1-995B-9274FA9EC0E4}"/>
    <dgm:cxn modelId="{F4FB4C47-0E82-4B10-A51E-9DB24723F709}" type="presOf" srcId="{A76BEF25-192A-4484-8E8A-3449A7300960}" destId="{41B81115-7FC7-41F3-B9F1-64DDE17F2C1F}" srcOrd="0" destOrd="0" presId="urn:microsoft.com/office/officeart/2008/layout/LinedList"/>
    <dgm:cxn modelId="{93499EDC-7BF2-4D12-9B7B-85351FF530D6}" type="presOf" srcId="{F71C31BD-11D3-414C-B2EC-1BF391275F24}" destId="{7B06165A-FFD5-4170-A567-51E2A3976D07}" srcOrd="0" destOrd="0" presId="urn:microsoft.com/office/officeart/2008/layout/LinedList"/>
    <dgm:cxn modelId="{B6EB5331-6E25-445B-9D5C-DD5789493446}" type="presParOf" srcId="{AE4300BA-E256-49DF-8BFA-FD998E2BFA57}" destId="{11A112E0-DE4C-4BCD-A66F-7AE06426FDFA}" srcOrd="0" destOrd="0" presId="urn:microsoft.com/office/officeart/2008/layout/LinedList"/>
    <dgm:cxn modelId="{D6AD929F-81DF-42AE-AC2C-6A0FE613E206}" type="presParOf" srcId="{AE4300BA-E256-49DF-8BFA-FD998E2BFA57}" destId="{FD39B198-7D0E-4053-A020-2F18A07B1D5C}" srcOrd="1" destOrd="0" presId="urn:microsoft.com/office/officeart/2008/layout/LinedList"/>
    <dgm:cxn modelId="{B2316EEC-8389-476E-BFA5-C8B63DACCD48}" type="presParOf" srcId="{FD39B198-7D0E-4053-A020-2F18A07B1D5C}" destId="{C7BC4F3D-9FD4-4C28-920B-6237586CCA81}" srcOrd="0" destOrd="0" presId="urn:microsoft.com/office/officeart/2008/layout/LinedList"/>
    <dgm:cxn modelId="{2661F96E-0181-4792-BED3-6D1126110190}" type="presParOf" srcId="{FD39B198-7D0E-4053-A020-2F18A07B1D5C}" destId="{362F7184-8A27-4C76-A3A0-3F82A5610D9C}" srcOrd="1" destOrd="0" presId="urn:microsoft.com/office/officeart/2008/layout/LinedList"/>
    <dgm:cxn modelId="{FCEA8425-CD1A-4872-B120-A9CC37278169}" type="presParOf" srcId="{AE4300BA-E256-49DF-8BFA-FD998E2BFA57}" destId="{CC0030F1-5096-49DB-9E1A-B362911F5171}" srcOrd="2" destOrd="0" presId="urn:microsoft.com/office/officeart/2008/layout/LinedList"/>
    <dgm:cxn modelId="{3FB8CF8A-6071-43FA-AD86-0E03ABE705D2}" type="presParOf" srcId="{AE4300BA-E256-49DF-8BFA-FD998E2BFA57}" destId="{9391EFC2-474C-4293-9B12-B65F9869CBC3}" srcOrd="3" destOrd="0" presId="urn:microsoft.com/office/officeart/2008/layout/LinedList"/>
    <dgm:cxn modelId="{99FEFDA9-FBFC-40F3-AB29-452B0A8877A5}" type="presParOf" srcId="{9391EFC2-474C-4293-9B12-B65F9869CBC3}" destId="{41B81115-7FC7-41F3-B9F1-64DDE17F2C1F}" srcOrd="0" destOrd="0" presId="urn:microsoft.com/office/officeart/2008/layout/LinedList"/>
    <dgm:cxn modelId="{CA6A5B55-8BA2-4FEB-9D01-D39F7ABD0DB7}" type="presParOf" srcId="{9391EFC2-474C-4293-9B12-B65F9869CBC3}" destId="{A10B972C-4E79-42E6-9852-D4A3C83443D7}" srcOrd="1" destOrd="0" presId="urn:microsoft.com/office/officeart/2008/layout/LinedList"/>
    <dgm:cxn modelId="{7461A529-0C58-42E6-BB0E-CF469C6CB892}" type="presParOf" srcId="{AE4300BA-E256-49DF-8BFA-FD998E2BFA57}" destId="{3870DAEB-852C-4625-823F-1403A6824B0A}" srcOrd="4" destOrd="0" presId="urn:microsoft.com/office/officeart/2008/layout/LinedList"/>
    <dgm:cxn modelId="{6FF78232-7295-4486-AE56-74527AE30B30}" type="presParOf" srcId="{AE4300BA-E256-49DF-8BFA-FD998E2BFA57}" destId="{3D98553B-B9A5-4AC5-98DB-16DCC92C5F96}" srcOrd="5" destOrd="0" presId="urn:microsoft.com/office/officeart/2008/layout/LinedList"/>
    <dgm:cxn modelId="{70A4F323-302B-4C25-A5BB-2B320DC1998F}" type="presParOf" srcId="{3D98553B-B9A5-4AC5-98DB-16DCC92C5F96}" destId="{AA0B3CAD-AA93-44AE-ACEB-924A85D8143E}" srcOrd="0" destOrd="0" presId="urn:microsoft.com/office/officeart/2008/layout/LinedList"/>
    <dgm:cxn modelId="{71FF63FF-C58C-41F1-8C23-9937D8BEF160}" type="presParOf" srcId="{3D98553B-B9A5-4AC5-98DB-16DCC92C5F96}" destId="{246423E9-1A2A-40EC-84F6-46DD191FD69F}" srcOrd="1" destOrd="0" presId="urn:microsoft.com/office/officeart/2008/layout/LinedList"/>
    <dgm:cxn modelId="{1D04D1D3-0337-47C7-A81F-AF7E03D7483A}" type="presParOf" srcId="{AE4300BA-E256-49DF-8BFA-FD998E2BFA57}" destId="{0126E6BF-BFCC-4FED-B1B7-46DB64B6127A}" srcOrd="6" destOrd="0" presId="urn:microsoft.com/office/officeart/2008/layout/LinedList"/>
    <dgm:cxn modelId="{D8EDED44-A571-40D2-AA24-2BB18A932A45}" type="presParOf" srcId="{AE4300BA-E256-49DF-8BFA-FD998E2BFA57}" destId="{9773C535-4716-472D-AB0C-26D79BB5FEE9}" srcOrd="7" destOrd="0" presId="urn:microsoft.com/office/officeart/2008/layout/LinedList"/>
    <dgm:cxn modelId="{484BE1D1-60DC-48EB-B7CA-3EE2A5FCC991}" type="presParOf" srcId="{9773C535-4716-472D-AB0C-26D79BB5FEE9}" destId="{7B06165A-FFD5-4170-A567-51E2A3976D07}" srcOrd="0" destOrd="0" presId="urn:microsoft.com/office/officeart/2008/layout/LinedList"/>
    <dgm:cxn modelId="{EB18E194-BB3F-4F01-B2AB-394EC47EC419}" type="presParOf" srcId="{9773C535-4716-472D-AB0C-26D79BB5FEE9}" destId="{733D5A85-D69F-4B68-B51A-3DCED90CE21F}" srcOrd="1" destOrd="0" presId="urn:microsoft.com/office/officeart/2008/layout/LinedList"/>
    <dgm:cxn modelId="{059CBE72-E5AF-4319-825B-E79B0341380F}" type="presParOf" srcId="{AE4300BA-E256-49DF-8BFA-FD998E2BFA57}" destId="{68D83FFA-C9BF-4DEF-BF05-F95F112021EB}" srcOrd="8" destOrd="0" presId="urn:microsoft.com/office/officeart/2008/layout/LinedList"/>
    <dgm:cxn modelId="{3C8E30EC-94A1-4146-A05A-42DBEC64996D}" type="presParOf" srcId="{AE4300BA-E256-49DF-8BFA-FD998E2BFA57}" destId="{C0176F74-4493-4F4F-A8D2-49A8CAC68349}" srcOrd="9" destOrd="0" presId="urn:microsoft.com/office/officeart/2008/layout/LinedList"/>
    <dgm:cxn modelId="{126B3BB0-1888-4F62-A70B-66D2A955420C}" type="presParOf" srcId="{C0176F74-4493-4F4F-A8D2-49A8CAC68349}" destId="{B4595D73-2E5D-4C38-B9F7-3988829B973A}" srcOrd="0" destOrd="0" presId="urn:microsoft.com/office/officeart/2008/layout/LinedList"/>
    <dgm:cxn modelId="{968E4489-49A7-4ACC-BA8C-9E44FFF14A0D}" type="presParOf" srcId="{C0176F74-4493-4F4F-A8D2-49A8CAC68349}" destId="{4E39CA30-26B1-4B7D-A313-3387F893882D}" srcOrd="1" destOrd="0" presId="urn:microsoft.com/office/officeart/2008/layout/LinedList"/>
    <dgm:cxn modelId="{BE46A76C-E2E8-4E80-A0ED-E697D5B2FE94}" type="presParOf" srcId="{AE4300BA-E256-49DF-8BFA-FD998E2BFA57}" destId="{469B4069-DC2C-4E4F-84C6-6F575D507F39}" srcOrd="10" destOrd="0" presId="urn:microsoft.com/office/officeart/2008/layout/LinedList"/>
    <dgm:cxn modelId="{0D18DE74-E5A2-4F45-96CC-6EA86C391E1C}" type="presParOf" srcId="{AE4300BA-E256-49DF-8BFA-FD998E2BFA57}" destId="{796E3B6C-9C44-46C1-83A1-C93520F1F1B2}" srcOrd="11" destOrd="0" presId="urn:microsoft.com/office/officeart/2008/layout/LinedList"/>
    <dgm:cxn modelId="{5EFA3856-0598-468A-BD9B-5A39D447BB06}" type="presParOf" srcId="{796E3B6C-9C44-46C1-83A1-C93520F1F1B2}" destId="{9999C6C0-1E1B-4DD9-897F-3897573F0B60}" srcOrd="0" destOrd="0" presId="urn:microsoft.com/office/officeart/2008/layout/LinedList"/>
    <dgm:cxn modelId="{5A681F4C-FBEB-452E-9703-5DF688EF556E}" type="presParOf" srcId="{796E3B6C-9C44-46C1-83A1-C93520F1F1B2}" destId="{C2046DC8-D63A-4BE5-B33D-F3DE9BC2D2C5}" srcOrd="1" destOrd="0" presId="urn:microsoft.com/office/officeart/2008/layout/LinedList"/>
    <dgm:cxn modelId="{CED214FC-131B-4A12-9E31-DF8144B770A3}" type="presParOf" srcId="{AE4300BA-E256-49DF-8BFA-FD998E2BFA57}" destId="{7D1DE492-3C16-4114-BDD7-F7F14D518792}" srcOrd="12" destOrd="0" presId="urn:microsoft.com/office/officeart/2008/layout/LinedList"/>
    <dgm:cxn modelId="{94DB5BB9-7EA0-4B01-B4BE-2BB39E4B7A91}" type="presParOf" srcId="{AE4300BA-E256-49DF-8BFA-FD998E2BFA57}" destId="{C1411B04-7A50-4F2F-9268-535213213D76}" srcOrd="13" destOrd="0" presId="urn:microsoft.com/office/officeart/2008/layout/LinedList"/>
    <dgm:cxn modelId="{7ED7CC5F-AA9F-4290-8CA2-58F530E3224D}" type="presParOf" srcId="{C1411B04-7A50-4F2F-9268-535213213D76}" destId="{902AA9FE-D93C-4AF7-9013-9670872D2D20}" srcOrd="0" destOrd="0" presId="urn:microsoft.com/office/officeart/2008/layout/LinedList"/>
    <dgm:cxn modelId="{BDC64483-80A4-435A-9D36-9AE7556749C4}" type="presParOf" srcId="{C1411B04-7A50-4F2F-9268-535213213D76}" destId="{C5B335D8-DF2B-4E6A-AC2E-E91A40F18C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9E8AF-D7EE-4625-BF57-254F6E564F29}"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0744121-9B47-4F4C-89D0-AFE23CE9857A}">
      <dgm:prSet custT="1"/>
      <dgm:spPr/>
      <dgm:t>
        <a:bodyPr/>
        <a:lstStyle/>
        <a:p>
          <a:r>
            <a:rPr lang="en-US" sz="2800" dirty="0"/>
            <a:t>1.Open Blast </a:t>
          </a:r>
          <a:r>
            <a:rPr lang="en-US" sz="1600" dirty="0">
              <a:solidFill>
                <a:schemeClr val="bg1"/>
              </a:solidFill>
            </a:rPr>
            <a:t>(</a:t>
          </a:r>
          <a:r>
            <a:rPr lang="en-US" sz="160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https://blast.ncbi.nlm.nih.gov/Blast.cgi?</a:t>
          </a:r>
          <a:r>
            <a:rPr lang="en-US" sz="1600" dirty="0">
              <a:solidFill>
                <a:schemeClr val="bg1"/>
              </a:solidFill>
            </a:rPr>
            <a:t>)</a:t>
          </a:r>
        </a:p>
      </dgm:t>
    </dgm:pt>
    <dgm:pt modelId="{0A56908F-BC9B-4829-8671-75EC77F65A08}" type="parTrans" cxnId="{B8A27176-54B7-4300-8170-73FF9DF00EB8}">
      <dgm:prSet/>
      <dgm:spPr/>
      <dgm:t>
        <a:bodyPr/>
        <a:lstStyle/>
        <a:p>
          <a:endParaRPr lang="en-US"/>
        </a:p>
      </dgm:t>
    </dgm:pt>
    <dgm:pt modelId="{F93F627E-B61E-4061-93F1-8C21AA14529F}" type="sibTrans" cxnId="{B8A27176-54B7-4300-8170-73FF9DF00EB8}">
      <dgm:prSet/>
      <dgm:spPr/>
      <dgm:t>
        <a:bodyPr/>
        <a:lstStyle/>
        <a:p>
          <a:endParaRPr lang="en-US"/>
        </a:p>
      </dgm:t>
    </dgm:pt>
    <dgm:pt modelId="{DBC20A13-2F72-45D7-A38D-DB3A4EFEACFC}">
      <dgm:prSet/>
      <dgm:spPr/>
      <dgm:t>
        <a:bodyPr/>
        <a:lstStyle/>
        <a:p>
          <a:r>
            <a:rPr lang="en-US" dirty="0">
              <a:solidFill>
                <a:schemeClr val="bg1"/>
              </a:solidFill>
            </a:rPr>
            <a:t>2.Enter a query </a:t>
          </a:r>
          <a:r>
            <a:rPr lang="en-US" dirty="0">
              <a:solidFill>
                <a:schemeClr val="bg1"/>
              </a:solidFill>
              <a:latin typeface="+mj-lt"/>
              <a:ea typeface="+mj-ea"/>
              <a:cs typeface="+mj-cs"/>
            </a:rPr>
            <a:t>sequence or upload a file containing sequence </a:t>
          </a:r>
          <a:endParaRPr lang="en-US" dirty="0"/>
        </a:p>
      </dgm:t>
    </dgm:pt>
    <dgm:pt modelId="{599F8B78-5C67-42D8-BC79-E5BE18D1A3A8}" type="parTrans" cxnId="{AF771689-421D-4ACC-8DFF-0470873BBE6A}">
      <dgm:prSet/>
      <dgm:spPr/>
      <dgm:t>
        <a:bodyPr/>
        <a:lstStyle/>
        <a:p>
          <a:endParaRPr lang="en-US"/>
        </a:p>
      </dgm:t>
    </dgm:pt>
    <dgm:pt modelId="{7CEB0B38-896E-415A-98C0-A7112ED9F0D1}" type="sibTrans" cxnId="{AF771689-421D-4ACC-8DFF-0470873BBE6A}">
      <dgm:prSet/>
      <dgm:spPr/>
      <dgm:t>
        <a:bodyPr/>
        <a:lstStyle/>
        <a:p>
          <a:endParaRPr lang="en-US"/>
        </a:p>
      </dgm:t>
    </dgm:pt>
    <dgm:pt modelId="{F31764CC-831E-46AC-8780-8B9675402457}">
      <dgm:prSet/>
      <dgm:spPr/>
      <dgm:t>
        <a:bodyPr/>
        <a:lstStyle/>
        <a:p>
          <a:r>
            <a:rPr lang="en-US" dirty="0">
              <a:solidFill>
                <a:srgbClr val="FFFFFF"/>
              </a:solidFill>
              <a:latin typeface="+mj-lt"/>
              <a:ea typeface="+mj-ea"/>
              <a:cs typeface="+mj-cs"/>
            </a:rPr>
            <a:t>3.Select the database to search</a:t>
          </a:r>
          <a:endParaRPr lang="en-US" dirty="0"/>
        </a:p>
      </dgm:t>
    </dgm:pt>
    <dgm:pt modelId="{3031D5B8-6549-4D0B-95AD-916659DCB444}" type="parTrans" cxnId="{2FB29884-183D-4C57-BAC1-F4219098DC5E}">
      <dgm:prSet/>
      <dgm:spPr/>
      <dgm:t>
        <a:bodyPr/>
        <a:lstStyle/>
        <a:p>
          <a:endParaRPr lang="en-US"/>
        </a:p>
      </dgm:t>
    </dgm:pt>
    <dgm:pt modelId="{384293AF-D394-4C1F-A075-F03E2F44D7F9}" type="sibTrans" cxnId="{2FB29884-183D-4C57-BAC1-F4219098DC5E}">
      <dgm:prSet/>
      <dgm:spPr/>
      <dgm:t>
        <a:bodyPr/>
        <a:lstStyle/>
        <a:p>
          <a:endParaRPr lang="en-US"/>
        </a:p>
      </dgm:t>
    </dgm:pt>
    <dgm:pt modelId="{9AC02F39-29FE-4491-8DD8-5CE3BADD2112}">
      <dgm:prSet/>
      <dgm:spPr/>
      <dgm:t>
        <a:bodyPr/>
        <a:lstStyle/>
        <a:p>
          <a:r>
            <a:rPr lang="en-US" dirty="0">
              <a:solidFill>
                <a:schemeClr val="bg1"/>
              </a:solidFill>
              <a:latin typeface="+mj-lt"/>
              <a:ea typeface="+mj-ea"/>
              <a:cs typeface="+mj-cs"/>
            </a:rPr>
            <a:t>4.Select the algorithm and parameters of Algorithm for the search</a:t>
          </a:r>
          <a:endParaRPr lang="en-US" dirty="0"/>
        </a:p>
      </dgm:t>
    </dgm:pt>
    <dgm:pt modelId="{0E6E5838-A7BE-4A15-B956-0CF7B91326DF}" type="parTrans" cxnId="{055225EF-2FC3-403D-ADE7-C0AC8E96E450}">
      <dgm:prSet/>
      <dgm:spPr/>
      <dgm:t>
        <a:bodyPr/>
        <a:lstStyle/>
        <a:p>
          <a:endParaRPr lang="en-US"/>
        </a:p>
      </dgm:t>
    </dgm:pt>
    <dgm:pt modelId="{EA02B554-A7FC-431D-9116-D48483EE1513}" type="sibTrans" cxnId="{055225EF-2FC3-403D-ADE7-C0AC8E96E450}">
      <dgm:prSet/>
      <dgm:spPr/>
      <dgm:t>
        <a:bodyPr/>
        <a:lstStyle/>
        <a:p>
          <a:endParaRPr lang="en-US"/>
        </a:p>
      </dgm:t>
    </dgm:pt>
    <dgm:pt modelId="{19CC91B2-D4A6-4173-BA42-0FA71AB3FAD8}">
      <dgm:prSet/>
      <dgm:spPr/>
      <dgm:t>
        <a:bodyPr/>
        <a:lstStyle/>
        <a:p>
          <a:r>
            <a:rPr lang="en-US" dirty="0">
              <a:solidFill>
                <a:schemeClr val="bg1"/>
              </a:solidFill>
              <a:latin typeface="+mj-lt"/>
              <a:ea typeface="+mj-ea"/>
              <a:cs typeface="+mj-cs"/>
            </a:rPr>
            <a:t>5. Run the BLAST program</a:t>
          </a:r>
          <a:endParaRPr lang="en-US" dirty="0"/>
        </a:p>
      </dgm:t>
    </dgm:pt>
    <dgm:pt modelId="{F8A59FAA-AEB4-41CC-B9C6-C99980D1CEEF}" type="parTrans" cxnId="{0ACB11BC-81FA-42E0-B6D7-AA7988B6AF69}">
      <dgm:prSet/>
      <dgm:spPr/>
      <dgm:t>
        <a:bodyPr/>
        <a:lstStyle/>
        <a:p>
          <a:endParaRPr lang="en-US"/>
        </a:p>
      </dgm:t>
    </dgm:pt>
    <dgm:pt modelId="{40E3C9F3-CB42-4785-9EDF-514223852119}" type="sibTrans" cxnId="{0ACB11BC-81FA-42E0-B6D7-AA7988B6AF69}">
      <dgm:prSet/>
      <dgm:spPr/>
      <dgm:t>
        <a:bodyPr/>
        <a:lstStyle/>
        <a:p>
          <a:endParaRPr lang="en-US"/>
        </a:p>
      </dgm:t>
    </dgm:pt>
    <dgm:pt modelId="{4DFF521F-B2CF-4484-96C8-A07F40BC4AE3}">
      <dgm:prSet/>
      <dgm:spPr/>
      <dgm:t>
        <a:bodyPr/>
        <a:lstStyle/>
        <a:p>
          <a:r>
            <a:rPr lang="en-US" dirty="0">
              <a:solidFill>
                <a:schemeClr val="bg1"/>
              </a:solidFill>
              <a:latin typeface="+mj-lt"/>
              <a:ea typeface="+mj-ea"/>
              <a:cs typeface="+mj-cs"/>
            </a:rPr>
            <a:t>6..ANALYZE RESULTS</a:t>
          </a:r>
          <a:endParaRPr lang="en-US" dirty="0"/>
        </a:p>
      </dgm:t>
    </dgm:pt>
    <dgm:pt modelId="{B9E483FA-6859-45B8-843A-F215C809E00E}" type="parTrans" cxnId="{FC0885C2-8A06-46DF-A3F5-867DB08BC2CC}">
      <dgm:prSet/>
      <dgm:spPr/>
      <dgm:t>
        <a:bodyPr/>
        <a:lstStyle/>
        <a:p>
          <a:endParaRPr lang="en-US"/>
        </a:p>
      </dgm:t>
    </dgm:pt>
    <dgm:pt modelId="{CF3FF0F4-4882-4EC0-A599-8B27D0DBC2B5}" type="sibTrans" cxnId="{FC0885C2-8A06-46DF-A3F5-867DB08BC2CC}">
      <dgm:prSet/>
      <dgm:spPr/>
      <dgm:t>
        <a:bodyPr/>
        <a:lstStyle/>
        <a:p>
          <a:endParaRPr lang="en-US"/>
        </a:p>
      </dgm:t>
    </dgm:pt>
    <dgm:pt modelId="{B194DD13-7711-43CC-8D5B-4BEDA91C8AE9}" type="pres">
      <dgm:prSet presAssocID="{9C89E8AF-D7EE-4625-BF57-254F6E564F29}" presName="Name0" presStyleCnt="0">
        <dgm:presLayoutVars>
          <dgm:dir/>
          <dgm:resizeHandles val="exact"/>
        </dgm:presLayoutVars>
      </dgm:prSet>
      <dgm:spPr/>
      <dgm:t>
        <a:bodyPr/>
        <a:lstStyle/>
        <a:p>
          <a:endParaRPr lang="en-GB"/>
        </a:p>
      </dgm:t>
    </dgm:pt>
    <dgm:pt modelId="{CC09F728-8587-47A2-9261-2C04AEDB051E}" type="pres">
      <dgm:prSet presAssocID="{80744121-9B47-4F4C-89D0-AFE23CE9857A}" presName="node" presStyleLbl="node1" presStyleIdx="0" presStyleCnt="6">
        <dgm:presLayoutVars>
          <dgm:bulletEnabled val="1"/>
        </dgm:presLayoutVars>
      </dgm:prSet>
      <dgm:spPr/>
      <dgm:t>
        <a:bodyPr/>
        <a:lstStyle/>
        <a:p>
          <a:endParaRPr lang="en-GB"/>
        </a:p>
      </dgm:t>
    </dgm:pt>
    <dgm:pt modelId="{53FC79E8-1DBB-4228-9E34-6DB2A9ADFA12}" type="pres">
      <dgm:prSet presAssocID="{F93F627E-B61E-4061-93F1-8C21AA14529F}" presName="sibTrans" presStyleLbl="sibTrans1D1" presStyleIdx="0" presStyleCnt="5"/>
      <dgm:spPr/>
      <dgm:t>
        <a:bodyPr/>
        <a:lstStyle/>
        <a:p>
          <a:endParaRPr lang="en-GB"/>
        </a:p>
      </dgm:t>
    </dgm:pt>
    <dgm:pt modelId="{983890D2-9392-495E-9E38-9183FDDCADC0}" type="pres">
      <dgm:prSet presAssocID="{F93F627E-B61E-4061-93F1-8C21AA14529F}" presName="connectorText" presStyleLbl="sibTrans1D1" presStyleIdx="0" presStyleCnt="5"/>
      <dgm:spPr/>
      <dgm:t>
        <a:bodyPr/>
        <a:lstStyle/>
        <a:p>
          <a:endParaRPr lang="en-GB"/>
        </a:p>
      </dgm:t>
    </dgm:pt>
    <dgm:pt modelId="{3A636538-6C59-4A86-841D-9C2D093BECF1}" type="pres">
      <dgm:prSet presAssocID="{DBC20A13-2F72-45D7-A38D-DB3A4EFEACFC}" presName="node" presStyleLbl="node1" presStyleIdx="1" presStyleCnt="6">
        <dgm:presLayoutVars>
          <dgm:bulletEnabled val="1"/>
        </dgm:presLayoutVars>
      </dgm:prSet>
      <dgm:spPr/>
      <dgm:t>
        <a:bodyPr/>
        <a:lstStyle/>
        <a:p>
          <a:endParaRPr lang="en-GB"/>
        </a:p>
      </dgm:t>
    </dgm:pt>
    <dgm:pt modelId="{6CE8A312-C50E-4AB6-A543-9377B721DE26}" type="pres">
      <dgm:prSet presAssocID="{7CEB0B38-896E-415A-98C0-A7112ED9F0D1}" presName="sibTrans" presStyleLbl="sibTrans1D1" presStyleIdx="1" presStyleCnt="5"/>
      <dgm:spPr/>
      <dgm:t>
        <a:bodyPr/>
        <a:lstStyle/>
        <a:p>
          <a:endParaRPr lang="en-GB"/>
        </a:p>
      </dgm:t>
    </dgm:pt>
    <dgm:pt modelId="{D34E866B-17BD-4E4B-8A44-7CA1E8C74B2D}" type="pres">
      <dgm:prSet presAssocID="{7CEB0B38-896E-415A-98C0-A7112ED9F0D1}" presName="connectorText" presStyleLbl="sibTrans1D1" presStyleIdx="1" presStyleCnt="5"/>
      <dgm:spPr/>
      <dgm:t>
        <a:bodyPr/>
        <a:lstStyle/>
        <a:p>
          <a:endParaRPr lang="en-GB"/>
        </a:p>
      </dgm:t>
    </dgm:pt>
    <dgm:pt modelId="{25D180B7-D273-45C4-AC00-ED5950C7EC61}" type="pres">
      <dgm:prSet presAssocID="{F31764CC-831E-46AC-8780-8B9675402457}" presName="node" presStyleLbl="node1" presStyleIdx="2" presStyleCnt="6">
        <dgm:presLayoutVars>
          <dgm:bulletEnabled val="1"/>
        </dgm:presLayoutVars>
      </dgm:prSet>
      <dgm:spPr/>
      <dgm:t>
        <a:bodyPr/>
        <a:lstStyle/>
        <a:p>
          <a:endParaRPr lang="en-GB"/>
        </a:p>
      </dgm:t>
    </dgm:pt>
    <dgm:pt modelId="{120F4270-0778-4281-829D-26E6ACB5D002}" type="pres">
      <dgm:prSet presAssocID="{384293AF-D394-4C1F-A075-F03E2F44D7F9}" presName="sibTrans" presStyleLbl="sibTrans1D1" presStyleIdx="2" presStyleCnt="5"/>
      <dgm:spPr/>
      <dgm:t>
        <a:bodyPr/>
        <a:lstStyle/>
        <a:p>
          <a:endParaRPr lang="en-GB"/>
        </a:p>
      </dgm:t>
    </dgm:pt>
    <dgm:pt modelId="{A12AA04D-7EA7-4CCE-97FF-B3F6E3393A7F}" type="pres">
      <dgm:prSet presAssocID="{384293AF-D394-4C1F-A075-F03E2F44D7F9}" presName="connectorText" presStyleLbl="sibTrans1D1" presStyleIdx="2" presStyleCnt="5"/>
      <dgm:spPr/>
      <dgm:t>
        <a:bodyPr/>
        <a:lstStyle/>
        <a:p>
          <a:endParaRPr lang="en-GB"/>
        </a:p>
      </dgm:t>
    </dgm:pt>
    <dgm:pt modelId="{BEFA5F07-E28E-4153-A27A-1052F79DEE84}" type="pres">
      <dgm:prSet presAssocID="{9AC02F39-29FE-4491-8DD8-5CE3BADD2112}" presName="node" presStyleLbl="node1" presStyleIdx="3" presStyleCnt="6">
        <dgm:presLayoutVars>
          <dgm:bulletEnabled val="1"/>
        </dgm:presLayoutVars>
      </dgm:prSet>
      <dgm:spPr/>
      <dgm:t>
        <a:bodyPr/>
        <a:lstStyle/>
        <a:p>
          <a:endParaRPr lang="en-GB"/>
        </a:p>
      </dgm:t>
    </dgm:pt>
    <dgm:pt modelId="{0FB26CF7-0061-4758-A9EC-C42AD38A7FCC}" type="pres">
      <dgm:prSet presAssocID="{EA02B554-A7FC-431D-9116-D48483EE1513}" presName="sibTrans" presStyleLbl="sibTrans1D1" presStyleIdx="3" presStyleCnt="5"/>
      <dgm:spPr/>
      <dgm:t>
        <a:bodyPr/>
        <a:lstStyle/>
        <a:p>
          <a:endParaRPr lang="en-GB"/>
        </a:p>
      </dgm:t>
    </dgm:pt>
    <dgm:pt modelId="{58E5923F-D73D-4411-894F-8B99ACA46134}" type="pres">
      <dgm:prSet presAssocID="{EA02B554-A7FC-431D-9116-D48483EE1513}" presName="connectorText" presStyleLbl="sibTrans1D1" presStyleIdx="3" presStyleCnt="5"/>
      <dgm:spPr/>
      <dgm:t>
        <a:bodyPr/>
        <a:lstStyle/>
        <a:p>
          <a:endParaRPr lang="en-GB"/>
        </a:p>
      </dgm:t>
    </dgm:pt>
    <dgm:pt modelId="{9218B7B7-9400-42F0-86CA-565AD065BF7F}" type="pres">
      <dgm:prSet presAssocID="{19CC91B2-D4A6-4173-BA42-0FA71AB3FAD8}" presName="node" presStyleLbl="node1" presStyleIdx="4" presStyleCnt="6">
        <dgm:presLayoutVars>
          <dgm:bulletEnabled val="1"/>
        </dgm:presLayoutVars>
      </dgm:prSet>
      <dgm:spPr/>
      <dgm:t>
        <a:bodyPr/>
        <a:lstStyle/>
        <a:p>
          <a:endParaRPr lang="en-GB"/>
        </a:p>
      </dgm:t>
    </dgm:pt>
    <dgm:pt modelId="{3C7F3A42-F1B9-42E9-A352-962CC38B17B6}" type="pres">
      <dgm:prSet presAssocID="{40E3C9F3-CB42-4785-9EDF-514223852119}" presName="sibTrans" presStyleLbl="sibTrans1D1" presStyleIdx="4" presStyleCnt="5"/>
      <dgm:spPr/>
      <dgm:t>
        <a:bodyPr/>
        <a:lstStyle/>
        <a:p>
          <a:endParaRPr lang="en-GB"/>
        </a:p>
      </dgm:t>
    </dgm:pt>
    <dgm:pt modelId="{76F0C37E-4DD8-486A-8DA1-17FC8E5427A0}" type="pres">
      <dgm:prSet presAssocID="{40E3C9F3-CB42-4785-9EDF-514223852119}" presName="connectorText" presStyleLbl="sibTrans1D1" presStyleIdx="4" presStyleCnt="5"/>
      <dgm:spPr/>
      <dgm:t>
        <a:bodyPr/>
        <a:lstStyle/>
        <a:p>
          <a:endParaRPr lang="en-GB"/>
        </a:p>
      </dgm:t>
    </dgm:pt>
    <dgm:pt modelId="{EA2DA079-52E3-42BB-8899-6E626946897B}" type="pres">
      <dgm:prSet presAssocID="{4DFF521F-B2CF-4484-96C8-A07F40BC4AE3}" presName="node" presStyleLbl="node1" presStyleIdx="5" presStyleCnt="6">
        <dgm:presLayoutVars>
          <dgm:bulletEnabled val="1"/>
        </dgm:presLayoutVars>
      </dgm:prSet>
      <dgm:spPr/>
      <dgm:t>
        <a:bodyPr/>
        <a:lstStyle/>
        <a:p>
          <a:endParaRPr lang="en-GB"/>
        </a:p>
      </dgm:t>
    </dgm:pt>
  </dgm:ptLst>
  <dgm:cxnLst>
    <dgm:cxn modelId="{DA4F09CA-1A97-497B-984C-EBEED2CE0741}" type="presOf" srcId="{40E3C9F3-CB42-4785-9EDF-514223852119}" destId="{3C7F3A42-F1B9-42E9-A352-962CC38B17B6}" srcOrd="0" destOrd="0" presId="urn:microsoft.com/office/officeart/2016/7/layout/RepeatingBendingProcessNew"/>
    <dgm:cxn modelId="{B06FF325-4352-4ADB-8117-78DCC700DB01}" type="presOf" srcId="{40E3C9F3-CB42-4785-9EDF-514223852119}" destId="{76F0C37E-4DD8-486A-8DA1-17FC8E5427A0}" srcOrd="1" destOrd="0" presId="urn:microsoft.com/office/officeart/2016/7/layout/RepeatingBendingProcessNew"/>
    <dgm:cxn modelId="{9BD83A9B-39F9-43D7-93FF-F4190D7388DE}" type="presOf" srcId="{7CEB0B38-896E-415A-98C0-A7112ED9F0D1}" destId="{6CE8A312-C50E-4AB6-A543-9377B721DE26}" srcOrd="0" destOrd="0" presId="urn:microsoft.com/office/officeart/2016/7/layout/RepeatingBendingProcessNew"/>
    <dgm:cxn modelId="{FC0885C2-8A06-46DF-A3F5-867DB08BC2CC}" srcId="{9C89E8AF-D7EE-4625-BF57-254F6E564F29}" destId="{4DFF521F-B2CF-4484-96C8-A07F40BC4AE3}" srcOrd="5" destOrd="0" parTransId="{B9E483FA-6859-45B8-843A-F215C809E00E}" sibTransId="{CF3FF0F4-4882-4EC0-A599-8B27D0DBC2B5}"/>
    <dgm:cxn modelId="{0F0F6666-540F-47C1-815A-5998A9C46230}" type="presOf" srcId="{EA02B554-A7FC-431D-9116-D48483EE1513}" destId="{58E5923F-D73D-4411-894F-8B99ACA46134}" srcOrd="1" destOrd="0" presId="urn:microsoft.com/office/officeart/2016/7/layout/RepeatingBendingProcessNew"/>
    <dgm:cxn modelId="{5F4586CB-5D6A-4A9C-8691-11D796660A12}" type="presOf" srcId="{F31764CC-831E-46AC-8780-8B9675402457}" destId="{25D180B7-D273-45C4-AC00-ED5950C7EC61}" srcOrd="0" destOrd="0" presId="urn:microsoft.com/office/officeart/2016/7/layout/RepeatingBendingProcessNew"/>
    <dgm:cxn modelId="{B8A27176-54B7-4300-8170-73FF9DF00EB8}" srcId="{9C89E8AF-D7EE-4625-BF57-254F6E564F29}" destId="{80744121-9B47-4F4C-89D0-AFE23CE9857A}" srcOrd="0" destOrd="0" parTransId="{0A56908F-BC9B-4829-8671-75EC77F65A08}" sibTransId="{F93F627E-B61E-4061-93F1-8C21AA14529F}"/>
    <dgm:cxn modelId="{11E95475-7110-4181-A00B-1352BF099E5F}" type="presOf" srcId="{F93F627E-B61E-4061-93F1-8C21AA14529F}" destId="{53FC79E8-1DBB-4228-9E34-6DB2A9ADFA12}" srcOrd="0" destOrd="0" presId="urn:microsoft.com/office/officeart/2016/7/layout/RepeatingBendingProcessNew"/>
    <dgm:cxn modelId="{E713B787-9116-4F02-A7C2-1D39943B27FF}" type="presOf" srcId="{80744121-9B47-4F4C-89D0-AFE23CE9857A}" destId="{CC09F728-8587-47A2-9261-2C04AEDB051E}" srcOrd="0" destOrd="0" presId="urn:microsoft.com/office/officeart/2016/7/layout/RepeatingBendingProcessNew"/>
    <dgm:cxn modelId="{D3A71A69-6AC4-4144-ADDA-046DE2CDEC78}" type="presOf" srcId="{7CEB0B38-896E-415A-98C0-A7112ED9F0D1}" destId="{D34E866B-17BD-4E4B-8A44-7CA1E8C74B2D}" srcOrd="1" destOrd="0" presId="urn:microsoft.com/office/officeart/2016/7/layout/RepeatingBendingProcessNew"/>
    <dgm:cxn modelId="{670040F3-4790-4BBF-9C58-C8DFBF6AAB63}" type="presOf" srcId="{DBC20A13-2F72-45D7-A38D-DB3A4EFEACFC}" destId="{3A636538-6C59-4A86-841D-9C2D093BECF1}" srcOrd="0" destOrd="0" presId="urn:microsoft.com/office/officeart/2016/7/layout/RepeatingBendingProcessNew"/>
    <dgm:cxn modelId="{4BD70926-3047-4F19-819B-F77EAAAC2669}" type="presOf" srcId="{384293AF-D394-4C1F-A075-F03E2F44D7F9}" destId="{120F4270-0778-4281-829D-26E6ACB5D002}" srcOrd="0" destOrd="0" presId="urn:microsoft.com/office/officeart/2016/7/layout/RepeatingBendingProcessNew"/>
    <dgm:cxn modelId="{055225EF-2FC3-403D-ADE7-C0AC8E96E450}" srcId="{9C89E8AF-D7EE-4625-BF57-254F6E564F29}" destId="{9AC02F39-29FE-4491-8DD8-5CE3BADD2112}" srcOrd="3" destOrd="0" parTransId="{0E6E5838-A7BE-4A15-B956-0CF7B91326DF}" sibTransId="{EA02B554-A7FC-431D-9116-D48483EE1513}"/>
    <dgm:cxn modelId="{0ACB11BC-81FA-42E0-B6D7-AA7988B6AF69}" srcId="{9C89E8AF-D7EE-4625-BF57-254F6E564F29}" destId="{19CC91B2-D4A6-4173-BA42-0FA71AB3FAD8}" srcOrd="4" destOrd="0" parTransId="{F8A59FAA-AEB4-41CC-B9C6-C99980D1CEEF}" sibTransId="{40E3C9F3-CB42-4785-9EDF-514223852119}"/>
    <dgm:cxn modelId="{AF771689-421D-4ACC-8DFF-0470873BBE6A}" srcId="{9C89E8AF-D7EE-4625-BF57-254F6E564F29}" destId="{DBC20A13-2F72-45D7-A38D-DB3A4EFEACFC}" srcOrd="1" destOrd="0" parTransId="{599F8B78-5C67-42D8-BC79-E5BE18D1A3A8}" sibTransId="{7CEB0B38-896E-415A-98C0-A7112ED9F0D1}"/>
    <dgm:cxn modelId="{0C410DEC-1C6E-433D-A897-AC8F99F1CF08}" type="presOf" srcId="{EA02B554-A7FC-431D-9116-D48483EE1513}" destId="{0FB26CF7-0061-4758-A9EC-C42AD38A7FCC}" srcOrd="0" destOrd="0" presId="urn:microsoft.com/office/officeart/2016/7/layout/RepeatingBendingProcessNew"/>
    <dgm:cxn modelId="{F212BD50-FDA9-4C20-808D-AD31F571DCCF}" type="presOf" srcId="{F93F627E-B61E-4061-93F1-8C21AA14529F}" destId="{983890D2-9392-495E-9E38-9183FDDCADC0}" srcOrd="1" destOrd="0" presId="urn:microsoft.com/office/officeart/2016/7/layout/RepeatingBendingProcessNew"/>
    <dgm:cxn modelId="{2FB29884-183D-4C57-BAC1-F4219098DC5E}" srcId="{9C89E8AF-D7EE-4625-BF57-254F6E564F29}" destId="{F31764CC-831E-46AC-8780-8B9675402457}" srcOrd="2" destOrd="0" parTransId="{3031D5B8-6549-4D0B-95AD-916659DCB444}" sibTransId="{384293AF-D394-4C1F-A075-F03E2F44D7F9}"/>
    <dgm:cxn modelId="{33638537-7406-43F7-A70A-9A47D1EB79B5}" type="presOf" srcId="{4DFF521F-B2CF-4484-96C8-A07F40BC4AE3}" destId="{EA2DA079-52E3-42BB-8899-6E626946897B}" srcOrd="0" destOrd="0" presId="urn:microsoft.com/office/officeart/2016/7/layout/RepeatingBendingProcessNew"/>
    <dgm:cxn modelId="{92EFA33C-93DD-4BF5-8A3B-324A166A2038}" type="presOf" srcId="{384293AF-D394-4C1F-A075-F03E2F44D7F9}" destId="{A12AA04D-7EA7-4CCE-97FF-B3F6E3393A7F}" srcOrd="1" destOrd="0" presId="urn:microsoft.com/office/officeart/2016/7/layout/RepeatingBendingProcessNew"/>
    <dgm:cxn modelId="{878499A6-5531-4E3F-9C6D-E05549FCDFE5}" type="presOf" srcId="{9AC02F39-29FE-4491-8DD8-5CE3BADD2112}" destId="{BEFA5F07-E28E-4153-A27A-1052F79DEE84}" srcOrd="0" destOrd="0" presId="urn:microsoft.com/office/officeart/2016/7/layout/RepeatingBendingProcessNew"/>
    <dgm:cxn modelId="{E8615A37-219E-4756-8015-C058C7C841B3}" type="presOf" srcId="{9C89E8AF-D7EE-4625-BF57-254F6E564F29}" destId="{B194DD13-7711-43CC-8D5B-4BEDA91C8AE9}" srcOrd="0" destOrd="0" presId="urn:microsoft.com/office/officeart/2016/7/layout/RepeatingBendingProcessNew"/>
    <dgm:cxn modelId="{0B4BDA5E-D3CB-4813-9E61-040EF3643FBF}" type="presOf" srcId="{19CC91B2-D4A6-4173-BA42-0FA71AB3FAD8}" destId="{9218B7B7-9400-42F0-86CA-565AD065BF7F}" srcOrd="0" destOrd="0" presId="urn:microsoft.com/office/officeart/2016/7/layout/RepeatingBendingProcessNew"/>
    <dgm:cxn modelId="{0E980984-5BA1-40B7-9756-14A5218D8F9C}" type="presParOf" srcId="{B194DD13-7711-43CC-8D5B-4BEDA91C8AE9}" destId="{CC09F728-8587-47A2-9261-2C04AEDB051E}" srcOrd="0" destOrd="0" presId="urn:microsoft.com/office/officeart/2016/7/layout/RepeatingBendingProcessNew"/>
    <dgm:cxn modelId="{0D08F656-8301-45CB-859B-A983718C76BB}" type="presParOf" srcId="{B194DD13-7711-43CC-8D5B-4BEDA91C8AE9}" destId="{53FC79E8-1DBB-4228-9E34-6DB2A9ADFA12}" srcOrd="1" destOrd="0" presId="urn:microsoft.com/office/officeart/2016/7/layout/RepeatingBendingProcessNew"/>
    <dgm:cxn modelId="{C11D2A67-4D8B-4663-BCDD-E672CC5F4ABD}" type="presParOf" srcId="{53FC79E8-1DBB-4228-9E34-6DB2A9ADFA12}" destId="{983890D2-9392-495E-9E38-9183FDDCADC0}" srcOrd="0" destOrd="0" presId="urn:microsoft.com/office/officeart/2016/7/layout/RepeatingBendingProcessNew"/>
    <dgm:cxn modelId="{4903EADA-475E-46BA-851A-3A41F731A9D0}" type="presParOf" srcId="{B194DD13-7711-43CC-8D5B-4BEDA91C8AE9}" destId="{3A636538-6C59-4A86-841D-9C2D093BECF1}" srcOrd="2" destOrd="0" presId="urn:microsoft.com/office/officeart/2016/7/layout/RepeatingBendingProcessNew"/>
    <dgm:cxn modelId="{6A05C348-1274-4148-B847-A7228071D80E}" type="presParOf" srcId="{B194DD13-7711-43CC-8D5B-4BEDA91C8AE9}" destId="{6CE8A312-C50E-4AB6-A543-9377B721DE26}" srcOrd="3" destOrd="0" presId="urn:microsoft.com/office/officeart/2016/7/layout/RepeatingBendingProcessNew"/>
    <dgm:cxn modelId="{C243E79A-E5E9-4619-8D59-61086F378704}" type="presParOf" srcId="{6CE8A312-C50E-4AB6-A543-9377B721DE26}" destId="{D34E866B-17BD-4E4B-8A44-7CA1E8C74B2D}" srcOrd="0" destOrd="0" presId="urn:microsoft.com/office/officeart/2016/7/layout/RepeatingBendingProcessNew"/>
    <dgm:cxn modelId="{5BF707D4-C7A4-4B7A-80D5-6C1CE9DF931B}" type="presParOf" srcId="{B194DD13-7711-43CC-8D5B-4BEDA91C8AE9}" destId="{25D180B7-D273-45C4-AC00-ED5950C7EC61}" srcOrd="4" destOrd="0" presId="urn:microsoft.com/office/officeart/2016/7/layout/RepeatingBendingProcessNew"/>
    <dgm:cxn modelId="{1667F635-9985-4A3B-B378-8A37C65FDCC8}" type="presParOf" srcId="{B194DD13-7711-43CC-8D5B-4BEDA91C8AE9}" destId="{120F4270-0778-4281-829D-26E6ACB5D002}" srcOrd="5" destOrd="0" presId="urn:microsoft.com/office/officeart/2016/7/layout/RepeatingBendingProcessNew"/>
    <dgm:cxn modelId="{035D16B9-7B49-4BD8-A6FB-D40BE5A721E4}" type="presParOf" srcId="{120F4270-0778-4281-829D-26E6ACB5D002}" destId="{A12AA04D-7EA7-4CCE-97FF-B3F6E3393A7F}" srcOrd="0" destOrd="0" presId="urn:microsoft.com/office/officeart/2016/7/layout/RepeatingBendingProcessNew"/>
    <dgm:cxn modelId="{0C8EB22B-88EE-4428-B0A9-5DC0C4811EF8}" type="presParOf" srcId="{B194DD13-7711-43CC-8D5B-4BEDA91C8AE9}" destId="{BEFA5F07-E28E-4153-A27A-1052F79DEE84}" srcOrd="6" destOrd="0" presId="urn:microsoft.com/office/officeart/2016/7/layout/RepeatingBendingProcessNew"/>
    <dgm:cxn modelId="{2BC928BC-432E-41E4-A7DA-EA36105241CB}" type="presParOf" srcId="{B194DD13-7711-43CC-8D5B-4BEDA91C8AE9}" destId="{0FB26CF7-0061-4758-A9EC-C42AD38A7FCC}" srcOrd="7" destOrd="0" presId="urn:microsoft.com/office/officeart/2016/7/layout/RepeatingBendingProcessNew"/>
    <dgm:cxn modelId="{C9B423DC-740F-4726-91E4-7680A77AD107}" type="presParOf" srcId="{0FB26CF7-0061-4758-A9EC-C42AD38A7FCC}" destId="{58E5923F-D73D-4411-894F-8B99ACA46134}" srcOrd="0" destOrd="0" presId="urn:microsoft.com/office/officeart/2016/7/layout/RepeatingBendingProcessNew"/>
    <dgm:cxn modelId="{E3C02196-6200-4C61-A1AF-888952F3138E}" type="presParOf" srcId="{B194DD13-7711-43CC-8D5B-4BEDA91C8AE9}" destId="{9218B7B7-9400-42F0-86CA-565AD065BF7F}" srcOrd="8" destOrd="0" presId="urn:microsoft.com/office/officeart/2016/7/layout/RepeatingBendingProcessNew"/>
    <dgm:cxn modelId="{E03CA59B-EDEC-470D-A81C-E88875DD5421}" type="presParOf" srcId="{B194DD13-7711-43CC-8D5B-4BEDA91C8AE9}" destId="{3C7F3A42-F1B9-42E9-A352-962CC38B17B6}" srcOrd="9" destOrd="0" presId="urn:microsoft.com/office/officeart/2016/7/layout/RepeatingBendingProcessNew"/>
    <dgm:cxn modelId="{25CF18B3-5D23-46A4-8D8D-0F31E9BE65C2}" type="presParOf" srcId="{3C7F3A42-F1B9-42E9-A352-962CC38B17B6}" destId="{76F0C37E-4DD8-486A-8DA1-17FC8E5427A0}" srcOrd="0" destOrd="0" presId="urn:microsoft.com/office/officeart/2016/7/layout/RepeatingBendingProcessNew"/>
    <dgm:cxn modelId="{96F3CCB9-A1F8-452C-AD19-5E0F299B8B7E}" type="presParOf" srcId="{B194DD13-7711-43CC-8D5B-4BEDA91C8AE9}" destId="{EA2DA079-52E3-42BB-8899-6E626946897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112E0-DE4C-4BCD-A66F-7AE06426FDFA}">
      <dsp:nvSpPr>
        <dsp:cNvPr id="0" name=""/>
        <dsp:cNvSpPr/>
      </dsp:nvSpPr>
      <dsp:spPr>
        <a:xfrm>
          <a:off x="0" y="382"/>
          <a:ext cx="1011935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C4F3D-9FD4-4C28-920B-6237586CCA81}">
      <dsp:nvSpPr>
        <dsp:cNvPr id="0" name=""/>
        <dsp:cNvSpPr/>
      </dsp:nvSpPr>
      <dsp:spPr>
        <a:xfrm>
          <a:off x="0" y="382"/>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1- Nucleotide-nucleotide BLAST (</a:t>
          </a:r>
          <a:r>
            <a:rPr lang="en-US" sz="2000" b="1" kern="1200"/>
            <a:t>blastn</a:t>
          </a:r>
          <a:r>
            <a:rPr lang="en-US" sz="2000" kern="1200"/>
            <a:t>)</a:t>
          </a:r>
        </a:p>
      </dsp:txBody>
      <dsp:txXfrm>
        <a:off x="0" y="382"/>
        <a:ext cx="10119359" cy="447228"/>
      </dsp:txXfrm>
    </dsp:sp>
    <dsp:sp modelId="{CC0030F1-5096-49DB-9E1A-B362911F5171}">
      <dsp:nvSpPr>
        <dsp:cNvPr id="0" name=""/>
        <dsp:cNvSpPr/>
      </dsp:nvSpPr>
      <dsp:spPr>
        <a:xfrm>
          <a:off x="0" y="447610"/>
          <a:ext cx="101193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81115-7FC7-41F3-B9F1-64DDE17F2C1F}">
      <dsp:nvSpPr>
        <dsp:cNvPr id="0" name=""/>
        <dsp:cNvSpPr/>
      </dsp:nvSpPr>
      <dsp:spPr>
        <a:xfrm>
          <a:off x="0" y="447610"/>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2- Protein-protein BLAST (</a:t>
          </a:r>
          <a:r>
            <a:rPr lang="en-US" sz="2000" b="1" kern="1200"/>
            <a:t>blastp</a:t>
          </a:r>
          <a:r>
            <a:rPr lang="en-US" sz="2000" kern="1200"/>
            <a:t>) </a:t>
          </a:r>
        </a:p>
      </dsp:txBody>
      <dsp:txXfrm>
        <a:off x="0" y="447610"/>
        <a:ext cx="10119359" cy="447228"/>
      </dsp:txXfrm>
    </dsp:sp>
    <dsp:sp modelId="{3870DAEB-852C-4625-823F-1403A6824B0A}">
      <dsp:nvSpPr>
        <dsp:cNvPr id="0" name=""/>
        <dsp:cNvSpPr/>
      </dsp:nvSpPr>
      <dsp:spPr>
        <a:xfrm>
          <a:off x="0" y="894839"/>
          <a:ext cx="1011935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B3CAD-AA93-44AE-ACEB-924A85D8143E}">
      <dsp:nvSpPr>
        <dsp:cNvPr id="0" name=""/>
        <dsp:cNvSpPr/>
      </dsp:nvSpPr>
      <dsp:spPr>
        <a:xfrm>
          <a:off x="0" y="894839"/>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3- Position-Specific Iterative BLAST (</a:t>
          </a:r>
          <a:r>
            <a:rPr lang="en-US" sz="2000" b="1" kern="1200"/>
            <a:t>PSI-BLAST</a:t>
          </a:r>
          <a:r>
            <a:rPr lang="en-US" sz="2000" kern="1200"/>
            <a:t>) </a:t>
          </a:r>
        </a:p>
      </dsp:txBody>
      <dsp:txXfrm>
        <a:off x="0" y="894839"/>
        <a:ext cx="10119359" cy="447228"/>
      </dsp:txXfrm>
    </dsp:sp>
    <dsp:sp modelId="{0126E6BF-BFCC-4FED-B1B7-46DB64B6127A}">
      <dsp:nvSpPr>
        <dsp:cNvPr id="0" name=""/>
        <dsp:cNvSpPr/>
      </dsp:nvSpPr>
      <dsp:spPr>
        <a:xfrm>
          <a:off x="0" y="1342067"/>
          <a:ext cx="1011935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6165A-FFD5-4170-A567-51E2A3976D07}">
      <dsp:nvSpPr>
        <dsp:cNvPr id="0" name=""/>
        <dsp:cNvSpPr/>
      </dsp:nvSpPr>
      <dsp:spPr>
        <a:xfrm>
          <a:off x="0" y="1342067"/>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4- Nucleotide 6-frame translation-protein (</a:t>
          </a:r>
          <a:r>
            <a:rPr lang="en-US" sz="2000" b="1" kern="1200"/>
            <a:t>blastx</a:t>
          </a:r>
          <a:r>
            <a:rPr lang="en-US" sz="2000" kern="1200"/>
            <a:t>)</a:t>
          </a:r>
        </a:p>
      </dsp:txBody>
      <dsp:txXfrm>
        <a:off x="0" y="1342067"/>
        <a:ext cx="10119359" cy="447228"/>
      </dsp:txXfrm>
    </dsp:sp>
    <dsp:sp modelId="{68D83FFA-C9BF-4DEF-BF05-F95F112021EB}">
      <dsp:nvSpPr>
        <dsp:cNvPr id="0" name=""/>
        <dsp:cNvSpPr/>
      </dsp:nvSpPr>
      <dsp:spPr>
        <a:xfrm>
          <a:off x="0" y="1789296"/>
          <a:ext cx="1011935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95D73-2E5D-4C38-B9F7-3988829B973A}">
      <dsp:nvSpPr>
        <dsp:cNvPr id="0" name=""/>
        <dsp:cNvSpPr/>
      </dsp:nvSpPr>
      <dsp:spPr>
        <a:xfrm>
          <a:off x="0" y="1789296"/>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5- Nucleotide 6-frame translation-nucleotide 6-frame translation (</a:t>
          </a:r>
          <a:r>
            <a:rPr lang="en-US" sz="2000" b="1" kern="1200"/>
            <a:t>tblastx</a:t>
          </a:r>
          <a:r>
            <a:rPr lang="en-US" sz="2000" kern="1200"/>
            <a:t>) </a:t>
          </a:r>
        </a:p>
      </dsp:txBody>
      <dsp:txXfrm>
        <a:off x="0" y="1789296"/>
        <a:ext cx="10119359" cy="447228"/>
      </dsp:txXfrm>
    </dsp:sp>
    <dsp:sp modelId="{469B4069-DC2C-4E4F-84C6-6F575D507F39}">
      <dsp:nvSpPr>
        <dsp:cNvPr id="0" name=""/>
        <dsp:cNvSpPr/>
      </dsp:nvSpPr>
      <dsp:spPr>
        <a:xfrm>
          <a:off x="0" y="2236524"/>
          <a:ext cx="1011935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9C6C0-1E1B-4DD9-897F-3897573F0B60}">
      <dsp:nvSpPr>
        <dsp:cNvPr id="0" name=""/>
        <dsp:cNvSpPr/>
      </dsp:nvSpPr>
      <dsp:spPr>
        <a:xfrm>
          <a:off x="0" y="2236524"/>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6- Protein-nucleotide 6-frame translation (</a:t>
          </a:r>
          <a:r>
            <a:rPr lang="en-US" sz="2000" b="1" kern="1200"/>
            <a:t>tblastn</a:t>
          </a:r>
          <a:r>
            <a:rPr lang="en-US" sz="2000" kern="1200"/>
            <a:t>) </a:t>
          </a:r>
        </a:p>
      </dsp:txBody>
      <dsp:txXfrm>
        <a:off x="0" y="2236524"/>
        <a:ext cx="10119359" cy="447228"/>
      </dsp:txXfrm>
    </dsp:sp>
    <dsp:sp modelId="{7D1DE492-3C16-4114-BDD7-F7F14D518792}">
      <dsp:nvSpPr>
        <dsp:cNvPr id="0" name=""/>
        <dsp:cNvSpPr/>
      </dsp:nvSpPr>
      <dsp:spPr>
        <a:xfrm>
          <a:off x="0" y="2683753"/>
          <a:ext cx="101193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AA9FE-D93C-4AF7-9013-9670872D2D20}">
      <dsp:nvSpPr>
        <dsp:cNvPr id="0" name=""/>
        <dsp:cNvSpPr/>
      </dsp:nvSpPr>
      <dsp:spPr>
        <a:xfrm>
          <a:off x="0" y="2683753"/>
          <a:ext cx="10119359" cy="44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7- Large numbers of query sequences (</a:t>
          </a:r>
          <a:r>
            <a:rPr lang="en-US" sz="2000" b="1" kern="1200"/>
            <a:t>megablast</a:t>
          </a:r>
          <a:r>
            <a:rPr lang="en-US" sz="2000" kern="1200"/>
            <a:t>)</a:t>
          </a:r>
        </a:p>
      </dsp:txBody>
      <dsp:txXfrm>
        <a:off x="0" y="2683753"/>
        <a:ext cx="10119359" cy="44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504CF-1C22-4531-BEFD-1A45EB24C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4AA2822-478E-40D0-A143-C16522946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88F0F3-B479-4B41-AE93-E16EB9C02030}"/>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5" name="Footer Placeholder 4">
            <a:extLst>
              <a:ext uri="{FF2B5EF4-FFF2-40B4-BE49-F238E27FC236}">
                <a16:creationId xmlns:a16="http://schemas.microsoft.com/office/drawing/2014/main" xmlns="" id="{8910390B-1982-4DD3-AA40-206D78457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68559E-CB88-445D-A211-43EAC46F11D1}"/>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306184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D104B-4E9F-4E1E-94E1-B292FA674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95A38F2-DEB6-4E5F-A183-4D6BC796E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B39044-EB74-425A-B5F3-684B4665A7F4}"/>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5" name="Footer Placeholder 4">
            <a:extLst>
              <a:ext uri="{FF2B5EF4-FFF2-40B4-BE49-F238E27FC236}">
                <a16:creationId xmlns:a16="http://schemas.microsoft.com/office/drawing/2014/main" xmlns="" id="{55C94CC7-80CD-4C73-9782-BC47201EF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81F68B-5ECC-470A-AC5E-323A0A6195D0}"/>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2790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05A46BB-E169-403B-B48D-864D780B2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7AEFD8-ACA8-4BE8-8A82-24A62854F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20822F-CD69-4833-BAB2-3B74EF51574A}"/>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5" name="Footer Placeholder 4">
            <a:extLst>
              <a:ext uri="{FF2B5EF4-FFF2-40B4-BE49-F238E27FC236}">
                <a16:creationId xmlns:a16="http://schemas.microsoft.com/office/drawing/2014/main" xmlns="" id="{71E0F09B-9DC9-4212-A67B-AA79B68CB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1D6FE3-6D74-423C-BFC5-AB7874C6B34F}"/>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306865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C07A8-FDA0-4DDC-A9F0-715D292FD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A1AEFE-7208-4081-BFEE-E84335A73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34DA77-2979-4090-BEF9-BE05194341DD}"/>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5" name="Footer Placeholder 4">
            <a:extLst>
              <a:ext uri="{FF2B5EF4-FFF2-40B4-BE49-F238E27FC236}">
                <a16:creationId xmlns:a16="http://schemas.microsoft.com/office/drawing/2014/main" xmlns="" id="{7C122651-D5D9-4399-A121-C54750542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4969C9-2BAF-4E4D-AEAB-3F132DBBA75C}"/>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207027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14A73-AF88-4917-BAEF-DA7639E81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9837836-84C4-4E1A-B992-619BA9F40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37919E-B131-4DA5-862B-D8B872977137}"/>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5" name="Footer Placeholder 4">
            <a:extLst>
              <a:ext uri="{FF2B5EF4-FFF2-40B4-BE49-F238E27FC236}">
                <a16:creationId xmlns:a16="http://schemas.microsoft.com/office/drawing/2014/main" xmlns="" id="{517F239E-A672-4D5C-8A15-1E0C2A44A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74304D-D97C-46D5-8C0E-00306120A839}"/>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159346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DFB5A-5848-4A3D-BE7F-276CE2F67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6CDC12-B0AB-4DB5-BEDA-D78AD01191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45E41E1-DCAE-4EDF-AFA3-E11B2280E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D31D213-5C42-4EED-A32B-E24EC76CED45}"/>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6" name="Footer Placeholder 5">
            <a:extLst>
              <a:ext uri="{FF2B5EF4-FFF2-40B4-BE49-F238E27FC236}">
                <a16:creationId xmlns:a16="http://schemas.microsoft.com/office/drawing/2014/main" xmlns="" id="{DA63F882-F0DA-4C20-872C-99339656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D025EB-0BA8-4BFE-92EC-D1FD05BC17A4}"/>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21008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C5CEE-AE64-4AC5-9FC4-3E3E884B8A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34D32E4-C8A0-41E1-AC6A-07299DDAE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A86B4D5-063B-41EA-9270-909467850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8845A27-349A-4406-8C28-DDF5C5677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6241ED-50C6-40EC-A046-37A3187AE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76AE043-20AA-4063-9DE6-F1F8EC643774}"/>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8" name="Footer Placeholder 7">
            <a:extLst>
              <a:ext uri="{FF2B5EF4-FFF2-40B4-BE49-F238E27FC236}">
                <a16:creationId xmlns:a16="http://schemas.microsoft.com/office/drawing/2014/main" xmlns="" id="{785D7EFF-32F4-48C8-BCF6-9063694DF4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E3056DC-25CC-405C-BED9-8555A5D9AFCD}"/>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332173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94FE2-E541-4388-A69A-1C1417BA4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ABBD0C-CE57-406A-AF8F-D5DF5F6B5A56}"/>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4" name="Footer Placeholder 3">
            <a:extLst>
              <a:ext uri="{FF2B5EF4-FFF2-40B4-BE49-F238E27FC236}">
                <a16:creationId xmlns:a16="http://schemas.microsoft.com/office/drawing/2014/main" xmlns="" id="{83F6BBD9-6EA9-43A8-B971-CD9E276FC4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518FC54-D398-4B2A-90E8-37CFE839B034}"/>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65320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497ABF3-7B36-49B3-8991-3A90C7B581E4}"/>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3" name="Footer Placeholder 2">
            <a:extLst>
              <a:ext uri="{FF2B5EF4-FFF2-40B4-BE49-F238E27FC236}">
                <a16:creationId xmlns:a16="http://schemas.microsoft.com/office/drawing/2014/main" xmlns="" id="{CEA1EAAE-0EBC-45AB-A5A0-30335F3A0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6B8EF2A-0AE3-48F7-A7E6-A4885203EE64}"/>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11484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19437-0A1F-44AF-8EB9-137F59590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45C30B1-AAD7-43B5-8665-D776D66DB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7D4211D-BB2C-4BAA-BC23-1AC2DD2C8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A2A023-514E-4088-991E-D653E2AFD239}"/>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6" name="Footer Placeholder 5">
            <a:extLst>
              <a:ext uri="{FF2B5EF4-FFF2-40B4-BE49-F238E27FC236}">
                <a16:creationId xmlns:a16="http://schemas.microsoft.com/office/drawing/2014/main" xmlns="" id="{C59CE294-ADFE-4C40-B30C-52C006C5E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29447E-8318-4DBA-86EE-B1D353562D65}"/>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252756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2CE79-A99E-4F4A-AA92-0CC1889E5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A06DC1C-85BA-4591-86D3-73AD20B39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F52DAEA-2ED6-424B-B39F-7CBD6B76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774E40-4A78-4A9A-A39C-F180D92141CA}"/>
              </a:ext>
            </a:extLst>
          </p:cNvPr>
          <p:cNvSpPr>
            <a:spLocks noGrp="1"/>
          </p:cNvSpPr>
          <p:nvPr>
            <p:ph type="dt" sz="half" idx="10"/>
          </p:nvPr>
        </p:nvSpPr>
        <p:spPr/>
        <p:txBody>
          <a:bodyPr/>
          <a:lstStyle/>
          <a:p>
            <a:fld id="{253417DC-1D63-4CB8-A4E4-07E648EE3DB7}" type="datetimeFigureOut">
              <a:rPr lang="en-US" smtClean="0"/>
              <a:pPr/>
              <a:t>9/21/2020</a:t>
            </a:fld>
            <a:endParaRPr lang="en-US"/>
          </a:p>
        </p:txBody>
      </p:sp>
      <p:sp>
        <p:nvSpPr>
          <p:cNvPr id="6" name="Footer Placeholder 5">
            <a:extLst>
              <a:ext uri="{FF2B5EF4-FFF2-40B4-BE49-F238E27FC236}">
                <a16:creationId xmlns:a16="http://schemas.microsoft.com/office/drawing/2014/main" xmlns="" id="{06DB6520-E136-453A-B6F8-559AC2043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D63804E-3827-4497-9B83-B9F462FBA3BE}"/>
              </a:ext>
            </a:extLst>
          </p:cNvPr>
          <p:cNvSpPr>
            <a:spLocks noGrp="1"/>
          </p:cNvSpPr>
          <p:nvPr>
            <p:ph type="sldNum" sz="quarter" idx="12"/>
          </p:nvPr>
        </p:nvSpPr>
        <p:spPr/>
        <p:txBody>
          <a:bodyPr/>
          <a:lstStyle/>
          <a:p>
            <a:fld id="{02BF6E20-DCCB-4070-A307-AD0ED8300A2E}" type="slidenum">
              <a:rPr lang="en-US" smtClean="0"/>
              <a:pPr/>
              <a:t>‹#›</a:t>
            </a:fld>
            <a:endParaRPr lang="en-US"/>
          </a:p>
        </p:txBody>
      </p:sp>
    </p:spTree>
    <p:extLst>
      <p:ext uri="{BB962C8B-B14F-4D97-AF65-F5344CB8AC3E}">
        <p14:creationId xmlns:p14="http://schemas.microsoft.com/office/powerpoint/2010/main" val="326981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159772-F916-4811-BA87-8E5E33FCF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5AE546F-076C-49BE-AC39-73D1852CA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B39B2C-5FB0-4C3A-806C-8E72BC15E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417DC-1D63-4CB8-A4E4-07E648EE3DB7}" type="datetimeFigureOut">
              <a:rPr lang="en-US" smtClean="0"/>
              <a:pPr/>
              <a:t>9/21/2020</a:t>
            </a:fld>
            <a:endParaRPr lang="en-US"/>
          </a:p>
        </p:txBody>
      </p:sp>
      <p:sp>
        <p:nvSpPr>
          <p:cNvPr id="5" name="Footer Placeholder 4">
            <a:extLst>
              <a:ext uri="{FF2B5EF4-FFF2-40B4-BE49-F238E27FC236}">
                <a16:creationId xmlns:a16="http://schemas.microsoft.com/office/drawing/2014/main" xmlns="" id="{81D610EF-C128-443A-99DB-A329D1436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2B6B15F-5750-4AE2-ACBB-27B408776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F6E20-DCCB-4070-A307-AD0ED8300A2E}" type="slidenum">
              <a:rPr lang="en-US" smtClean="0"/>
              <a:pPr/>
              <a:t>‹#›</a:t>
            </a:fld>
            <a:endParaRPr lang="en-US"/>
          </a:p>
        </p:txBody>
      </p:sp>
    </p:spTree>
    <p:extLst>
      <p:ext uri="{BB962C8B-B14F-4D97-AF65-F5344CB8AC3E}">
        <p14:creationId xmlns:p14="http://schemas.microsoft.com/office/powerpoint/2010/main" val="141563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FAS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BA7A9-9E60-4F98-ADEF-4C0A0C43D8BD}"/>
              </a:ext>
            </a:extLst>
          </p:cNvPr>
          <p:cNvSpPr>
            <a:spLocks noGrp="1"/>
          </p:cNvSpPr>
          <p:nvPr>
            <p:ph type="ctrTitle"/>
          </p:nvPr>
        </p:nvSpPr>
        <p:spPr>
          <a:xfrm>
            <a:off x="1136428" y="627564"/>
            <a:ext cx="7474172" cy="1325563"/>
          </a:xfrm>
        </p:spPr>
        <p:txBody>
          <a:bodyPr vert="horz" lIns="91440" tIns="45720" rIns="91440" bIns="45720" rtlCol="0" anchor="ctr">
            <a:normAutofit fontScale="90000"/>
          </a:bodyPr>
          <a:lstStyle/>
          <a:p>
            <a:pPr algn="l"/>
            <a:r>
              <a:rPr lang="en-US" sz="4400" b="1" u="sng" kern="1200" dirty="0">
                <a:solidFill>
                  <a:schemeClr val="tx1"/>
                </a:solidFill>
                <a:effectLst>
                  <a:outerShdw blurRad="38100" dist="38100" dir="2700000" algn="tl">
                    <a:srgbClr val="000000">
                      <a:alpha val="43137"/>
                    </a:srgbClr>
                  </a:outerShdw>
                </a:effectLst>
                <a:latin typeface="+mj-lt"/>
                <a:ea typeface="+mj-ea"/>
                <a:cs typeface="+mj-cs"/>
              </a:rPr>
              <a:t>BLAST</a:t>
            </a:r>
            <a:br>
              <a:rPr lang="en-US" sz="4400" b="1" u="sng" kern="1200" dirty="0">
                <a:solidFill>
                  <a:schemeClr val="tx1"/>
                </a:solidFill>
                <a:effectLst>
                  <a:outerShdw blurRad="38100" dist="38100" dir="2700000" algn="tl">
                    <a:srgbClr val="000000">
                      <a:alpha val="43137"/>
                    </a:srgbClr>
                  </a:outerShdw>
                </a:effectLst>
                <a:latin typeface="+mj-lt"/>
                <a:ea typeface="+mj-ea"/>
                <a:cs typeface="+mj-cs"/>
              </a:rPr>
            </a:br>
            <a:r>
              <a:rPr lang="en-US" sz="4400" b="1" u="sng" kern="1200" dirty="0">
                <a:solidFill>
                  <a:schemeClr val="tx1"/>
                </a:solidFill>
                <a:effectLst>
                  <a:outerShdw blurRad="38100" dist="38100" dir="2700000" algn="tl">
                    <a:srgbClr val="000000">
                      <a:alpha val="43137"/>
                    </a:srgbClr>
                  </a:outerShdw>
                </a:effectLst>
                <a:latin typeface="+mj-lt"/>
                <a:ea typeface="+mj-ea"/>
                <a:cs typeface="+mj-cs"/>
              </a:rPr>
              <a:t>(BASIC LOCAL ALIGNMENT SEARCH TOOL)</a:t>
            </a:r>
          </a:p>
        </p:txBody>
      </p:sp>
      <p:sp>
        <p:nvSpPr>
          <p:cNvPr id="3" name="Subtitle 2">
            <a:extLst>
              <a:ext uri="{FF2B5EF4-FFF2-40B4-BE49-F238E27FC236}">
                <a16:creationId xmlns:a16="http://schemas.microsoft.com/office/drawing/2014/main" xmlns="" id="{1620512A-39E1-4776-B189-3403412160C5}"/>
              </a:ext>
            </a:extLst>
          </p:cNvPr>
          <p:cNvSpPr>
            <a:spLocks noGrp="1"/>
          </p:cNvSpPr>
          <p:nvPr>
            <p:ph type="subTitle" idx="1"/>
          </p:nvPr>
        </p:nvSpPr>
        <p:spPr>
          <a:xfrm>
            <a:off x="1136429" y="2278173"/>
            <a:ext cx="6467867" cy="3450613"/>
          </a:xfrm>
        </p:spPr>
        <p:txBody>
          <a:bodyPr vert="horz" lIns="91440" tIns="45720" rIns="91440" bIns="45720" rtlCol="0" anchor="ctr">
            <a:normAutofit/>
          </a:bodyPr>
          <a:lstStyle/>
          <a:p>
            <a:pPr indent="-228600" algn="l">
              <a:buFont typeface="Arial" panose="020B0604020202020204" pitchFamily="34" charset="0"/>
              <a:buChar char="•"/>
            </a:pPr>
            <a:endParaRPr lang="en-US" b="1" dirty="0"/>
          </a:p>
        </p:txBody>
      </p:sp>
      <p:sp>
        <p:nvSpPr>
          <p:cNvPr id="39" name="Rectangle 3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30A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807F5D8-9807-419B-9A7E-5F7D54DF8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63478"/>
            <a:ext cx="1462088" cy="731044"/>
          </a:xfrm>
          <a:prstGeom prst="rect">
            <a:avLst/>
          </a:prstGeom>
        </p:spPr>
      </p:pic>
    </p:spTree>
    <p:extLst>
      <p:ext uri="{BB962C8B-B14F-4D97-AF65-F5344CB8AC3E}">
        <p14:creationId xmlns:p14="http://schemas.microsoft.com/office/powerpoint/2010/main" val="161359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A074A7-7796-4639-9008-C46F1C7E503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1. </a:t>
            </a:r>
            <a:r>
              <a:rPr lang="en-US" sz="3200" dirty="0">
                <a:solidFill>
                  <a:schemeClr val="bg1"/>
                </a:solidFill>
              </a:rPr>
              <a:t>Select the </a:t>
            </a:r>
            <a:r>
              <a:rPr lang="en-US" sz="3200" kern="1200" dirty="0">
                <a:solidFill>
                  <a:schemeClr val="bg1"/>
                </a:solidFill>
                <a:latin typeface="+mj-lt"/>
                <a:ea typeface="+mj-ea"/>
                <a:cs typeface="+mj-cs"/>
              </a:rPr>
              <a:t>BLAST Program</a:t>
            </a:r>
          </a:p>
        </p:txBody>
      </p:sp>
      <p:pic>
        <p:nvPicPr>
          <p:cNvPr id="5" name="Content Placeholder 4">
            <a:extLst>
              <a:ext uri="{FF2B5EF4-FFF2-40B4-BE49-F238E27FC236}">
                <a16:creationId xmlns:a16="http://schemas.microsoft.com/office/drawing/2014/main" xmlns="" id="{F69B7365-E4E2-43F4-940D-82F7A98909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210" t="22401" r="19493" b="12258"/>
          <a:stretch/>
        </p:blipFill>
        <p:spPr>
          <a:xfrm>
            <a:off x="2162206" y="1675227"/>
            <a:ext cx="7867588" cy="4394199"/>
          </a:xfrm>
          <a:prstGeom prst="rect">
            <a:avLst/>
          </a:prstGeom>
        </p:spPr>
      </p:pic>
    </p:spTree>
    <p:extLst>
      <p:ext uri="{BB962C8B-B14F-4D97-AF65-F5344CB8AC3E}">
        <p14:creationId xmlns:p14="http://schemas.microsoft.com/office/powerpoint/2010/main" val="421043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D9928BF-40B5-46B1-8FFC-FFCE220C42E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2. </a:t>
            </a:r>
            <a:r>
              <a:rPr lang="en-US" sz="3200" dirty="0">
                <a:solidFill>
                  <a:schemeClr val="bg1"/>
                </a:solidFill>
              </a:rPr>
              <a:t>Enter a query </a:t>
            </a:r>
            <a:r>
              <a:rPr lang="en-US" sz="3200" kern="1200" dirty="0">
                <a:solidFill>
                  <a:schemeClr val="bg1"/>
                </a:solidFill>
                <a:latin typeface="+mj-lt"/>
                <a:ea typeface="+mj-ea"/>
                <a:cs typeface="+mj-cs"/>
              </a:rPr>
              <a:t>sequence or upload a file containing sequence </a:t>
            </a:r>
          </a:p>
        </p:txBody>
      </p:sp>
      <p:pic>
        <p:nvPicPr>
          <p:cNvPr id="6" name="Content Placeholder 5">
            <a:extLst>
              <a:ext uri="{FF2B5EF4-FFF2-40B4-BE49-F238E27FC236}">
                <a16:creationId xmlns:a16="http://schemas.microsoft.com/office/drawing/2014/main" xmlns="" id="{F2F86118-7E96-4232-88D0-0C80DC476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332" y="1396588"/>
            <a:ext cx="10281424" cy="4817945"/>
          </a:xfrm>
        </p:spPr>
      </p:pic>
    </p:spTree>
    <p:extLst>
      <p:ext uri="{BB962C8B-B14F-4D97-AF65-F5344CB8AC3E}">
        <p14:creationId xmlns:p14="http://schemas.microsoft.com/office/powerpoint/2010/main" val="365745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CA2C21F-DCDF-4554-B014-F9C264455DC2}"/>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3. Select the database to search</a:t>
            </a:r>
          </a:p>
        </p:txBody>
      </p:sp>
      <p:cxnSp>
        <p:nvCxnSpPr>
          <p:cNvPr id="21" name="Straight Connector 2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xmlns="" id="{FB8CE33E-182B-44C1-8814-007D9147F4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 y="2583012"/>
            <a:ext cx="11496821" cy="3851434"/>
          </a:xfrm>
          <a:prstGeom prst="rect">
            <a:avLst/>
          </a:prstGeom>
        </p:spPr>
      </p:pic>
    </p:spTree>
    <p:extLst>
      <p:ext uri="{BB962C8B-B14F-4D97-AF65-F5344CB8AC3E}">
        <p14:creationId xmlns:p14="http://schemas.microsoft.com/office/powerpoint/2010/main" val="348803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4C099A-19EC-452E-AE63-38032D4A972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4.Select the algorithm and parameters of Algorithm for the search</a:t>
            </a:r>
          </a:p>
        </p:txBody>
      </p:sp>
      <p:pic>
        <p:nvPicPr>
          <p:cNvPr id="7" name="Content Placeholder 6">
            <a:extLst>
              <a:ext uri="{FF2B5EF4-FFF2-40B4-BE49-F238E27FC236}">
                <a16:creationId xmlns:a16="http://schemas.microsoft.com/office/drawing/2014/main" xmlns="" id="{D382684C-5FE4-4875-939C-2C6CDBAE25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763" y="2139696"/>
            <a:ext cx="8843962" cy="3145536"/>
          </a:xfrm>
          <a:prstGeom prst="rect">
            <a:avLst/>
          </a:prstGeom>
        </p:spPr>
      </p:pic>
    </p:spTree>
    <p:extLst>
      <p:ext uri="{BB962C8B-B14F-4D97-AF65-F5344CB8AC3E}">
        <p14:creationId xmlns:p14="http://schemas.microsoft.com/office/powerpoint/2010/main" val="105664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95588A-5079-4123-8376-4C589528621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5. Run the BLAST program</a:t>
            </a:r>
          </a:p>
        </p:txBody>
      </p:sp>
      <p:pic>
        <p:nvPicPr>
          <p:cNvPr id="5" name="Content Placeholder 4">
            <a:extLst>
              <a:ext uri="{FF2B5EF4-FFF2-40B4-BE49-F238E27FC236}">
                <a16:creationId xmlns:a16="http://schemas.microsoft.com/office/drawing/2014/main" xmlns="" id="{4861E09A-CC45-43F4-8555-75498F86C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351314"/>
            <a:ext cx="10905066" cy="3854934"/>
          </a:xfrm>
          <a:prstGeom prst="rect">
            <a:avLst/>
          </a:prstGeom>
        </p:spPr>
      </p:pic>
    </p:spTree>
    <p:extLst>
      <p:ext uri="{BB962C8B-B14F-4D97-AF65-F5344CB8AC3E}">
        <p14:creationId xmlns:p14="http://schemas.microsoft.com/office/powerpoint/2010/main" val="142773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D6952B6-9AC7-4DAB-B341-9B1C9D04F7C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5.ANALYZE RESULTS</a:t>
            </a:r>
          </a:p>
        </p:txBody>
      </p:sp>
      <p:pic>
        <p:nvPicPr>
          <p:cNvPr id="7" name="Content Placeholder 6">
            <a:extLst>
              <a:ext uri="{FF2B5EF4-FFF2-40B4-BE49-F238E27FC236}">
                <a16:creationId xmlns:a16="http://schemas.microsoft.com/office/drawing/2014/main" xmlns="" id="{1CAE94D6-4198-4724-910D-72CEB2807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415" y="2038870"/>
            <a:ext cx="8383170" cy="3924848"/>
          </a:xfrm>
        </p:spPr>
      </p:pic>
    </p:spTree>
    <p:extLst>
      <p:ext uri="{BB962C8B-B14F-4D97-AF65-F5344CB8AC3E}">
        <p14:creationId xmlns:p14="http://schemas.microsoft.com/office/powerpoint/2010/main" val="323018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4730FB5-7B9C-41BC-A6C5-B8A10DB4403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CONT..</a:t>
            </a:r>
          </a:p>
        </p:txBody>
      </p:sp>
      <p:pic>
        <p:nvPicPr>
          <p:cNvPr id="7" name="Content Placeholder 6">
            <a:extLst>
              <a:ext uri="{FF2B5EF4-FFF2-40B4-BE49-F238E27FC236}">
                <a16:creationId xmlns:a16="http://schemas.microsoft.com/office/drawing/2014/main" xmlns="" id="{83D24AA1-9BD3-42D3-B9F0-53535989D7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705" y="2062686"/>
            <a:ext cx="7630590" cy="3877216"/>
          </a:xfrm>
        </p:spPr>
      </p:pic>
    </p:spTree>
    <p:extLst>
      <p:ext uri="{BB962C8B-B14F-4D97-AF65-F5344CB8AC3E}">
        <p14:creationId xmlns:p14="http://schemas.microsoft.com/office/powerpoint/2010/main" val="412785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1D985-EF99-4679-B568-54D3F65122F6}"/>
              </a:ext>
            </a:extLst>
          </p:cNvPr>
          <p:cNvSpPr>
            <a:spLocks noGrp="1"/>
          </p:cNvSpPr>
          <p:nvPr>
            <p:ph type="title"/>
          </p:nvPr>
        </p:nvSpPr>
        <p:spPr>
          <a:xfrm>
            <a:off x="838200" y="713232"/>
            <a:ext cx="3374136" cy="5504688"/>
          </a:xfrm>
        </p:spPr>
        <p:txBody>
          <a:bodyPr>
            <a:normAutofit/>
          </a:bodyPr>
          <a:lstStyle/>
          <a:p>
            <a:r>
              <a:rPr lang="en-US"/>
              <a:t>FLOWCHART</a:t>
            </a:r>
          </a:p>
        </p:txBody>
      </p:sp>
      <p:graphicFrame>
        <p:nvGraphicFramePr>
          <p:cNvPr id="5" name="Content Placeholder 2">
            <a:extLst>
              <a:ext uri="{FF2B5EF4-FFF2-40B4-BE49-F238E27FC236}">
                <a16:creationId xmlns:a16="http://schemas.microsoft.com/office/drawing/2014/main" xmlns="" id="{B9AD41A7-4ED0-405A-A287-2C8B3257AAEA}"/>
              </a:ext>
            </a:extLst>
          </p:cNvPr>
          <p:cNvGraphicFramePr>
            <a:graphicFrameLocks noGrp="1"/>
          </p:cNvGraphicFramePr>
          <p:nvPr>
            <p:ph idx="1"/>
            <p:extLst>
              <p:ext uri="{D42A27DB-BD31-4B8C-83A1-F6EECF244321}">
                <p14:modId xmlns:p14="http://schemas.microsoft.com/office/powerpoint/2010/main" val="2013544593"/>
              </p:ext>
            </p:extLst>
          </p:nvPr>
        </p:nvGraphicFramePr>
        <p:xfrm>
          <a:off x="4212336" y="402336"/>
          <a:ext cx="7689152" cy="614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56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ADVANTAGES</a:t>
            </a:r>
          </a:p>
        </p:txBody>
      </p:sp>
      <p:sp>
        <p:nvSpPr>
          <p:cNvPr id="3" name="Content Placeholder 2"/>
          <p:cNvSpPr>
            <a:spLocks noGrp="1"/>
          </p:cNvSpPr>
          <p:nvPr>
            <p:ph idx="1"/>
          </p:nvPr>
        </p:nvSpPr>
        <p:spPr/>
        <p:txBody>
          <a:bodyPr>
            <a:normAutofit/>
          </a:bodyPr>
          <a:lstStyle/>
          <a:p>
            <a:r>
              <a:rPr lang="en-US" dirty="0"/>
              <a:t> A BLAST search enables a researcher to compare a query sequence with a library or database of sequences, and identify library sequences that resemble the query sequence above a certain.</a:t>
            </a:r>
          </a:p>
          <a:p>
            <a:r>
              <a:rPr lang="en-US" dirty="0"/>
              <a:t>BLAST finds region of local similarity between sequences.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B2203E8-9F66-43A6-9AF9-3E233CE443BA}"/>
              </a:ext>
            </a:extLst>
          </p:cNvPr>
          <p:cNvSpPr>
            <a:spLocks noGrp="1"/>
          </p:cNvSpPr>
          <p:nvPr>
            <p:ph type="title"/>
          </p:nvPr>
        </p:nvSpPr>
        <p:spPr>
          <a:xfrm>
            <a:off x="863029" y="1012004"/>
            <a:ext cx="3416158" cy="4795408"/>
          </a:xfrm>
        </p:spPr>
        <p:txBody>
          <a:bodyPr>
            <a:normAutofit/>
          </a:bodyPr>
          <a:lstStyle/>
          <a:p>
            <a:r>
              <a:rPr lang="en-US" sz="3700" b="1" u="sng">
                <a:solidFill>
                  <a:srgbClr val="FFFFFF"/>
                </a:solidFill>
                <a:effectLst>
                  <a:outerShdw blurRad="38100" dist="38100" dir="2700000" algn="tl">
                    <a:srgbClr val="000000">
                      <a:alpha val="43137"/>
                    </a:srgbClr>
                  </a:outerShdw>
                </a:effectLst>
              </a:rPr>
              <a:t>DISADVANTAGES:</a:t>
            </a:r>
          </a:p>
        </p:txBody>
      </p:sp>
      <p:sp>
        <p:nvSpPr>
          <p:cNvPr id="4" name="Content Placeholder 3">
            <a:extLst>
              <a:ext uri="{FF2B5EF4-FFF2-40B4-BE49-F238E27FC236}">
                <a16:creationId xmlns:a16="http://schemas.microsoft.com/office/drawing/2014/main" xmlns="" id="{606DCD0C-AEAD-49CD-86E2-50F22F141643}"/>
              </a:ext>
            </a:extLst>
          </p:cNvPr>
          <p:cNvSpPr>
            <a:spLocks noGrp="1"/>
          </p:cNvSpPr>
          <p:nvPr>
            <p:ph idx="1"/>
          </p:nvPr>
        </p:nvSpPr>
        <p:spPr>
          <a:xfrm>
            <a:off x="5029200" y="713232"/>
            <a:ext cx="6324600" cy="5463731"/>
          </a:xfrm>
        </p:spPr>
        <p:txBody>
          <a:bodyPr/>
          <a:lstStyle/>
          <a:p>
            <a:pPr marL="0" lvl="0" indent="0">
              <a:buNone/>
            </a:pPr>
            <a:endParaRPr lang="en-US" dirty="0"/>
          </a:p>
          <a:p>
            <a:pPr lvl="0"/>
            <a:r>
              <a:rPr lang="en-US" dirty="0"/>
              <a:t>Deterministic algorithms only return one “best” alignment. There may be many alignments with high scores that won’t be found with this approach</a:t>
            </a:r>
          </a:p>
        </p:txBody>
      </p:sp>
    </p:spTree>
    <p:extLst>
      <p:ext uri="{BB962C8B-B14F-4D97-AF65-F5344CB8AC3E}">
        <p14:creationId xmlns:p14="http://schemas.microsoft.com/office/powerpoint/2010/main" val="5611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E0FFABF-046F-4A82-B2B6-259B8C2EC02E}"/>
              </a:ext>
            </a:extLst>
          </p:cNvPr>
          <p:cNvSpPr>
            <a:spLocks noGrp="1"/>
          </p:cNvSpPr>
          <p:nvPr>
            <p:ph type="title"/>
          </p:nvPr>
        </p:nvSpPr>
        <p:spPr>
          <a:xfrm>
            <a:off x="1179226" y="826680"/>
            <a:ext cx="9833548" cy="1325563"/>
          </a:xfrm>
        </p:spPr>
        <p:txBody>
          <a:bodyPr>
            <a:normAutofit/>
          </a:bodyPr>
          <a:lstStyle/>
          <a:p>
            <a:pPr algn="ctr"/>
            <a:r>
              <a:rPr lang="en-US" sz="4000" b="1" u="sng">
                <a:solidFill>
                  <a:srgbClr val="FFFFFF"/>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xmlns="" id="{76E7D1A8-F9A9-42EF-A27B-5508C156C9F3}"/>
              </a:ext>
            </a:extLst>
          </p:cNvPr>
          <p:cNvSpPr>
            <a:spLocks noGrp="1"/>
          </p:cNvSpPr>
          <p:nvPr>
            <p:ph idx="1"/>
          </p:nvPr>
        </p:nvSpPr>
        <p:spPr>
          <a:xfrm>
            <a:off x="1179226" y="2557463"/>
            <a:ext cx="9833548" cy="4000499"/>
          </a:xfrm>
        </p:spPr>
        <p:txBody>
          <a:bodyPr>
            <a:normAutofit lnSpcReduction="10000"/>
          </a:bodyPr>
          <a:lstStyle/>
          <a:p>
            <a:r>
              <a:rPr lang="en-US" sz="2400" dirty="0">
                <a:solidFill>
                  <a:srgbClr val="000000"/>
                </a:solidFill>
              </a:rPr>
              <a:t>In bioinformatics, </a:t>
            </a:r>
            <a:r>
              <a:rPr lang="en-US" sz="2400" b="1" dirty="0">
                <a:solidFill>
                  <a:srgbClr val="000000"/>
                </a:solidFill>
              </a:rPr>
              <a:t>BLAST</a:t>
            </a:r>
            <a:r>
              <a:rPr lang="en-US" sz="2400" dirty="0">
                <a:solidFill>
                  <a:srgbClr val="000000"/>
                </a:solidFill>
              </a:rPr>
              <a:t> (</a:t>
            </a:r>
            <a:r>
              <a:rPr lang="en-US" sz="2400" b="1" u="sng" dirty="0">
                <a:solidFill>
                  <a:srgbClr val="000000"/>
                </a:solidFill>
              </a:rPr>
              <a:t>B</a:t>
            </a:r>
            <a:r>
              <a:rPr lang="en-US" sz="2400" dirty="0">
                <a:solidFill>
                  <a:srgbClr val="000000"/>
                </a:solidFill>
              </a:rPr>
              <a:t>asic </a:t>
            </a:r>
            <a:r>
              <a:rPr lang="en-US" sz="2400" b="1" u="sng" dirty="0">
                <a:solidFill>
                  <a:srgbClr val="000000"/>
                </a:solidFill>
              </a:rPr>
              <a:t>L</a:t>
            </a:r>
            <a:r>
              <a:rPr lang="en-US" sz="2400" dirty="0">
                <a:solidFill>
                  <a:srgbClr val="000000"/>
                </a:solidFill>
              </a:rPr>
              <a:t>ocal </a:t>
            </a:r>
            <a:r>
              <a:rPr lang="en-US" sz="2400" b="1" u="sng" dirty="0">
                <a:solidFill>
                  <a:srgbClr val="000000"/>
                </a:solidFill>
              </a:rPr>
              <a:t>A</a:t>
            </a:r>
            <a:r>
              <a:rPr lang="en-US" sz="2400" dirty="0">
                <a:solidFill>
                  <a:srgbClr val="000000"/>
                </a:solidFill>
              </a:rPr>
              <a:t>lignment </a:t>
            </a:r>
            <a:r>
              <a:rPr lang="en-US" sz="2400" b="1" u="sng" dirty="0">
                <a:solidFill>
                  <a:srgbClr val="000000"/>
                </a:solidFill>
              </a:rPr>
              <a:t>S</a:t>
            </a:r>
            <a:r>
              <a:rPr lang="en-US" sz="2400" dirty="0">
                <a:solidFill>
                  <a:srgbClr val="000000"/>
                </a:solidFill>
              </a:rPr>
              <a:t>earch tool) is an algorithm for comparing primary biological sequence information, such as the amino-acid sequences of proteins or the nucleotides of DNA and/or RNA sequences.</a:t>
            </a:r>
          </a:p>
          <a:p>
            <a:r>
              <a:rPr lang="en-US" sz="2400" dirty="0">
                <a:solidFill>
                  <a:srgbClr val="000000"/>
                </a:solidFill>
              </a:rPr>
              <a:t>The program compares nucleotide or protein sequences to sequence </a:t>
            </a:r>
            <a:r>
              <a:rPr lang="en-US" sz="2400" b="1" dirty="0">
                <a:solidFill>
                  <a:srgbClr val="000000"/>
                </a:solidFill>
              </a:rPr>
              <a:t>databases</a:t>
            </a:r>
            <a:r>
              <a:rPr lang="en-US" sz="2400" dirty="0">
                <a:solidFill>
                  <a:srgbClr val="000000"/>
                </a:solidFill>
              </a:rPr>
              <a:t> and calculates the statistical significance of matches. </a:t>
            </a:r>
            <a:r>
              <a:rPr lang="en-US" sz="2400" b="1" dirty="0">
                <a:solidFill>
                  <a:srgbClr val="000000"/>
                </a:solidFill>
              </a:rPr>
              <a:t>BLAST</a:t>
            </a:r>
            <a:r>
              <a:rPr lang="en-US" sz="2400" dirty="0">
                <a:solidFill>
                  <a:srgbClr val="000000"/>
                </a:solidFill>
              </a:rPr>
              <a:t> can be used to infer functional and evolutionary relationships between sequences as well as help identify members of gene families</a:t>
            </a:r>
          </a:p>
          <a:p>
            <a:r>
              <a:rPr lang="en-US" sz="2400" dirty="0">
                <a:solidFill>
                  <a:srgbClr val="000000"/>
                </a:solidFill>
              </a:rPr>
              <a:t> </a:t>
            </a:r>
            <a:r>
              <a:rPr lang="en-US" sz="2400" b="1" dirty="0">
                <a:solidFill>
                  <a:srgbClr val="000000"/>
                </a:solidFill>
              </a:rPr>
              <a:t>The</a:t>
            </a:r>
            <a:r>
              <a:rPr lang="en-US" sz="2400" dirty="0">
                <a:solidFill>
                  <a:srgbClr val="000000"/>
                </a:solidFill>
              </a:rPr>
              <a:t> Five </a:t>
            </a:r>
            <a:r>
              <a:rPr lang="en-US" sz="2400" b="1" dirty="0">
                <a:solidFill>
                  <a:srgbClr val="000000"/>
                </a:solidFill>
              </a:rPr>
              <a:t>BLAST</a:t>
            </a:r>
            <a:r>
              <a:rPr lang="en-US" sz="2400" dirty="0">
                <a:solidFill>
                  <a:srgbClr val="000000"/>
                </a:solidFill>
              </a:rPr>
              <a:t> Programs. </a:t>
            </a:r>
            <a:r>
              <a:rPr lang="en-US" sz="2400" b="1" dirty="0">
                <a:solidFill>
                  <a:srgbClr val="000000"/>
                </a:solidFill>
              </a:rPr>
              <a:t>The</a:t>
            </a:r>
            <a:r>
              <a:rPr lang="en-US" sz="2400" dirty="0">
                <a:solidFill>
                  <a:srgbClr val="000000"/>
                </a:solidFill>
              </a:rPr>
              <a:t> five traditional </a:t>
            </a:r>
            <a:r>
              <a:rPr lang="en-US" sz="2400" b="1" dirty="0">
                <a:solidFill>
                  <a:srgbClr val="000000"/>
                </a:solidFill>
              </a:rPr>
              <a:t>BLAST</a:t>
            </a:r>
            <a:r>
              <a:rPr lang="en-US" sz="2400" dirty="0">
                <a:solidFill>
                  <a:srgbClr val="000000"/>
                </a:solidFill>
              </a:rPr>
              <a:t> programs are: BLASTN, BLASTP, BLASTX, TBLASTN, and TBLASTX. BLASTN compares nucleotide sequences to one another (hence </a:t>
            </a:r>
            <a:r>
              <a:rPr lang="en-US" sz="2400" b="1" dirty="0">
                <a:solidFill>
                  <a:srgbClr val="000000"/>
                </a:solidFill>
              </a:rPr>
              <a:t>the</a:t>
            </a:r>
            <a:r>
              <a:rPr lang="en-US" sz="2400" dirty="0">
                <a:solidFill>
                  <a:srgbClr val="000000"/>
                </a:solidFill>
              </a:rPr>
              <a:t> N)</a:t>
            </a:r>
            <a:endParaRPr lang="en-US" sz="2400" b="1" dirty="0">
              <a:solidFill>
                <a:srgbClr val="000000"/>
              </a:solidFill>
            </a:endParaRPr>
          </a:p>
        </p:txBody>
      </p:sp>
    </p:spTree>
    <p:extLst>
      <p:ext uri="{BB962C8B-B14F-4D97-AF65-F5344CB8AC3E}">
        <p14:creationId xmlns:p14="http://schemas.microsoft.com/office/powerpoint/2010/main" val="2529216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37878E8-E544-4FFB-806F-BF21E8F48BC9}"/>
              </a:ext>
            </a:extLst>
          </p:cNvPr>
          <p:cNvSpPr/>
          <p:nvPr/>
        </p:nvSpPr>
        <p:spPr>
          <a:xfrm>
            <a:off x="1524000" y="1122362"/>
            <a:ext cx="9144000" cy="284003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800" b="1" kern="1200"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mj-lt"/>
                <a:ea typeface="+mj-ea"/>
                <a:cs typeface="+mj-cs"/>
              </a:rPr>
              <a:t>THANK YOU</a:t>
            </a:r>
          </a:p>
        </p:txBody>
      </p:sp>
      <p:cxnSp>
        <p:nvCxnSpPr>
          <p:cNvPr id="51" name="Straight Connector 50">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2224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9323D67-776F-4A4D-BF4A-D5981CA61A7D}"/>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TYPES OF BLAST</a:t>
            </a:r>
          </a:p>
        </p:txBody>
      </p:sp>
      <p:graphicFrame>
        <p:nvGraphicFramePr>
          <p:cNvPr id="5" name="Content Placeholder 2">
            <a:extLst>
              <a:ext uri="{FF2B5EF4-FFF2-40B4-BE49-F238E27FC236}">
                <a16:creationId xmlns:a16="http://schemas.microsoft.com/office/drawing/2014/main" xmlns="" id="{28DC3721-9457-47B4-BD71-7C1E5C14F625}"/>
              </a:ext>
            </a:extLst>
          </p:cNvPr>
          <p:cNvGraphicFramePr>
            <a:graphicFrameLocks noGrp="1"/>
          </p:cNvGraphicFramePr>
          <p:nvPr>
            <p:ph idx="1"/>
            <p:extLst>
              <p:ext uri="{D42A27DB-BD31-4B8C-83A1-F6EECF244321}">
                <p14:modId xmlns:p14="http://schemas.microsoft.com/office/powerpoint/2010/main" val="229215170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90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TYPES OF BLAST</a:t>
            </a:r>
          </a:p>
        </p:txBody>
      </p:sp>
      <p:sp>
        <p:nvSpPr>
          <p:cNvPr id="3" name="Content Placeholder 2"/>
          <p:cNvSpPr>
            <a:spLocks noGrp="1"/>
          </p:cNvSpPr>
          <p:nvPr>
            <p:ph idx="1"/>
          </p:nvPr>
        </p:nvSpPr>
        <p:spPr/>
        <p:txBody>
          <a:bodyPr>
            <a:normAutofit fontScale="92500" lnSpcReduction="10000"/>
          </a:bodyPr>
          <a:lstStyle/>
          <a:p>
            <a:r>
              <a:rPr lang="en-US" sz="3300" b="1" u="sng" dirty="0">
                <a:effectLst>
                  <a:outerShdw blurRad="38100" dist="38100" dir="2700000" algn="tl">
                    <a:srgbClr val="000000">
                      <a:alpha val="43137"/>
                    </a:srgbClr>
                  </a:outerShdw>
                </a:effectLst>
              </a:rPr>
              <a:t>Nucleotide-nucleotide BLAST (</a:t>
            </a:r>
            <a:r>
              <a:rPr lang="en-US" sz="3300" b="1" u="sng" dirty="0" err="1">
                <a:effectLst>
                  <a:outerShdw blurRad="38100" dist="38100" dir="2700000" algn="tl">
                    <a:srgbClr val="000000">
                      <a:alpha val="43137"/>
                    </a:srgbClr>
                  </a:outerShdw>
                </a:effectLst>
              </a:rPr>
              <a:t>blastn</a:t>
            </a:r>
            <a:r>
              <a:rPr lang="en-US" sz="3300" b="1" u="sng" dirty="0">
                <a:effectLst>
                  <a:outerShdw blurRad="38100" dist="38100" dir="2700000" algn="tl">
                    <a:srgbClr val="000000">
                      <a:alpha val="43137"/>
                    </a:srgbClr>
                  </a:outerShdw>
                </a:effectLst>
              </a:rPr>
              <a:t>) </a:t>
            </a:r>
          </a:p>
          <a:p>
            <a:pPr marL="0" indent="0">
              <a:buNone/>
            </a:pPr>
            <a:r>
              <a:rPr lang="en-US" dirty="0"/>
              <a:t>This program, given a DNA query, returns the most similar DNA sequences from the DNA database that the user specifies. </a:t>
            </a:r>
          </a:p>
          <a:p>
            <a:r>
              <a:rPr lang="en-US" sz="3300" b="1" u="sng" dirty="0">
                <a:effectLst>
                  <a:outerShdw blurRad="38100" dist="38100" dir="2700000" algn="tl">
                    <a:srgbClr val="000000">
                      <a:alpha val="43137"/>
                    </a:srgbClr>
                  </a:outerShdw>
                </a:effectLst>
              </a:rPr>
              <a:t>Protein-protein BLAST (</a:t>
            </a:r>
            <a:r>
              <a:rPr lang="en-US" sz="3300" b="1" u="sng" dirty="0" err="1">
                <a:effectLst>
                  <a:outerShdw blurRad="38100" dist="38100" dir="2700000" algn="tl">
                    <a:srgbClr val="000000">
                      <a:alpha val="43137"/>
                    </a:srgbClr>
                  </a:outerShdw>
                </a:effectLst>
              </a:rPr>
              <a:t>blastp</a:t>
            </a:r>
            <a:r>
              <a:rPr lang="en-US" sz="3300" b="1" u="sng" dirty="0">
                <a:effectLst>
                  <a:outerShdw blurRad="38100" dist="38100" dir="2700000" algn="tl">
                    <a:srgbClr val="000000">
                      <a:alpha val="43137"/>
                    </a:srgbClr>
                  </a:outerShdw>
                </a:effectLst>
              </a:rPr>
              <a:t>) </a:t>
            </a:r>
          </a:p>
          <a:p>
            <a:pPr marL="0" indent="0">
              <a:buNone/>
            </a:pPr>
            <a:r>
              <a:rPr lang="en-US" dirty="0"/>
              <a:t>This program, given a protein query, returns the most similar protein sequences from the protein database that the user specifies. </a:t>
            </a:r>
          </a:p>
          <a:p>
            <a:r>
              <a:rPr lang="en-US" dirty="0"/>
              <a:t> </a:t>
            </a:r>
            <a:r>
              <a:rPr lang="en-US" sz="3300" b="1" u="sng" dirty="0">
                <a:effectLst>
                  <a:outerShdw blurRad="38100" dist="38100" dir="2700000" algn="tl">
                    <a:srgbClr val="000000">
                      <a:alpha val="43137"/>
                    </a:srgbClr>
                  </a:outerShdw>
                </a:effectLst>
              </a:rPr>
              <a:t>Nucleotide 6-frame translation-protein (</a:t>
            </a:r>
            <a:r>
              <a:rPr lang="en-US" sz="3300" b="1" u="sng" dirty="0" err="1">
                <a:effectLst>
                  <a:outerShdw blurRad="38100" dist="38100" dir="2700000" algn="tl">
                    <a:srgbClr val="000000">
                      <a:alpha val="43137"/>
                    </a:srgbClr>
                  </a:outerShdw>
                </a:effectLst>
              </a:rPr>
              <a:t>blastx</a:t>
            </a:r>
            <a:r>
              <a:rPr lang="en-US" sz="3300" b="1" u="sng" dirty="0">
                <a:effectLst>
                  <a:outerShdw blurRad="38100" dist="38100" dir="2700000" algn="tl">
                    <a:srgbClr val="000000">
                      <a:alpha val="43137"/>
                    </a:srgbClr>
                  </a:outerShdw>
                </a:effectLst>
              </a:rPr>
              <a:t>) </a:t>
            </a:r>
            <a:endParaRPr lang="en-US" b="1" u="sng" dirty="0">
              <a:effectLst>
                <a:outerShdw blurRad="38100" dist="38100" dir="2700000" algn="tl">
                  <a:srgbClr val="000000">
                    <a:alpha val="43137"/>
                  </a:srgbClr>
                </a:outerShdw>
              </a:effectLst>
            </a:endParaRPr>
          </a:p>
          <a:p>
            <a:pPr marL="0" indent="0">
              <a:buNone/>
            </a:pPr>
            <a:r>
              <a:rPr lang="en-US" dirty="0"/>
              <a:t>This program compares the six-frame conceptual translation products of a nucleotide query sequence (both strands) against a protein sequence database.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562600"/>
          </a:xfrm>
        </p:spPr>
        <p:txBody>
          <a:bodyPr>
            <a:normAutofit fontScale="85000" lnSpcReduction="20000"/>
          </a:bodyPr>
          <a:lstStyle/>
          <a:p>
            <a:pPr>
              <a:buNone/>
            </a:pPr>
            <a:endParaRPr lang="en-US" dirty="0"/>
          </a:p>
          <a:p>
            <a:r>
              <a:rPr lang="en-US" sz="3400" b="1" u="sng" dirty="0">
                <a:effectLst>
                  <a:outerShdw blurRad="38100" dist="38100" dir="2700000" algn="tl">
                    <a:srgbClr val="000000">
                      <a:alpha val="43137"/>
                    </a:srgbClr>
                  </a:outerShdw>
                </a:effectLst>
              </a:rPr>
              <a:t>Nucleotide 6-frame translation-nucleotide 6-frame translation (</a:t>
            </a:r>
            <a:r>
              <a:rPr lang="en-US" sz="3400" b="1" u="sng" dirty="0" err="1">
                <a:effectLst>
                  <a:outerShdw blurRad="38100" dist="38100" dir="2700000" algn="tl">
                    <a:srgbClr val="000000">
                      <a:alpha val="43137"/>
                    </a:srgbClr>
                  </a:outerShdw>
                </a:effectLst>
              </a:rPr>
              <a:t>tblastx</a:t>
            </a:r>
            <a:r>
              <a:rPr lang="en-US" sz="3400" b="1" u="sng" dirty="0">
                <a:effectLst>
                  <a:outerShdw blurRad="38100" dist="38100" dir="2700000" algn="tl">
                    <a:srgbClr val="000000">
                      <a:alpha val="43137"/>
                    </a:srgbClr>
                  </a:outerShdw>
                </a:effectLst>
              </a:rPr>
              <a:t>) </a:t>
            </a:r>
          </a:p>
          <a:p>
            <a:pPr marL="0" indent="0">
              <a:buNone/>
            </a:pPr>
            <a:r>
              <a:rPr lang="en-US" dirty="0"/>
              <a:t>The purpose of </a:t>
            </a:r>
            <a:r>
              <a:rPr lang="en-US" dirty="0" err="1"/>
              <a:t>tblastx</a:t>
            </a:r>
            <a:r>
              <a:rPr lang="en-US" dirty="0"/>
              <a:t> is to find very distant relationships between nucleotide sequences.</a:t>
            </a:r>
          </a:p>
          <a:p>
            <a:r>
              <a:rPr lang="en-US" sz="3400" b="1" u="sng" dirty="0">
                <a:effectLst>
                  <a:outerShdw blurRad="38100" dist="38100" dir="2700000" algn="tl">
                    <a:srgbClr val="000000">
                      <a:alpha val="43137"/>
                    </a:srgbClr>
                  </a:outerShdw>
                </a:effectLst>
              </a:rPr>
              <a:t>Protein-nucleotide</a:t>
            </a:r>
            <a:r>
              <a:rPr lang="en-US" sz="4000" b="1" u="sng" dirty="0">
                <a:effectLst>
                  <a:outerShdw blurRad="38100" dist="38100" dir="2700000" algn="tl">
                    <a:srgbClr val="000000">
                      <a:alpha val="43137"/>
                    </a:srgbClr>
                  </a:outerShdw>
                </a:effectLst>
              </a:rPr>
              <a:t> 6-frame translation (</a:t>
            </a:r>
            <a:r>
              <a:rPr lang="en-US" sz="4000" b="1" u="sng" dirty="0" err="1">
                <a:effectLst>
                  <a:outerShdw blurRad="38100" dist="38100" dir="2700000" algn="tl">
                    <a:srgbClr val="000000">
                      <a:alpha val="43137"/>
                    </a:srgbClr>
                  </a:outerShdw>
                </a:effectLst>
              </a:rPr>
              <a:t>tblastn</a:t>
            </a:r>
            <a:r>
              <a:rPr lang="en-US" sz="4000" b="1" u="sng" dirty="0">
                <a:effectLst>
                  <a:outerShdw blurRad="38100" dist="38100" dir="2700000" algn="tl">
                    <a:srgbClr val="000000">
                      <a:alpha val="43137"/>
                    </a:srgbClr>
                  </a:outerShdw>
                </a:effectLst>
              </a:rPr>
              <a:t>) </a:t>
            </a:r>
          </a:p>
          <a:p>
            <a:pPr marL="0" indent="0" algn="just">
              <a:buNone/>
            </a:pPr>
            <a:r>
              <a:rPr lang="en-US" dirty="0"/>
              <a:t>This program compares a protein query against the all six reading frames of a nucleotide sequence database. </a:t>
            </a:r>
          </a:p>
          <a:p>
            <a:pPr marL="0" indent="0" algn="just">
              <a:buNone/>
            </a:pPr>
            <a:endParaRPr lang="en-US" dirty="0"/>
          </a:p>
          <a:p>
            <a:pPr marL="0" indent="0" algn="just">
              <a:buNone/>
            </a:pPr>
            <a:r>
              <a:rPr lang="en-US" dirty="0" err="1"/>
              <a:t>BLASTn</a:t>
            </a:r>
            <a:r>
              <a:rPr lang="en-US" dirty="0"/>
              <a:t> and </a:t>
            </a:r>
            <a:r>
              <a:rPr lang="en-US" dirty="0" err="1"/>
              <a:t>BLASTp</a:t>
            </a:r>
            <a:r>
              <a:rPr lang="en-US" dirty="0"/>
              <a:t> are the most commonly used because they use direct comparisons, and do not require translations. However, since protein sequences are better conserved evolutionarily than nucleotide sequences, </a:t>
            </a:r>
            <a:r>
              <a:rPr lang="en-US" dirty="0" err="1"/>
              <a:t>tBLASTn</a:t>
            </a:r>
            <a:r>
              <a:rPr lang="en-US" dirty="0"/>
              <a:t>, </a:t>
            </a:r>
            <a:r>
              <a:rPr lang="en-US" dirty="0" err="1"/>
              <a:t>tBLASTx</a:t>
            </a:r>
            <a:r>
              <a:rPr lang="en-US" dirty="0"/>
              <a:t>, and </a:t>
            </a:r>
            <a:r>
              <a:rPr lang="en-US" dirty="0" err="1"/>
              <a:t>BLASTx</a:t>
            </a:r>
            <a:r>
              <a:rPr lang="en-US" dirty="0"/>
              <a:t>, produce more reliable and accurate results when dealing with coding DNA.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41A98-A3E8-4479-8BDA-08CDE1545464}"/>
              </a:ext>
            </a:extLst>
          </p:cNvPr>
          <p:cNvSpPr>
            <a:spLocks noGrp="1"/>
          </p:cNvSpPr>
          <p:nvPr>
            <p:ph type="title"/>
          </p:nvPr>
        </p:nvSpPr>
        <p:spPr/>
        <p:txBody>
          <a:bodyPr/>
          <a:lstStyle/>
          <a:p>
            <a:r>
              <a:rPr lang="en-US" dirty="0"/>
              <a:t>Reading Frame</a:t>
            </a:r>
          </a:p>
        </p:txBody>
      </p:sp>
      <p:sp>
        <p:nvSpPr>
          <p:cNvPr id="3" name="Content Placeholder 2">
            <a:extLst>
              <a:ext uri="{FF2B5EF4-FFF2-40B4-BE49-F238E27FC236}">
                <a16:creationId xmlns:a16="http://schemas.microsoft.com/office/drawing/2014/main" xmlns="" id="{89CF6A0D-EFFA-4CEB-9228-162985AA51A3}"/>
              </a:ext>
            </a:extLst>
          </p:cNvPr>
          <p:cNvSpPr>
            <a:spLocks noGrp="1"/>
          </p:cNvSpPr>
          <p:nvPr>
            <p:ph idx="1"/>
          </p:nvPr>
        </p:nvSpPr>
        <p:spPr/>
        <p:txBody>
          <a:bodyPr>
            <a:normAutofit/>
          </a:bodyPr>
          <a:lstStyle/>
          <a:p>
            <a:r>
              <a:rPr lang="en-US" dirty="0"/>
              <a:t>a </a:t>
            </a:r>
            <a:r>
              <a:rPr lang="en-US" b="1" dirty="0"/>
              <a:t>reading frame</a:t>
            </a:r>
            <a:r>
              <a:rPr lang="en-US" dirty="0"/>
              <a:t> is a way of dividing the sequence of nucleotides in a nucleic acid into non-overlapping triplets. </a:t>
            </a:r>
          </a:p>
          <a:p>
            <a:r>
              <a:rPr lang="en-US" dirty="0"/>
              <a:t>Where these triplets equate to amino acids or stop signals during translation, they are called codons.</a:t>
            </a:r>
          </a:p>
          <a:p>
            <a:r>
              <a:rPr lang="en-US" dirty="0"/>
              <a:t>A </a:t>
            </a:r>
            <a:r>
              <a:rPr lang="en-US" b="1" dirty="0"/>
              <a:t>reading frame</a:t>
            </a:r>
            <a:r>
              <a:rPr lang="en-US" dirty="0"/>
              <a:t> refers to one of three possible ways of reading a nucleotide sequence.</a:t>
            </a:r>
          </a:p>
        </p:txBody>
      </p:sp>
    </p:spTree>
    <p:extLst>
      <p:ext uri="{BB962C8B-B14F-4D97-AF65-F5344CB8AC3E}">
        <p14:creationId xmlns:p14="http://schemas.microsoft.com/office/powerpoint/2010/main" val="29509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52A445-5569-4C38-860F-CC80A64EC8B0}"/>
              </a:ext>
            </a:extLst>
          </p:cNvPr>
          <p:cNvSpPr>
            <a:spLocks noGrp="1"/>
          </p:cNvSpPr>
          <p:nvPr>
            <p:ph idx="1"/>
          </p:nvPr>
        </p:nvSpPr>
        <p:spPr>
          <a:xfrm>
            <a:off x="1981200" y="457201"/>
            <a:ext cx="8229600" cy="5668963"/>
          </a:xfrm>
        </p:spPr>
        <p:txBody>
          <a:bodyPr>
            <a:normAutofit/>
          </a:bodyPr>
          <a:lstStyle/>
          <a:p>
            <a:r>
              <a:rPr lang="en-US" dirty="0"/>
              <a:t>Let's say we have a stretch of 15 DNA base pairs</a:t>
            </a:r>
          </a:p>
          <a:p>
            <a:pPr marL="0" indent="0" algn="ctr">
              <a:buNone/>
            </a:pPr>
            <a:r>
              <a:rPr lang="en-US" dirty="0" err="1"/>
              <a:t>acttagccgggacta</a:t>
            </a:r>
            <a:endParaRPr lang="en-US" dirty="0"/>
          </a:p>
          <a:p>
            <a:pPr lvl="0"/>
            <a:r>
              <a:rPr lang="en-US" dirty="0"/>
              <a:t>We can start translating, or reading, the DNA from the first letter, 'a,' which would be referred to as the first reading frame.</a:t>
            </a:r>
          </a:p>
          <a:p>
            <a:pPr lvl="0"/>
            <a:r>
              <a:rPr lang="en-US" dirty="0"/>
              <a:t>Or we can start reading from the second letter, 'c,' which is the second reading frame.</a:t>
            </a:r>
          </a:p>
          <a:p>
            <a:pPr lvl="0"/>
            <a:r>
              <a:rPr lang="en-US" dirty="0"/>
              <a:t>Or we can start reading from the third letter, 't,' which is the third reading frame.</a:t>
            </a:r>
          </a:p>
          <a:p>
            <a:r>
              <a:rPr lang="en-US" dirty="0"/>
              <a:t>However, there are actually </a:t>
            </a:r>
            <a:r>
              <a:rPr lang="en-US" b="1" dirty="0"/>
              <a:t>six reading frames</a:t>
            </a:r>
            <a:r>
              <a:rPr lang="en-US" dirty="0"/>
              <a:t>: three on the positive strand, and three (which are read in the reverse direction) on the negative strand</a:t>
            </a:r>
          </a:p>
        </p:txBody>
      </p:sp>
    </p:spTree>
    <p:extLst>
      <p:ext uri="{BB962C8B-B14F-4D97-AF65-F5344CB8AC3E}">
        <p14:creationId xmlns:p14="http://schemas.microsoft.com/office/powerpoint/2010/main" val="286183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9B14C-3A1E-4EAF-90B4-68CFD44C24C9}"/>
              </a:ext>
            </a:extLst>
          </p:cNvPr>
          <p:cNvSpPr>
            <a:spLocks noGrp="1"/>
          </p:cNvSpPr>
          <p:nvPr>
            <p:ph type="title"/>
          </p:nvPr>
        </p:nvSpPr>
        <p:spPr>
          <a:xfrm>
            <a:off x="838200" y="365125"/>
            <a:ext cx="10515600" cy="1325563"/>
          </a:xfrm>
        </p:spPr>
        <p:txBody>
          <a:bodyPr/>
          <a:lstStyle/>
          <a:p>
            <a:r>
              <a:rPr lang="en-US" b="1" u="sng" dirty="0">
                <a:effectLst>
                  <a:outerShdw blurRad="38100" dist="38100" dir="2700000" algn="tl">
                    <a:srgbClr val="000000">
                      <a:alpha val="43137"/>
                    </a:srgbClr>
                  </a:outerShdw>
                </a:effectLst>
              </a:rPr>
              <a:t>HISTORY</a:t>
            </a:r>
          </a:p>
        </p:txBody>
      </p:sp>
      <p:sp>
        <p:nvSpPr>
          <p:cNvPr id="3" name="Content Placeholder 2">
            <a:extLst>
              <a:ext uri="{FF2B5EF4-FFF2-40B4-BE49-F238E27FC236}">
                <a16:creationId xmlns:a16="http://schemas.microsoft.com/office/drawing/2014/main" xmlns="" id="{51C3BF19-3D7D-4E29-8501-21F9ED3A621A}"/>
              </a:ext>
            </a:extLst>
          </p:cNvPr>
          <p:cNvSpPr>
            <a:spLocks noGrp="1"/>
          </p:cNvSpPr>
          <p:nvPr>
            <p:ph idx="1"/>
          </p:nvPr>
        </p:nvSpPr>
        <p:spPr>
          <a:xfrm>
            <a:off x="838200" y="1825625"/>
            <a:ext cx="10515600" cy="4351338"/>
          </a:xfrm>
        </p:spPr>
        <p:txBody>
          <a:bodyPr>
            <a:normAutofit lnSpcReduction="10000"/>
          </a:bodyPr>
          <a:lstStyle/>
          <a:p>
            <a:r>
              <a:rPr lang="en-US" dirty="0"/>
              <a:t>Before BLAST, </a:t>
            </a:r>
            <a:r>
              <a:rPr lang="en-US" dirty="0">
                <a:hlinkClick r:id="rId2" tooltip="FASTA">
                  <a:extLst>
                    <a:ext uri="{A12FA001-AC4F-418D-AE19-62706E023703}">
                      <ahyp:hlinkClr xmlns:ahyp="http://schemas.microsoft.com/office/drawing/2018/hyperlinkcolor" xmlns="" val="tx"/>
                    </a:ext>
                  </a:extLst>
                </a:hlinkClick>
              </a:rPr>
              <a:t>FASTA</a:t>
            </a:r>
            <a:r>
              <a:rPr lang="en-US" dirty="0"/>
              <a:t> was developed by David J. Lipman and William R. Pearson in 1985</a:t>
            </a:r>
          </a:p>
          <a:p>
            <a:r>
              <a:rPr lang="en-US" dirty="0"/>
              <a:t>BLAST was designed by Samuel, Stephen  at the National Institute of Health and was published in Journal of Molecular Biology in 1990. </a:t>
            </a:r>
            <a:r>
              <a:rPr lang="en-US"/>
              <a:t>BLAST </a:t>
            </a:r>
            <a:r>
              <a:rPr lang="en-US" dirty="0"/>
              <a:t>was first time introduced in 1990. </a:t>
            </a:r>
          </a:p>
          <a:p>
            <a:r>
              <a:rPr lang="en-US" dirty="0"/>
              <a:t>A revised version of BLAST for gapped alignments was proposed in 1997. Gapped BLAST had many advantages as compare to original BLAST. It was approximately three times faster than original BLAST and was more sensitive. It was originally developed &amp; controlled by NCBI </a:t>
            </a:r>
          </a:p>
          <a:p>
            <a:r>
              <a:rPr lang="en-US" dirty="0"/>
              <a:t>Initially BLAST was designed only for </a:t>
            </a:r>
            <a:r>
              <a:rPr lang="en-US" dirty="0" err="1"/>
              <a:t>ungapped</a:t>
            </a:r>
            <a:r>
              <a:rPr lang="en-US" dirty="0"/>
              <a:t> alignments.</a:t>
            </a:r>
          </a:p>
        </p:txBody>
      </p:sp>
    </p:spTree>
    <p:extLst>
      <p:ext uri="{BB962C8B-B14F-4D97-AF65-F5344CB8AC3E}">
        <p14:creationId xmlns:p14="http://schemas.microsoft.com/office/powerpoint/2010/main" val="210730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outerShdw blurRad="38100" dist="38100" dir="2700000" algn="tl">
                    <a:srgbClr val="000000">
                      <a:alpha val="43137"/>
                    </a:srgbClr>
                  </a:outerShdw>
                </a:effectLst>
              </a:rPr>
              <a:t>APPLICATIONS</a:t>
            </a:r>
          </a:p>
        </p:txBody>
      </p:sp>
      <p:sp>
        <p:nvSpPr>
          <p:cNvPr id="3" name="Content Placeholder 2"/>
          <p:cNvSpPr>
            <a:spLocks noGrp="1"/>
          </p:cNvSpPr>
          <p:nvPr>
            <p:ph idx="1"/>
          </p:nvPr>
        </p:nvSpPr>
        <p:spPr/>
        <p:txBody>
          <a:bodyPr>
            <a:normAutofit fontScale="85000" lnSpcReduction="20000"/>
          </a:bodyPr>
          <a:lstStyle/>
          <a:p>
            <a:r>
              <a:rPr lang="en-US" b="1" dirty="0"/>
              <a:t>Identifying Species</a:t>
            </a:r>
            <a:r>
              <a:rPr lang="en-US" dirty="0"/>
              <a:t>: With the use of BLAST, you can possibly correctly identify a species and/or find homologous species. This can be useful, for example, when one is working with a DNA sequence from an unknown species. </a:t>
            </a:r>
          </a:p>
          <a:p>
            <a:pPr lvl="0"/>
            <a:r>
              <a:rPr lang="en-US" b="1" dirty="0"/>
              <a:t>Establishing Phylogeny</a:t>
            </a:r>
            <a:r>
              <a:rPr lang="en-US" dirty="0"/>
              <a:t>: Using the results received through BLAST, one can create a </a:t>
            </a:r>
            <a:r>
              <a:rPr lang="en-US" dirty="0" err="1"/>
              <a:t>phylogenetic</a:t>
            </a:r>
            <a:r>
              <a:rPr lang="en-US" dirty="0"/>
              <a:t> tree using the BLAST web-page.</a:t>
            </a:r>
          </a:p>
          <a:p>
            <a:pPr lvl="0"/>
            <a:r>
              <a:rPr lang="en-US" b="1" dirty="0"/>
              <a:t>DNA Mapping</a:t>
            </a:r>
            <a:r>
              <a:rPr lang="en-US" dirty="0"/>
              <a:t>: When working with a known species, and looking to sequence a gene at an unknown location, BLAST can compare the chromosomal position of the sequence of interest, to relevant sequences in the database. </a:t>
            </a:r>
          </a:p>
          <a:p>
            <a:pPr lvl="0"/>
            <a:r>
              <a:rPr lang="en-US" b="1" dirty="0"/>
              <a:t>Locating Domains</a:t>
            </a:r>
            <a:r>
              <a:rPr lang="en-US" dirty="0"/>
              <a:t>: When working with a protein sequence you can input it into BLAST, to locate known domains within the sequence of interest. </a:t>
            </a:r>
          </a:p>
          <a:p>
            <a:pPr lvl="0"/>
            <a:r>
              <a:rPr lang="en-US" b="1" dirty="0"/>
              <a:t> Comparison</a:t>
            </a:r>
            <a:r>
              <a:rPr lang="en-US" dirty="0"/>
              <a:t>: When working with genes, BLAST can locate common genes in two related species, and can be used to map annotations from one organism to another.</a:t>
            </a:r>
          </a:p>
          <a:p>
            <a:pPr lvl="0"/>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544</TotalTime>
  <Words>615</Words>
  <Application>Microsoft Office PowerPoint</Application>
  <PresentationFormat>Custom</PresentationFormat>
  <Paragraphs>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BLAST (BASIC LOCAL ALIGNMENT SEARCH TOOL)</vt:lpstr>
      <vt:lpstr>INTRODUCTION</vt:lpstr>
      <vt:lpstr>TYPES OF BLAST</vt:lpstr>
      <vt:lpstr>TYPES OF BLAST</vt:lpstr>
      <vt:lpstr>PowerPoint Presentation</vt:lpstr>
      <vt:lpstr>Reading Frame</vt:lpstr>
      <vt:lpstr>PowerPoint Presentation</vt:lpstr>
      <vt:lpstr>HISTORY</vt:lpstr>
      <vt:lpstr>APPLICATIONS</vt:lpstr>
      <vt:lpstr>1. Select the BLAST Program</vt:lpstr>
      <vt:lpstr>2. Enter a query sequence or upload a file containing sequence </vt:lpstr>
      <vt:lpstr>3. Select the database to search</vt:lpstr>
      <vt:lpstr>4.Select the algorithm and parameters of Algorithm for the search</vt:lpstr>
      <vt:lpstr>5. Run the BLAST program</vt:lpstr>
      <vt:lpstr>5.ANALYZE RESULTS</vt:lpstr>
      <vt:lpstr>CONT..</vt:lpstr>
      <vt:lpstr>FLOWCHART</vt:lpstr>
      <vt:lpstr>ADVANTAGES</vt:lpstr>
      <vt:lpstr>DISADVANTAGES: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BLAST (BASIC LOCAL ALIGNMENT SEARCH TOOL)</dc:title>
  <dc:creator>Samawia Ifrahim</dc:creator>
  <cp:lastModifiedBy>rasheeda imran</cp:lastModifiedBy>
  <cp:revision>8</cp:revision>
  <dcterms:created xsi:type="dcterms:W3CDTF">2019-10-20T11:00:54Z</dcterms:created>
  <dcterms:modified xsi:type="dcterms:W3CDTF">2020-09-21T03:39:04Z</dcterms:modified>
</cp:coreProperties>
</file>