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305" r:id="rId2"/>
    <p:sldId id="313" r:id="rId3"/>
    <p:sldId id="317" r:id="rId4"/>
    <p:sldId id="327" r:id="rId5"/>
    <p:sldId id="328" r:id="rId6"/>
    <p:sldId id="329" r:id="rId7"/>
    <p:sldId id="331" r:id="rId8"/>
    <p:sldId id="330" r:id="rId9"/>
    <p:sldId id="316" r:id="rId10"/>
    <p:sldId id="323" r:id="rId11"/>
    <p:sldId id="324" r:id="rId12"/>
    <p:sldId id="319" r:id="rId13"/>
    <p:sldId id="320" r:id="rId14"/>
    <p:sldId id="325" r:id="rId15"/>
    <p:sldId id="326" r:id="rId16"/>
    <p:sldId id="306" r:id="rId17"/>
    <p:sldId id="307" r:id="rId18"/>
    <p:sldId id="309" r:id="rId19"/>
    <p:sldId id="314" r:id="rId20"/>
    <p:sldId id="31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184E7-7B1C-4C65-8628-4F36995A041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B8B3B-3CDB-44C2-8BB1-B719BA8F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6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655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4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8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21725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2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3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588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119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076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ichard_Lyn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EUGENICS</a:t>
            </a:r>
            <a:endParaRPr lang="en-US" sz="5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1634319"/>
            <a:ext cx="5734050" cy="4808783"/>
          </a:xfrm>
        </p:spPr>
      </p:pic>
    </p:spTree>
    <p:extLst>
      <p:ext uri="{BB962C8B-B14F-4D97-AF65-F5344CB8AC3E}">
        <p14:creationId xmlns:p14="http://schemas.microsoft.com/office/powerpoint/2010/main" val="5231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47800"/>
            <a:ext cx="7200900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20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century, a total of 33 states had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sterilization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first sterilization efforts targeted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mentally 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exclusively.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traits deemed serious enough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sterilization included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alcoholism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poverty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blindness, deafness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feeble-mindedness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 International Eugenics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Conferences ----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1912 in London, and in 1921 and 1932 in New York City.</a:t>
            </a:r>
          </a:p>
        </p:txBody>
      </p:sp>
    </p:spTree>
    <p:extLst>
      <p:ext uri="{BB962C8B-B14F-4D97-AF65-F5344CB8AC3E}">
        <p14:creationId xmlns:p14="http://schemas.microsoft.com/office/powerpoint/2010/main" val="42621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838200"/>
            <a:ext cx="7200900" cy="6019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second international congress of eugenics, 1921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"/>
            <a:ext cx="8305800" cy="59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4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990600"/>
            <a:ext cx="7200900" cy="5638800"/>
          </a:xfrm>
        </p:spPr>
        <p:txBody>
          <a:bodyPr>
            <a:noAutofit/>
          </a:bodyPr>
          <a:lstStyle/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people say that eugenics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all-negative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selection is always determined by who is in power, and that it violates every human being’s right to reproduction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Eugenics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belief that selecting the mating partners and controlling the offspring improves the quality of human life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 must have eugenics certificate  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196"/>
            <a:ext cx="8686800" cy="6839803"/>
          </a:xfrm>
        </p:spPr>
      </p:pic>
    </p:spTree>
    <p:extLst>
      <p:ext uri="{BB962C8B-B14F-4D97-AF65-F5344CB8AC3E}">
        <p14:creationId xmlns:p14="http://schemas.microsoft.com/office/powerpoint/2010/main" val="344890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5819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Fitter family competition------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eugenics for babies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905000"/>
            <a:ext cx="7200900" cy="3962400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appearing in 1920 at the Kansas Free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family,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attractiveness,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of the family,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48" y="2608914"/>
            <a:ext cx="5147751" cy="424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4419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Better </a:t>
            </a:r>
            <a:r>
              <a:rPr lang="en-US" b="1" dirty="0"/>
              <a:t>B</a:t>
            </a:r>
            <a:r>
              <a:rPr lang="en-US" b="1" dirty="0" smtClean="0"/>
              <a:t>aby </a:t>
            </a:r>
            <a:r>
              <a:rPr lang="en-US" b="1" dirty="0"/>
              <a:t>C</a:t>
            </a:r>
            <a:r>
              <a:rPr lang="en-US" b="1" dirty="0" smtClean="0"/>
              <a:t>ontest at Indiana State Fair 1931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07" y="228600"/>
            <a:ext cx="8450393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143000"/>
            <a:ext cx="7200900" cy="838200"/>
          </a:xfrm>
        </p:spPr>
        <p:txBody>
          <a:bodyPr/>
          <a:lstStyle/>
          <a:p>
            <a:pPr algn="ctr"/>
            <a:r>
              <a:rPr lang="en-US" dirty="0" smtClean="0"/>
              <a:t>Pros of Eugenics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905000"/>
            <a:ext cx="7886700" cy="472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Assesses a Child’s Medical Needs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eugenics, parents already know the DNA makeup of their unborn child and are prepared to meet his or her future medical needs.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Prevents Negative Hereditary Conditions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hrough engineering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genetic makeup of a child can eliminate hereditary conditions that lead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and physical problems.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to Control Gender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to control the gender of offspring, parents who want to have a male or female child can do.</a:t>
            </a:r>
          </a:p>
        </p:txBody>
      </p:sp>
    </p:spTree>
    <p:extLst>
      <p:ext uri="{BB962C8B-B14F-4D97-AF65-F5344CB8AC3E}">
        <p14:creationId xmlns:p14="http://schemas.microsoft.com/office/powerpoint/2010/main" val="7970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6000"/>
            <a:ext cx="7810500" cy="4267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It Creates Better Individuals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altering the DNA makeup of babies, these mental processes can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controlled – kinder,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hardworking, smarter, 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Room for Medical Advancement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next? It is always a question for scientific researchers. But eugenics is an age-old concept that is yet to be perfected, and it could potentially become a great frontier for medical innovation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66800"/>
            <a:ext cx="7200900" cy="1104900"/>
          </a:xfrm>
        </p:spPr>
        <p:txBody>
          <a:bodyPr/>
          <a:lstStyle/>
          <a:p>
            <a:r>
              <a:rPr lang="en-US" dirty="0" smtClean="0"/>
              <a:t>Cons of eugenics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905000"/>
            <a:ext cx="7734300" cy="48006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very expensive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kills human diversity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creates extreme discrimination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multiply not prevent genetic mistakes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eugenics is considered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a violation of basic human rights, which include the right to reproduction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371600"/>
            <a:ext cx="72009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09800"/>
            <a:ext cx="7581900" cy="365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Ethical issue ----- People are against the eugenics because they consider that man is trying to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do the role of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914400"/>
          </a:xfrm>
        </p:spPr>
        <p:txBody>
          <a:bodyPr/>
          <a:lstStyle/>
          <a:p>
            <a:r>
              <a:rPr lang="en-US" dirty="0" smtClean="0"/>
              <a:t>Eugenics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47800"/>
            <a:ext cx="77343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set of beliefs and practices that aims at improving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genetic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 human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Greek word –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eugenes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means “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born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means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good/well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genos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means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race, stock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40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153400" cy="43434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eugenics is doubtful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one has ever succeeded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manipulating nature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228600"/>
            <a:ext cx="7962900" cy="293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2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 of  breeding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“better” humans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“Science of well-born”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777" y="228600"/>
            <a:ext cx="4497917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4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eugenics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905000"/>
            <a:ext cx="7277100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eugenics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Eugenics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encourage reproduction by persons presumed to   have inheritable traits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eugenics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Eugenics especially by discouraging reproduction by persons having genetics defects/disorders or presumed to have inheritable traits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Implementation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990600"/>
            <a:ext cx="7429500" cy="5715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 tooltip="Richard Lynn"/>
              </a:rPr>
              <a:t>Richard Lynn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eugenics may be divided into two main categories based on the ways in which the methods of eugenics can be applied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Classical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eugenics </a:t>
            </a:r>
          </a:p>
          <a:p>
            <a:pPr marL="530352" lvl="1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eugenics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provision of information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services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i.e. reduction of unplanned pregnancies and births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Advocacy for sexual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abstinence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Sex education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schools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School-based clinics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Promoting the use of contraception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Emergency contraception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Research for better contraceptives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Voluntary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sterilization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Abortion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0"/>
            <a:ext cx="72009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600"/>
            <a:ext cx="7581900" cy="6629400"/>
          </a:xfrm>
        </p:spPr>
        <p:txBody>
          <a:bodyPr>
            <a:normAutofit/>
          </a:bodyPr>
          <a:lstStyle/>
          <a:p>
            <a:pPr marL="530352" lvl="1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eugenics by incentives, coercion and compulsion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Incentives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sterilization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Denver Dollar-a-day program, i.e. paying teenage mothers for not becoming pregnant again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Incentives for women on welfare to use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contraceptions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Payments for sterilization in developing countries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Curtailment of benefits to welfare mothers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Compulsory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sterilization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"mentally retarded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Compulsory sterilization of female criminals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Compulsory sterilization of male criminals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0"/>
            <a:ext cx="72009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600"/>
            <a:ext cx="7581900" cy="6629400"/>
          </a:xfrm>
        </p:spPr>
        <p:txBody>
          <a:bodyPr>
            <a:normAutofit/>
          </a:bodyPr>
          <a:lstStyle/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30352" lvl="1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c)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Licences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parenthood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0352" lvl="1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d)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eugenics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Financial incentives to have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children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Selective incentives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childbearing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Taxation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childless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Ethical obligations of the elite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Eugenic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immigration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295400"/>
            <a:ext cx="7200900" cy="4800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eugenics </a:t>
            </a:r>
          </a:p>
          <a:p>
            <a:pPr lvl="1"/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Artificial insemination by </a:t>
            </a:r>
            <a:r>
              <a:rPr lang="en-US" sz="2800" i="0" dirty="0" smtClean="0">
                <a:latin typeface="Times New Roman" pitchFamily="18" charset="0"/>
                <a:cs typeface="Times New Roman" pitchFamily="18" charset="0"/>
              </a:rPr>
              <a:t>donor</a:t>
            </a:r>
            <a:endParaRPr lang="en-US" sz="2800" i="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Egg </a:t>
            </a:r>
            <a:r>
              <a:rPr lang="en-US" sz="2800" i="0" dirty="0" smtClean="0">
                <a:latin typeface="Times New Roman" pitchFamily="18" charset="0"/>
                <a:cs typeface="Times New Roman" pitchFamily="18" charset="0"/>
              </a:rPr>
              <a:t>donation</a:t>
            </a:r>
            <a:endParaRPr lang="en-US" sz="2800" i="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Prenatal diagnosis of genetic disorders and </a:t>
            </a:r>
            <a:r>
              <a:rPr lang="en-US" sz="2800" i="0" dirty="0" smtClean="0">
                <a:latin typeface="Times New Roman" pitchFamily="18" charset="0"/>
                <a:cs typeface="Times New Roman" pitchFamily="18" charset="0"/>
              </a:rPr>
              <a:t>pregnancy terminations 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of defective </a:t>
            </a:r>
            <a:r>
              <a:rPr lang="en-US" sz="2800" i="0" dirty="0" smtClean="0">
                <a:latin typeface="Times New Roman" pitchFamily="18" charset="0"/>
                <a:cs typeface="Times New Roman" pitchFamily="18" charset="0"/>
              </a:rPr>
              <a:t>fetuses</a:t>
            </a:r>
            <a:endParaRPr lang="en-US" sz="2800" i="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Embryo </a:t>
            </a:r>
            <a:r>
              <a:rPr lang="en-US" sz="2800" i="0" dirty="0" smtClean="0">
                <a:latin typeface="Times New Roman" pitchFamily="18" charset="0"/>
                <a:cs typeface="Times New Roman" pitchFamily="18" charset="0"/>
              </a:rPr>
              <a:t>selection</a:t>
            </a:r>
            <a:endParaRPr lang="en-US" sz="2800" i="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Genetic </a:t>
            </a:r>
            <a:r>
              <a:rPr lang="en-US" sz="2800" i="0" dirty="0" smtClean="0">
                <a:latin typeface="Times New Roman" pitchFamily="18" charset="0"/>
                <a:cs typeface="Times New Roman" pitchFamily="18" charset="0"/>
              </a:rPr>
              <a:t>engineering</a:t>
            </a:r>
            <a:endParaRPr lang="en-US" sz="2800" i="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Gene </a:t>
            </a:r>
            <a:r>
              <a:rPr lang="en-US" sz="2800" i="0" dirty="0" smtClean="0">
                <a:latin typeface="Times New Roman" pitchFamily="18" charset="0"/>
                <a:cs typeface="Times New Roman" pitchFamily="18" charset="0"/>
              </a:rPr>
              <a:t>therapy</a:t>
            </a:r>
            <a:endParaRPr lang="en-US" sz="2800" i="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i="0" dirty="0" smtClean="0">
                <a:latin typeface="Times New Roman" pitchFamily="18" charset="0"/>
                <a:cs typeface="Times New Roman" pitchFamily="18" charset="0"/>
              </a:rPr>
              <a:t>Cloning</a:t>
            </a:r>
            <a:endParaRPr lang="en-US" sz="2800" i="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52400"/>
            <a:ext cx="7200900" cy="990600"/>
          </a:xfrm>
        </p:spPr>
        <p:txBody>
          <a:bodyPr/>
          <a:lstStyle/>
          <a:p>
            <a:r>
              <a:rPr lang="en-US" dirty="0" smtClean="0"/>
              <a:t>History of eugenics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838200"/>
            <a:ext cx="7200900" cy="5791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1883,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 Francis Galton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scholar,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cousin of Charles Darwin, first used the term eugenics, meaning “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well-born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Galton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believed that the human race could help direct its future by selectively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breeding individuals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have “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desired” traits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Galton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concluded that an elite position in society was due to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genetic makeup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eugenics movement began in the U.S. in the late 19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century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2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24769</TotalTime>
  <Words>465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Crop</vt:lpstr>
      <vt:lpstr>EUGENICS</vt:lpstr>
      <vt:lpstr>Eugenics</vt:lpstr>
      <vt:lpstr>PowerPoint Presentation</vt:lpstr>
      <vt:lpstr>Types of eugenics</vt:lpstr>
      <vt:lpstr>Implementation methods</vt:lpstr>
      <vt:lpstr>PowerPoint Presentation</vt:lpstr>
      <vt:lpstr>PowerPoint Presentation</vt:lpstr>
      <vt:lpstr>PowerPoint Presentation</vt:lpstr>
      <vt:lpstr>History of eugenics</vt:lpstr>
      <vt:lpstr>PowerPoint Presentation</vt:lpstr>
      <vt:lpstr>PowerPoint Presentation</vt:lpstr>
      <vt:lpstr>PowerPoint Presentation</vt:lpstr>
      <vt:lpstr>PowerPoint Presentation</vt:lpstr>
      <vt:lpstr>Fitter family competition------positive eugenics for babies</vt:lpstr>
      <vt:lpstr>PowerPoint Presentation</vt:lpstr>
      <vt:lpstr>Pros of Eugenics</vt:lpstr>
      <vt:lpstr>PowerPoint Presentation</vt:lpstr>
      <vt:lpstr>Cons of eugenics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Bioethics</dc:title>
  <dc:creator>SHAHID</dc:creator>
  <cp:lastModifiedBy>saiqa ilyas</cp:lastModifiedBy>
  <cp:revision>195</cp:revision>
  <dcterms:created xsi:type="dcterms:W3CDTF">2006-08-16T00:00:00Z</dcterms:created>
  <dcterms:modified xsi:type="dcterms:W3CDTF">2018-10-17T07:31:50Z</dcterms:modified>
</cp:coreProperties>
</file>