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91" r:id="rId3"/>
    <p:sldId id="306" r:id="rId4"/>
    <p:sldId id="295" r:id="rId5"/>
    <p:sldId id="303" r:id="rId6"/>
    <p:sldId id="304" r:id="rId7"/>
    <p:sldId id="257" r:id="rId8"/>
    <p:sldId id="261" r:id="rId9"/>
    <p:sldId id="290" r:id="rId10"/>
    <p:sldId id="305" r:id="rId11"/>
    <p:sldId id="289" r:id="rId12"/>
    <p:sldId id="307" r:id="rId13"/>
    <p:sldId id="294" r:id="rId14"/>
    <p:sldId id="296" r:id="rId15"/>
    <p:sldId id="298" r:id="rId16"/>
    <p:sldId id="300" r:id="rId17"/>
    <p:sldId id="297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84E7-7B1C-4C65-8628-4F36995A041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B8B3B-3CDB-44C2-8BB1-B719BA8F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655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4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2172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58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119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76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voluntary_euthanasi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Non-voluntary_euthanas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1999"/>
            <a:ext cx="5943600" cy="3017374"/>
          </a:xfrm>
        </p:spPr>
        <p:txBody>
          <a:bodyPr/>
          <a:lstStyle/>
          <a:p>
            <a:pPr algn="ctr"/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57600"/>
            <a:ext cx="5029200" cy="1426698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7010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00900" cy="464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Involuntary euthanasia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Involuntary euthanasia is conducted against the will of the patient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Involuntary euthanasia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(without asking consent or against the patient's will) is also illegal in all countries and is usually considered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murder”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8382000" cy="6553200"/>
          </a:xfrm>
        </p:spPr>
      </p:pic>
    </p:spTree>
    <p:extLst>
      <p:ext uri="{BB962C8B-B14F-4D97-AF65-F5344CB8AC3E}">
        <p14:creationId xmlns:p14="http://schemas.microsoft.com/office/powerpoint/2010/main" val="21325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52400"/>
            <a:ext cx="72009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457200"/>
            <a:ext cx="7200900" cy="586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some countries there is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 controversy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 the moral, ethical, and legal issues of euthanasia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euthanasia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legal under some circumstances in many countries.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euthanasia however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only a handful of countries (e.g. Belgium, Canada, Switzerland) and is limited to specific circumstances and the approval of councilors and doctors or other specialists.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countries such as Nigeria, Saudi Arabia and Pakistan, support for active euthanasia is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almost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non-existent.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1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524000"/>
            <a:ext cx="7200900" cy="1143000"/>
          </a:xfrm>
        </p:spPr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819400"/>
            <a:ext cx="788670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a way to relieve extreme pain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Painless death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Saves family’s money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Organs can be put to  good use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Frees up medical funds to help other people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Relieve mental suffering for the patient and his relatives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2552"/>
            <a:ext cx="64940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euthanasia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6400"/>
            <a:ext cx="7200900" cy="5029200"/>
          </a:xfrm>
        </p:spPr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Devalues human life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Murder ----- Assisted suicide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Discourages scientists who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are looking for cure against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incurable diseases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Reduces palliative care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95400"/>
            <a:ext cx="384411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305800" cy="14859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view-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 in Islam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81200"/>
            <a:ext cx="72009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Muslims are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euthanasia.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all human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is sacred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by Allah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that Allah chooses how long each person will live.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beings should not interfere in this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take life, which Allah made sacred, other than in the course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Qur'an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17:33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00200"/>
            <a:ext cx="72009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yourselves. Surely Allah is ever merciful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you.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Qur'an 4:29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person can ever die except by Allah's leave and at an appointed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Qur'an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3:145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8305800" cy="6662715"/>
          </a:xfrm>
        </p:spPr>
      </p:pic>
    </p:spTree>
    <p:extLst>
      <p:ext uri="{BB962C8B-B14F-4D97-AF65-F5344CB8AC3E}">
        <p14:creationId xmlns:p14="http://schemas.microsoft.com/office/powerpoint/2010/main" val="22662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743200"/>
            <a:ext cx="72009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is your opinion about euthanasia?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14800"/>
            <a:ext cx="2524125" cy="2524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5857"/>
            <a:ext cx="2219325" cy="25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62000"/>
          </a:xfrm>
        </p:spPr>
        <p:txBody>
          <a:bodyPr/>
          <a:lstStyle/>
          <a:p>
            <a:r>
              <a:rPr lang="en-US" dirty="0"/>
              <a:t>Euthanasia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81200"/>
            <a:ext cx="7200900" cy="464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 comes from Greek words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Thanatosis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means “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Death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OR  “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Gentle and Easy death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word has come to be used for “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ercy killing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practice of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intentionally ending a life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relieve pain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suffering.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47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533400"/>
            <a:ext cx="7200900" cy="533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different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euthanasia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laws in each country.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British House of Lords Select Committee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 Medical Ethics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defines euthanasia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"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deliberate intervention undertaken with the express intention of ending a life, to relieve intractable suffering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Dutch law however, does not use the term 'euthanasia' but includes it under the broader definition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"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assisted suicide and termination of life 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2009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Netherlands,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“termination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 by a doctor at the request of a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patient”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"euthanasia" was first used in a 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context by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Francis Bacon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17th century, to refer to an easy, painless, happy death, during which it was a "physician's responsibility to alleviate the 'physical sufferings' of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Controversial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– ethically wrong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Craig </a:t>
            </a:r>
            <a:r>
              <a:rPr lang="en-US" dirty="0" err="1"/>
              <a:t>E</a:t>
            </a:r>
            <a:r>
              <a:rPr lang="en-US" dirty="0" err="1" smtClean="0"/>
              <a:t>wert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8" y="1600200"/>
            <a:ext cx="7662862" cy="4876800"/>
          </a:xfrm>
        </p:spPr>
      </p:pic>
    </p:spTree>
    <p:extLst>
      <p:ext uri="{BB962C8B-B14F-4D97-AF65-F5344CB8AC3E}">
        <p14:creationId xmlns:p14="http://schemas.microsoft.com/office/powerpoint/2010/main" val="39807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1"/>
            <a:ext cx="8256842" cy="6627458"/>
          </a:xfrm>
        </p:spPr>
      </p:pic>
    </p:spTree>
    <p:extLst>
      <p:ext uri="{BB962C8B-B14F-4D97-AF65-F5344CB8AC3E}">
        <p14:creationId xmlns:p14="http://schemas.microsoft.com/office/powerpoint/2010/main" val="22832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Forms of euthanasia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03092" cy="4190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consent, as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Voluntary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Non voluntary euthanasia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Involuntary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nature of act being done, as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Passive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Active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64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75000"/>
                  </a:schemeClr>
                </a:solidFill>
              </a:rPr>
            </a:b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467600" cy="5562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Voluntary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uthanasia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consent of patient.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voluntary euthanasia has been legal in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Belgium,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Netherlands,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Switzerland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Oregon (USA)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Washington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10000"/>
            <a:ext cx="3962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52400"/>
            <a:ext cx="72009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772400" cy="464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-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voluntary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euthanasia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Euthanasia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conducted without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consent of patient.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is made by another person because the patient is incapable to doing so himself/herself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child euthanasia</a:t>
            </a:r>
          </a:p>
          <a:p>
            <a:pPr>
              <a:lnSpc>
                <a:spcPct val="150000"/>
              </a:lnSpc>
            </a:pPr>
            <a:r>
              <a:rPr lang="en-US" u="sng" dirty="0">
                <a:hlinkClick r:id="rId2"/>
              </a:rPr>
              <a:t>Non-voluntary euthanasia</a:t>
            </a:r>
            <a:r>
              <a:rPr lang="en-US" dirty="0"/>
              <a:t> (</a:t>
            </a:r>
            <a:r>
              <a:rPr lang="en-US" dirty="0" smtClean="0"/>
              <a:t>patient's consent unavailable) </a:t>
            </a:r>
            <a:r>
              <a:rPr lang="en-US" dirty="0"/>
              <a:t>is illegal in all </a:t>
            </a:r>
            <a:r>
              <a:rPr lang="en-US" dirty="0" smtClean="0"/>
              <a:t>countries.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05200"/>
            <a:ext cx="47625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18673</TotalTime>
  <Words>441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Crop</vt:lpstr>
      <vt:lpstr>PowerPoint Presentation</vt:lpstr>
      <vt:lpstr>Euthanasia</vt:lpstr>
      <vt:lpstr>PowerPoint Presentation</vt:lpstr>
      <vt:lpstr>PowerPoint Presentation</vt:lpstr>
      <vt:lpstr>Craig Ewert</vt:lpstr>
      <vt:lpstr>PowerPoint Presentation</vt:lpstr>
      <vt:lpstr>Forms of euthanasia </vt:lpstr>
      <vt:lpstr> </vt:lpstr>
      <vt:lpstr>PowerPoint Presentation</vt:lpstr>
      <vt:lpstr>PowerPoint Presentation</vt:lpstr>
      <vt:lpstr>PowerPoint Presentation</vt:lpstr>
      <vt:lpstr>PowerPoint Presentation</vt:lpstr>
      <vt:lpstr>Pros </vt:lpstr>
      <vt:lpstr>Cons of euthanasia</vt:lpstr>
      <vt:lpstr>Religious view- euthanasia in Islam </vt:lpstr>
      <vt:lpstr>PowerPoint Presentation</vt:lpstr>
      <vt:lpstr>PowerPoint Presentation</vt:lpstr>
      <vt:lpstr>What is your opinion about euthanasia?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Bioethics</dc:title>
  <dc:creator>SHAHID</dc:creator>
  <cp:lastModifiedBy>saiqa ilyas</cp:lastModifiedBy>
  <cp:revision>157</cp:revision>
  <dcterms:created xsi:type="dcterms:W3CDTF">2006-08-16T00:00:00Z</dcterms:created>
  <dcterms:modified xsi:type="dcterms:W3CDTF">2018-10-16T07:24:55Z</dcterms:modified>
</cp:coreProperties>
</file>