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F9ECA-663F-7F47-A6AA-18FCE4226CEF}" type="datetimeFigureOut">
              <a:rPr lang="en-US" smtClean="0"/>
              <a:t>22/11/2014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36798-54CC-154C-9D06-80CF158D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dirty="0" smtClean="0"/>
              <a:t>These potatoes have been infected by the potato spindle tuber viroid (PSTV). It is typically spread when infected knives are used to cut healthy potatoes, which are then planted.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36798-54CC-154C-9D06-80CF158DCB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2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oundless.com/definition/specie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oundless.com/definition/viru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EXPERIMENT FOR RNA</a:t>
            </a:r>
            <a:endParaRPr lang="en-US" sz="6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TMV </a:t>
            </a:r>
            <a:r>
              <a:rPr lang="en-US" sz="6000" b="1" u="sng" dirty="0" smtClean="0"/>
              <a:t>EXPERIMENT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Fraenkel-Conrat and coworkers first discovered that RNA was the genetic molecule for the tobacco mosaic virus (</a:t>
            </a:r>
            <a:r>
              <a:rPr lang="en-US" i="1" dirty="0"/>
              <a:t>TMV</a:t>
            </a:r>
            <a:r>
              <a:rPr lang="en-US" dirty="0"/>
              <a:t>).</a:t>
            </a:r>
          </a:p>
          <a:p>
            <a:pPr algn="just"/>
            <a:r>
              <a:rPr lang="en-US" dirty="0"/>
              <a:t>They separated the protein and RNA of the virus and used both separately to try to infect plant cells.</a:t>
            </a:r>
          </a:p>
          <a:p>
            <a:pPr algn="just"/>
            <a:r>
              <a:rPr lang="en-US" dirty="0"/>
              <a:t>They mixed the protein from one strain with the RNA of another to reconstitute infectious particles.</a:t>
            </a:r>
          </a:p>
          <a:p>
            <a:pPr algn="just"/>
            <a:r>
              <a:rPr lang="en-US" dirty="0"/>
              <a:t>The RNA not the protein determined the kind of protein that was made by the replicating virus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PRIONS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v"/>
            </a:pPr>
            <a:r>
              <a:rPr lang="en-US" sz="3500" dirty="0"/>
              <a:t>Prions are proteinaceous, are infectious particles, smaller than viruses, that contain no nucleic acids (neither DNA nor RNA).</a:t>
            </a:r>
          </a:p>
          <a:p>
            <a:pPr algn="just">
              <a:buFont typeface="Wingdings" charset="2"/>
              <a:buChar char="v"/>
            </a:pPr>
            <a:r>
              <a:rPr lang="en-US" sz="3500" dirty="0"/>
              <a:t>Historically, the idea of an infectious agent that did not use nucleic acids was considered impossible, but pioneering work by Nobel Prize-winning biologist </a:t>
            </a:r>
            <a:r>
              <a:rPr lang="en-US" sz="3500" b="1" u="sng" dirty="0"/>
              <a:t>Stanley </a:t>
            </a:r>
            <a:r>
              <a:rPr lang="en-US" sz="3500" b="1" u="sng" dirty="0" smtClean="0"/>
              <a:t>Prusiner</a:t>
            </a:r>
            <a:r>
              <a:rPr lang="en-US" sz="3500" b="1" dirty="0" smtClean="0"/>
              <a:t> </a:t>
            </a:r>
            <a:r>
              <a:rPr lang="en-US" sz="3500" dirty="0" smtClean="0"/>
              <a:t>has </a:t>
            </a:r>
            <a:r>
              <a:rPr lang="en-US" sz="3500" dirty="0"/>
              <a:t>convinced the majority of biologists that such agents do indeed exist.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4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just"/>
            <a:r>
              <a:rPr lang="en-US" sz="3600" dirty="0"/>
              <a:t>Fatal neurodegenerative diseases, such as </a:t>
            </a:r>
            <a:r>
              <a:rPr lang="en-US" sz="3600" dirty="0" err="1"/>
              <a:t>kuru</a:t>
            </a:r>
            <a:r>
              <a:rPr lang="en-US" sz="3600" dirty="0"/>
              <a:t> in humans and bovine spongiform encephalopathy (BSE) in cattle (commonly known as "mad cow disease"), were shown to be transmitted by </a:t>
            </a:r>
            <a:r>
              <a:rPr lang="en-US" sz="3600" dirty="0" smtClean="0"/>
              <a:t>prions.</a:t>
            </a:r>
          </a:p>
          <a:p>
            <a:pPr algn="just"/>
            <a:r>
              <a:rPr lang="en-US" sz="3600" dirty="0" smtClean="0"/>
              <a:t>The </a:t>
            </a:r>
            <a:r>
              <a:rPr lang="en-US" sz="3600" dirty="0"/>
              <a:t>disease was spread by the consumption of meat, nervous tissue, or internal organs between members of the same </a:t>
            </a:r>
            <a:r>
              <a:rPr lang="en-US" sz="3600" dirty="0">
                <a:hlinkClick r:id="rId2"/>
              </a:rPr>
              <a:t>species</a:t>
            </a:r>
            <a:r>
              <a:rPr lang="en-US" sz="3600" dirty="0" smtClean="0">
                <a:hlinkClick r:id="rId2"/>
              </a:rPr>
              <a:t>.</a:t>
            </a:r>
            <a:endParaRPr lang="en-US" sz="36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0626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VIROIDS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Viroids are plant pathogens: small, single-stranded, circular RNA particles that are much simpler than </a:t>
            </a:r>
            <a:r>
              <a:rPr lang="en-US" dirty="0" smtClean="0"/>
              <a:t>a </a:t>
            </a:r>
            <a:r>
              <a:rPr lang="en-US" dirty="0" smtClean="0">
                <a:hlinkClick r:id="rId2"/>
              </a:rPr>
              <a:t>virus.</a:t>
            </a:r>
          </a:p>
          <a:p>
            <a:pPr algn="just"/>
            <a:r>
              <a:rPr lang="en-US" dirty="0" smtClean="0">
                <a:hlinkClick r:id="rId2"/>
              </a:rPr>
              <a:t>They </a:t>
            </a:r>
            <a:r>
              <a:rPr lang="en-US" dirty="0">
                <a:hlinkClick r:id="rId2"/>
              </a:rPr>
              <a:t>do not have a capsid or outer envelope, but, as with viruses, can reproduce only within a host </a:t>
            </a:r>
            <a:r>
              <a:rPr lang="en-US" dirty="0" smtClean="0">
                <a:hlinkClick r:id="rId2"/>
              </a:rPr>
              <a:t>cell.</a:t>
            </a:r>
          </a:p>
          <a:p>
            <a:pPr algn="just"/>
            <a:r>
              <a:rPr lang="en-US" dirty="0" smtClean="0">
                <a:hlinkClick r:id="rId2"/>
              </a:rPr>
              <a:t>Viroids </a:t>
            </a:r>
            <a:r>
              <a:rPr lang="en-US" dirty="0">
                <a:hlinkClick r:id="rId2"/>
              </a:rPr>
              <a:t>do not, however, manufacture any </a:t>
            </a:r>
            <a:r>
              <a:rPr lang="en-US" dirty="0" smtClean="0">
                <a:hlinkClick r:id="rId2"/>
              </a:rPr>
              <a:t>proteins.</a:t>
            </a:r>
          </a:p>
          <a:p>
            <a:pPr algn="just"/>
            <a:r>
              <a:rPr lang="en-US" dirty="0" smtClean="0">
                <a:hlinkClick r:id="rId2"/>
              </a:rPr>
              <a:t>They </a:t>
            </a:r>
            <a:r>
              <a:rPr lang="en-US" dirty="0">
                <a:hlinkClick r:id="rId2"/>
              </a:rPr>
              <a:t>produce only a single, specific RNA </a:t>
            </a:r>
            <a:r>
              <a:rPr lang="en-US" dirty="0" smtClean="0"/>
              <a:t>molecule.</a:t>
            </a:r>
          </a:p>
          <a:p>
            <a:pPr algn="just"/>
            <a:r>
              <a:rPr lang="en-US" dirty="0" smtClean="0"/>
              <a:t>Human </a:t>
            </a:r>
            <a:r>
              <a:rPr lang="en-US" dirty="0"/>
              <a:t>diseases caused by viroids have yet to be identified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8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4000" dirty="0"/>
              <a:t>Viroid-infected plants are responsible for crop failures and the loss of millions of dollars in agricultural revenue each </a:t>
            </a:r>
            <a:r>
              <a:rPr lang="en-US" sz="4000" dirty="0" smtClean="0"/>
              <a:t>year.</a:t>
            </a:r>
          </a:p>
          <a:p>
            <a:pPr algn="just"/>
            <a:r>
              <a:rPr lang="en-US" sz="4000" dirty="0" smtClean="0"/>
              <a:t>Some </a:t>
            </a:r>
            <a:r>
              <a:rPr lang="en-US" sz="4000" dirty="0"/>
              <a:t>of the plants they infect include potatoes, cucumbers, tomatoes, chrysanthemums, </a:t>
            </a:r>
            <a:r>
              <a:rPr lang="en-US" sz="4000" dirty="0" smtClean="0"/>
              <a:t>avocados</a:t>
            </a:r>
            <a:r>
              <a:rPr lang="en-US" sz="4000" dirty="0"/>
              <a:t> </a:t>
            </a:r>
            <a:r>
              <a:rPr lang="en-US" sz="4000" dirty="0" smtClean="0"/>
              <a:t>and </a:t>
            </a:r>
            <a:r>
              <a:rPr lang="en-US" sz="4000" dirty="0"/>
              <a:t>coconut </a:t>
            </a:r>
            <a:r>
              <a:rPr lang="en-US" sz="4000" dirty="0" smtClean="0"/>
              <a:t>palms.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3265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u="sng" dirty="0"/>
              <a:t>Potatoes infected by a </a:t>
            </a:r>
            <a:r>
              <a:rPr lang="en-US" sz="5000" b="1" u="sng" dirty="0" smtClean="0"/>
              <a:t>viroid</a:t>
            </a:r>
            <a:endParaRPr lang="en-US" sz="50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7391" b="7391"/>
          <a:stretch>
            <a:fillRect/>
          </a:stretch>
        </p:blipFill>
        <p:spPr>
          <a:xfrm>
            <a:off x="152400" y="1371600"/>
            <a:ext cx="8839200" cy="5257800"/>
          </a:xfrm>
        </p:spPr>
      </p:pic>
    </p:spTree>
    <p:extLst>
      <p:ext uri="{BB962C8B-B14F-4D97-AF65-F5344CB8AC3E}">
        <p14:creationId xmlns:p14="http://schemas.microsoft.com/office/powerpoint/2010/main" val="1014189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369</Words>
  <Application>Microsoft Macintosh PowerPoint</Application>
  <PresentationFormat>On-screen Show (4:3)</PresentationFormat>
  <Paragraphs>22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EXPERIMENT FOR RNA</vt:lpstr>
      <vt:lpstr>TMV EXPERIMENT</vt:lpstr>
      <vt:lpstr>PowerPoint Presentation</vt:lpstr>
      <vt:lpstr>PRIONS</vt:lpstr>
      <vt:lpstr>PowerPoint Presentation</vt:lpstr>
      <vt:lpstr>VIROIDS</vt:lpstr>
      <vt:lpstr>PowerPoint Presentation</vt:lpstr>
      <vt:lpstr>Potatoes infected by a viroid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FOR RNA</dc:title>
  <dc:creator>RUKHAMA HAQ</dc:creator>
  <cp:lastModifiedBy>Rukhama Haq</cp:lastModifiedBy>
  <cp:revision>17</cp:revision>
  <dcterms:created xsi:type="dcterms:W3CDTF">2006-08-16T00:00:00Z</dcterms:created>
  <dcterms:modified xsi:type="dcterms:W3CDTF">2014-11-22T16:49:36Z</dcterms:modified>
</cp:coreProperties>
</file>