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D9C4E6-6515-4310-A1C7-E9D7B6DAF88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23107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9C4E6-6515-4310-A1C7-E9D7B6DAF88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228729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9C4E6-6515-4310-A1C7-E9D7B6DAF88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172868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9C4E6-6515-4310-A1C7-E9D7B6DAF88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96435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9C4E6-6515-4310-A1C7-E9D7B6DAF88A}" type="datetimeFigureOut">
              <a:rPr lang="en-US" smtClean="0"/>
              <a:t>3/24/2016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393844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D9C4E6-6515-4310-A1C7-E9D7B6DAF88A}"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16092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D9C4E6-6515-4310-A1C7-E9D7B6DAF88A}" type="datetimeFigureOut">
              <a:rPr lang="en-US" smtClean="0"/>
              <a:t>3/24/2016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3927907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D9C4E6-6515-4310-A1C7-E9D7B6DAF88A}" type="datetimeFigureOut">
              <a:rPr lang="en-US" smtClean="0"/>
              <a:t>3/24/2016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3804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9C4E6-6515-4310-A1C7-E9D7B6DAF88A}" type="datetimeFigureOut">
              <a:rPr lang="en-US" smtClean="0"/>
              <a:t>3/24/2016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99208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9C4E6-6515-4310-A1C7-E9D7B6DAF88A}"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359304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9C4E6-6515-4310-A1C7-E9D7B6DAF88A}" type="datetimeFigureOut">
              <a:rPr lang="en-US" smtClean="0"/>
              <a:t>3/24/2016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D8634-96CF-4D2A-BD1C-0C27151875DF}" type="slidenum">
              <a:rPr lang="en-US" smtClean="0"/>
              <a:t>‹#›</a:t>
            </a:fld>
            <a:endParaRPr lang="en-US"/>
          </a:p>
        </p:txBody>
      </p:sp>
    </p:spTree>
    <p:extLst>
      <p:ext uri="{BB962C8B-B14F-4D97-AF65-F5344CB8AC3E}">
        <p14:creationId xmlns:p14="http://schemas.microsoft.com/office/powerpoint/2010/main" val="308884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9C4E6-6515-4310-A1C7-E9D7B6DAF88A}" type="datetimeFigureOut">
              <a:rPr lang="en-US" smtClean="0"/>
              <a:t>3/24/2016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D8634-96CF-4D2A-BD1C-0C27151875DF}" type="slidenum">
              <a:rPr lang="en-US" smtClean="0"/>
              <a:t>‹#›</a:t>
            </a:fld>
            <a:endParaRPr lang="en-US"/>
          </a:p>
        </p:txBody>
      </p:sp>
    </p:spTree>
    <p:extLst>
      <p:ext uri="{BB962C8B-B14F-4D97-AF65-F5344CB8AC3E}">
        <p14:creationId xmlns:p14="http://schemas.microsoft.com/office/powerpoint/2010/main" val="140568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76400"/>
            <a:ext cx="8229600" cy="2895600"/>
          </a:xfrm>
        </p:spPr>
        <p:txBody>
          <a:bodyPr/>
          <a:lstStyle/>
          <a:p>
            <a:r>
              <a:rPr lang="en-US" b="1" dirty="0" smtClean="0">
                <a:latin typeface="Al Qalam ShahJahan" pitchFamily="2" charset="-78"/>
                <a:cs typeface="Al Qalam ShahJahan" pitchFamily="2" charset="-78"/>
              </a:rPr>
              <a:t>Narrative  Essay</a:t>
            </a:r>
            <a:endParaRPr lang="en-US" b="1" dirty="0">
              <a:latin typeface="Al Qalam ShahJahan" pitchFamily="2" charset="-78"/>
              <a:cs typeface="Al Qalam ShahJahan" pitchFamily="2" charset="-78"/>
            </a:endParaRPr>
          </a:p>
        </p:txBody>
      </p:sp>
    </p:spTree>
    <p:extLst>
      <p:ext uri="{BB962C8B-B14F-4D97-AF65-F5344CB8AC3E}">
        <p14:creationId xmlns:p14="http://schemas.microsoft.com/office/powerpoint/2010/main" val="307751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smtClean="0"/>
              <a:t>A </a:t>
            </a:r>
            <a:r>
              <a:rPr lang="en-US" b="1" dirty="0"/>
              <a:t>good or bad </a:t>
            </a:r>
            <a:r>
              <a:rPr lang="en-US" b="1" dirty="0" smtClean="0"/>
              <a:t>deed. </a:t>
            </a:r>
            <a:r>
              <a:rPr lang="en-US" dirty="0"/>
              <a:t>Think about a time when you did or did not stand up for yourself or someone else in the face of adversity or challenge. </a:t>
            </a:r>
            <a:endParaRPr lang="en-US" dirty="0" smtClean="0"/>
          </a:p>
          <a:p>
            <a:pPr marL="0" indent="0" algn="just">
              <a:buNone/>
            </a:pPr>
            <a:endParaRPr lang="en-US" dirty="0" smtClean="0"/>
          </a:p>
          <a:p>
            <a:pPr algn="just"/>
            <a:r>
              <a:rPr lang="en-US" b="1" dirty="0" smtClean="0"/>
              <a:t>A </a:t>
            </a:r>
            <a:r>
              <a:rPr lang="en-US" b="1" dirty="0"/>
              <a:t>change in your </a:t>
            </a:r>
            <a:r>
              <a:rPr lang="en-US" b="1" dirty="0" smtClean="0"/>
              <a:t>life. </a:t>
            </a:r>
            <a:r>
              <a:rPr lang="en-US" dirty="0"/>
              <a:t>Think about a time when something significant changed in your life. This could be anything from a move across town to a major change in a relationship to the birth or death of a loved one. </a:t>
            </a:r>
            <a:endParaRPr lang="en-US" dirty="0" smtClean="0"/>
          </a:p>
          <a:p>
            <a:pPr marL="0" indent="0" algn="just">
              <a:buNone/>
            </a:pPr>
            <a:endParaRPr lang="en-US" dirty="0" smtClean="0"/>
          </a:p>
          <a:p>
            <a:pPr algn="just"/>
            <a:r>
              <a:rPr lang="en-US" b="1" dirty="0" smtClean="0"/>
              <a:t>A realization. </a:t>
            </a:r>
            <a:r>
              <a:rPr lang="en-US" dirty="0"/>
              <a:t>Think about a time when you experienced a realization. This could be anything from understanding a complicated math equation to gaining a deeper understanding of a philosophical issue or life situation. </a:t>
            </a:r>
          </a:p>
        </p:txBody>
      </p:sp>
    </p:spTree>
    <p:extLst>
      <p:ext uri="{BB962C8B-B14F-4D97-AF65-F5344CB8AC3E}">
        <p14:creationId xmlns:p14="http://schemas.microsoft.com/office/powerpoint/2010/main" val="338900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Basic Qualities of a Narrative Essay</a:t>
            </a:r>
          </a:p>
        </p:txBody>
      </p:sp>
      <p:sp>
        <p:nvSpPr>
          <p:cNvPr id="3" name="Content Placeholder 2"/>
          <p:cNvSpPr>
            <a:spLocks noGrp="1"/>
          </p:cNvSpPr>
          <p:nvPr>
            <p:ph idx="1"/>
          </p:nvPr>
        </p:nvSpPr>
        <p:spPr/>
        <p:txBody>
          <a:bodyPr>
            <a:normAutofit lnSpcReduction="10000"/>
          </a:bodyPr>
          <a:lstStyle/>
          <a:p>
            <a:pPr algn="just"/>
            <a:r>
              <a:rPr lang="en-US" dirty="0"/>
              <a:t>A narrative essay is a piece of writing that recreates an experience through time. </a:t>
            </a:r>
            <a:endParaRPr lang="en-US" dirty="0" smtClean="0"/>
          </a:p>
          <a:p>
            <a:pPr algn="just"/>
            <a:r>
              <a:rPr lang="en-US" dirty="0" smtClean="0"/>
              <a:t>A </a:t>
            </a:r>
            <a:r>
              <a:rPr lang="en-US" dirty="0"/>
              <a:t>narrative essay can be based on one of your own experiences, either past or present, or it can be based on the experiences of someone else. </a:t>
            </a:r>
            <a:endParaRPr lang="en-US" dirty="0" smtClean="0"/>
          </a:p>
          <a:p>
            <a:pPr algn="just"/>
            <a:r>
              <a:rPr lang="en-US" dirty="0" smtClean="0"/>
              <a:t>In </a:t>
            </a:r>
            <a:r>
              <a:rPr lang="en-US" dirty="0"/>
              <a:t>addition to telling a story, a narrative essay also communicates a main idea or a lesson learned. </a:t>
            </a:r>
          </a:p>
        </p:txBody>
      </p:sp>
    </p:spTree>
    <p:extLst>
      <p:ext uri="{BB962C8B-B14F-4D97-AF65-F5344CB8AC3E}">
        <p14:creationId xmlns:p14="http://schemas.microsoft.com/office/powerpoint/2010/main" val="77593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First steps for writing a narrative essay</a:t>
            </a:r>
            <a:endParaRPr lang="en-US" b="1" dirty="0"/>
          </a:p>
        </p:txBody>
      </p:sp>
      <p:sp>
        <p:nvSpPr>
          <p:cNvPr id="5" name="Content Placeholder 4"/>
          <p:cNvSpPr>
            <a:spLocks noGrp="1"/>
          </p:cNvSpPr>
          <p:nvPr>
            <p:ph idx="1"/>
          </p:nvPr>
        </p:nvSpPr>
        <p:spPr/>
        <p:txBody>
          <a:bodyPr>
            <a:normAutofit/>
          </a:bodyPr>
          <a:lstStyle/>
          <a:p>
            <a:r>
              <a:rPr lang="en-US" dirty="0" smtClean="0"/>
              <a:t>Identify </a:t>
            </a:r>
            <a:r>
              <a:rPr lang="en-US" dirty="0"/>
              <a:t>the experience that you want to write about. </a:t>
            </a:r>
            <a:endParaRPr lang="en-US" dirty="0" smtClean="0"/>
          </a:p>
          <a:p>
            <a:r>
              <a:rPr lang="en-US" dirty="0" smtClean="0"/>
              <a:t>Think </a:t>
            </a:r>
            <a:r>
              <a:rPr lang="en-US" dirty="0"/>
              <a:t>about why the experience is </a:t>
            </a:r>
            <a:r>
              <a:rPr lang="en-US" dirty="0" smtClean="0"/>
              <a:t>significant.</a:t>
            </a:r>
          </a:p>
          <a:p>
            <a:r>
              <a:rPr lang="en-US" dirty="0" smtClean="0"/>
              <a:t>Spend </a:t>
            </a:r>
            <a:r>
              <a:rPr lang="en-US" dirty="0"/>
              <a:t>a good deal of time drafting your recollections about the details of the experience. </a:t>
            </a:r>
            <a:endParaRPr lang="en-US" dirty="0" smtClean="0"/>
          </a:p>
          <a:p>
            <a:r>
              <a:rPr lang="en-US" dirty="0" smtClean="0"/>
              <a:t>Create </a:t>
            </a:r>
            <a:r>
              <a:rPr lang="en-US" dirty="0"/>
              <a:t>an outline of the basic parts of your narrative. </a:t>
            </a:r>
          </a:p>
        </p:txBody>
      </p:sp>
    </p:spTree>
    <p:extLst>
      <p:ext uri="{BB962C8B-B14F-4D97-AF65-F5344CB8AC3E}">
        <p14:creationId xmlns:p14="http://schemas.microsoft.com/office/powerpoint/2010/main" val="264958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Writing about the experience </a:t>
            </a:r>
            <a:endParaRPr lang="en-US" b="1" dirty="0" smtClean="0"/>
          </a:p>
        </p:txBody>
      </p:sp>
      <p:sp>
        <p:nvSpPr>
          <p:cNvPr id="3" name="Content Placeholder 2"/>
          <p:cNvSpPr>
            <a:spLocks noGrp="1"/>
          </p:cNvSpPr>
          <p:nvPr>
            <p:ph idx="1"/>
          </p:nvPr>
        </p:nvSpPr>
        <p:spPr/>
        <p:txBody>
          <a:bodyPr>
            <a:normAutofit fontScale="77500" lnSpcReduction="20000"/>
          </a:bodyPr>
          <a:lstStyle/>
          <a:p>
            <a:pPr algn="just"/>
            <a:r>
              <a:rPr lang="en-US" dirty="0" smtClean="0"/>
              <a:t>Using </a:t>
            </a:r>
            <a:r>
              <a:rPr lang="en-US" dirty="0"/>
              <a:t>your outline, describe each part of your narrative. </a:t>
            </a:r>
            <a:endParaRPr lang="en-US" dirty="0" smtClean="0"/>
          </a:p>
          <a:p>
            <a:pPr marL="0" indent="0" algn="just">
              <a:buNone/>
            </a:pPr>
            <a:endParaRPr lang="en-US" dirty="0" smtClean="0"/>
          </a:p>
          <a:p>
            <a:pPr algn="just"/>
            <a:r>
              <a:rPr lang="en-US" dirty="0" smtClean="0"/>
              <a:t>Rather </a:t>
            </a:r>
            <a:r>
              <a:rPr lang="en-US" dirty="0"/>
              <a:t>than telling your readers what happened, use vivid details and descriptions to actually recreate the experience for your readers. </a:t>
            </a:r>
            <a:endParaRPr lang="en-US" dirty="0" smtClean="0"/>
          </a:p>
          <a:p>
            <a:pPr marL="0" indent="0" algn="just">
              <a:buNone/>
            </a:pPr>
            <a:endParaRPr lang="en-US" dirty="0" smtClean="0"/>
          </a:p>
          <a:p>
            <a:pPr algn="just"/>
            <a:r>
              <a:rPr lang="en-US" dirty="0" smtClean="0"/>
              <a:t>Think </a:t>
            </a:r>
            <a:r>
              <a:rPr lang="en-US" dirty="0"/>
              <a:t>like your readers. Try to remember that the information you present is the only information your readers have about the experiences. </a:t>
            </a:r>
            <a:endParaRPr lang="en-US" dirty="0" smtClean="0"/>
          </a:p>
          <a:p>
            <a:pPr marL="0" indent="0" algn="just">
              <a:buNone/>
            </a:pPr>
            <a:endParaRPr lang="en-US" dirty="0" smtClean="0"/>
          </a:p>
          <a:p>
            <a:pPr algn="just"/>
            <a:r>
              <a:rPr lang="en-US" dirty="0" smtClean="0"/>
              <a:t>Always </a:t>
            </a:r>
            <a:r>
              <a:rPr lang="en-US" dirty="0"/>
              <a:t>keep in mind that all of the small and seemingly unimportant details known to you are not necessarily known to your readers. </a:t>
            </a:r>
          </a:p>
        </p:txBody>
      </p:sp>
    </p:spTree>
    <p:extLst>
      <p:ext uri="{BB962C8B-B14F-4D97-AF65-F5344CB8AC3E}">
        <p14:creationId xmlns:p14="http://schemas.microsoft.com/office/powerpoint/2010/main" val="85278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Communicating the significance of the experience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It's </a:t>
            </a:r>
            <a:r>
              <a:rPr lang="en-US" dirty="0"/>
              <a:t>often effective to begin your narrative with a paragraph that introduces the experience and communicates the significance. This technique guarantees that your readers will understand the significance of the experience as they </a:t>
            </a:r>
            <a:r>
              <a:rPr lang="en-US" dirty="0" smtClean="0"/>
              <a:t>progress </a:t>
            </a:r>
            <a:r>
              <a:rPr lang="en-US" dirty="0"/>
              <a:t>through the narrative. </a:t>
            </a:r>
            <a:endParaRPr lang="en-US" dirty="0" smtClean="0"/>
          </a:p>
          <a:p>
            <a:pPr marL="0" indent="0" algn="just">
              <a:buNone/>
            </a:pPr>
            <a:endParaRPr lang="en-US" dirty="0" smtClean="0"/>
          </a:p>
          <a:p>
            <a:pPr algn="just"/>
            <a:r>
              <a:rPr lang="en-US" dirty="0" smtClean="0"/>
              <a:t>Another </a:t>
            </a:r>
            <a:r>
              <a:rPr lang="en-US" dirty="0"/>
              <a:t>effective technique is to begin the essay by jumping directly into the narrative and then ending the essay with a paragraph communicating the significance of the experience. </a:t>
            </a:r>
          </a:p>
        </p:txBody>
      </p:sp>
    </p:spTree>
    <p:extLst>
      <p:ext uri="{BB962C8B-B14F-4D97-AF65-F5344CB8AC3E}">
        <p14:creationId xmlns:p14="http://schemas.microsoft.com/office/powerpoint/2010/main" val="425805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This </a:t>
            </a:r>
            <a:r>
              <a:rPr lang="en-US" dirty="0"/>
              <a:t>approach allows your readers to develop their own understanding of the experience through the body of the essay and then more deeply connect to your expression of the significance at the end. </a:t>
            </a:r>
            <a:endParaRPr lang="en-US" dirty="0" smtClean="0"/>
          </a:p>
          <a:p>
            <a:pPr algn="just"/>
            <a:endParaRPr lang="en-US" dirty="0" smtClean="0"/>
          </a:p>
          <a:p>
            <a:pPr algn="just"/>
            <a:r>
              <a:rPr lang="en-US" dirty="0" smtClean="0"/>
              <a:t>You </a:t>
            </a:r>
            <a:r>
              <a:rPr lang="en-US" dirty="0"/>
              <a:t>might also consider introducing the experience in the first paragraph but delaying your expression of the significance of the experience until the end of the essay. This approach heightens your readers' sensitivity to the significance of the narrative. </a:t>
            </a:r>
          </a:p>
        </p:txBody>
      </p:sp>
    </p:spTree>
    <p:extLst>
      <p:ext uri="{BB962C8B-B14F-4D97-AF65-F5344CB8AC3E}">
        <p14:creationId xmlns:p14="http://schemas.microsoft.com/office/powerpoint/2010/main" val="330567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Revising your narrative essay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After </a:t>
            </a:r>
            <a:r>
              <a:rPr lang="en-US" dirty="0"/>
              <a:t>spending time away from the draft of your narrative essay, read through the essay and think about whether the writing effectively recreates the experience for your readers. </a:t>
            </a:r>
            <a:endParaRPr lang="en-US" dirty="0" smtClean="0"/>
          </a:p>
          <a:p>
            <a:pPr marL="0" indent="0">
              <a:buNone/>
            </a:pPr>
            <a:endParaRPr lang="en-US" dirty="0" smtClean="0"/>
          </a:p>
          <a:p>
            <a:r>
              <a:rPr lang="en-US" dirty="0" smtClean="0"/>
              <a:t>Ask </a:t>
            </a:r>
            <a:r>
              <a:rPr lang="en-US" dirty="0"/>
              <a:t>other people to read through the essay and offer their impressions. </a:t>
            </a:r>
            <a:endParaRPr lang="en-US" dirty="0" smtClean="0"/>
          </a:p>
          <a:p>
            <a:pPr marL="0" indent="0">
              <a:buNone/>
            </a:pPr>
            <a:endParaRPr lang="en-US" dirty="0" smtClean="0"/>
          </a:p>
          <a:p>
            <a:r>
              <a:rPr lang="en-US" dirty="0" smtClean="0"/>
              <a:t>Identify </a:t>
            </a:r>
            <a:r>
              <a:rPr lang="en-US" dirty="0"/>
              <a:t>where more details and descriptions are needed. </a:t>
            </a:r>
            <a:endParaRPr lang="en-US" dirty="0" smtClean="0"/>
          </a:p>
          <a:p>
            <a:pPr marL="0" indent="0">
              <a:buNone/>
            </a:pPr>
            <a:endParaRPr lang="en-US" dirty="0" smtClean="0"/>
          </a:p>
          <a:p>
            <a:r>
              <a:rPr lang="en-US" dirty="0" smtClean="0"/>
              <a:t>Identify </a:t>
            </a:r>
            <a:r>
              <a:rPr lang="en-US" dirty="0"/>
              <a:t>and consider removing any information that seems to distract from the focus and main narrative of the essay. </a:t>
            </a:r>
            <a:endParaRPr lang="en-US" dirty="0" smtClean="0"/>
          </a:p>
          <a:p>
            <a:pPr marL="0" indent="0">
              <a:buNone/>
            </a:pPr>
            <a:endParaRPr lang="en-US" dirty="0" smtClean="0"/>
          </a:p>
          <a:p>
            <a:r>
              <a:rPr lang="en-US" dirty="0" smtClean="0"/>
              <a:t>Think </a:t>
            </a:r>
            <a:r>
              <a:rPr lang="en-US" dirty="0"/>
              <a:t>about whether you've presented information in the most affective order. </a:t>
            </a:r>
          </a:p>
        </p:txBody>
      </p:sp>
    </p:spTree>
    <p:extLst>
      <p:ext uri="{BB962C8B-B14F-4D97-AF65-F5344CB8AC3E}">
        <p14:creationId xmlns:p14="http://schemas.microsoft.com/office/powerpoint/2010/main" val="3916143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Potential prompts for your narrative essay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If </a:t>
            </a:r>
            <a:r>
              <a:rPr lang="en-US" dirty="0"/>
              <a:t>you're having trouble choosing an experience to write about, take a quick glance through these prompts. They might help you remember or identify a particularly interesting or significant experience to focus on. </a:t>
            </a:r>
            <a:endParaRPr lang="en-US" dirty="0" smtClean="0"/>
          </a:p>
          <a:p>
            <a:pPr marL="0" indent="0" algn="just">
              <a:buNone/>
            </a:pPr>
            <a:endParaRPr lang="en-US" dirty="0" smtClean="0"/>
          </a:p>
          <a:p>
            <a:pPr algn="just"/>
            <a:r>
              <a:rPr lang="en-US" b="1" dirty="0" smtClean="0"/>
              <a:t>A </a:t>
            </a:r>
            <a:r>
              <a:rPr lang="en-US" b="1" dirty="0"/>
              <a:t>childhood event .</a:t>
            </a:r>
            <a:r>
              <a:rPr lang="en-US" dirty="0"/>
              <a:t> Think of an experience when you learned something for the first time, or when you realized how important someone was for you. </a:t>
            </a:r>
          </a:p>
        </p:txBody>
      </p:sp>
    </p:spTree>
    <p:extLst>
      <p:ext uri="{BB962C8B-B14F-4D97-AF65-F5344CB8AC3E}">
        <p14:creationId xmlns:p14="http://schemas.microsoft.com/office/powerpoint/2010/main" val="271058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Achieving </a:t>
            </a:r>
            <a:r>
              <a:rPr lang="en-US" b="1" dirty="0"/>
              <a:t>a </a:t>
            </a:r>
            <a:r>
              <a:rPr lang="en-US" b="1" dirty="0" smtClean="0"/>
              <a:t>goal. </a:t>
            </a:r>
            <a:r>
              <a:rPr lang="en-US" dirty="0"/>
              <a:t>Think about a particularly meaningful achievement in your life. This could be something as seemingly minor as achieving a good grade on a difficult assignment, or this could be something with more long-lasting effects, like getting the job you desired or getting into the best school to which you applied. </a:t>
            </a:r>
            <a:endParaRPr lang="en-US" dirty="0" smtClean="0"/>
          </a:p>
          <a:p>
            <a:r>
              <a:rPr lang="en-US" b="1" dirty="0" smtClean="0"/>
              <a:t>A failure. </a:t>
            </a:r>
            <a:r>
              <a:rPr lang="en-US" dirty="0"/>
              <a:t>Think about a time when you did not perform as well as you had wanted. Focusing on an experience like this can result in rewarding reflections about the positive emerging from the negative. </a:t>
            </a:r>
          </a:p>
        </p:txBody>
      </p:sp>
    </p:spTree>
    <p:extLst>
      <p:ext uri="{BB962C8B-B14F-4D97-AF65-F5344CB8AC3E}">
        <p14:creationId xmlns:p14="http://schemas.microsoft.com/office/powerpoint/2010/main" val="3913242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713</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Narrative  Essay</vt:lpstr>
      <vt:lpstr>Basic Qualities of a Narrative Essay</vt:lpstr>
      <vt:lpstr>First steps for writing a narrative essay</vt:lpstr>
      <vt:lpstr>Writing about the experience </vt:lpstr>
      <vt:lpstr> Communicating the significance of the experience  </vt:lpstr>
      <vt:lpstr>PowerPoint Presentation</vt:lpstr>
      <vt:lpstr>Revising your narrative essay  </vt:lpstr>
      <vt:lpstr> Potential prompts for your narrative essay </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Essay</dc:title>
  <dc:creator>ismail - [2010]</dc:creator>
  <cp:lastModifiedBy>ismail - [2010]</cp:lastModifiedBy>
  <cp:revision>3</cp:revision>
  <dcterms:created xsi:type="dcterms:W3CDTF">2016-03-24T04:49:43Z</dcterms:created>
  <dcterms:modified xsi:type="dcterms:W3CDTF">2016-03-24T06:48:15Z</dcterms:modified>
</cp:coreProperties>
</file>