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70" r:id="rId4"/>
    <p:sldId id="258" r:id="rId5"/>
    <p:sldId id="266" r:id="rId6"/>
    <p:sldId id="259" r:id="rId7"/>
    <p:sldId id="268" r:id="rId8"/>
    <p:sldId id="269" r:id="rId9"/>
    <p:sldId id="260" r:id="rId10"/>
    <p:sldId id="261" r:id="rId11"/>
    <p:sldId id="262" r:id="rId12"/>
    <p:sldId id="263" r:id="rId13"/>
    <p:sldId id="264" r:id="rId14"/>
    <p:sldId id="272" r:id="rId15"/>
    <p:sldId id="271" r:id="rId16"/>
    <p:sldId id="265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A7B0A-F89B-4D0E-8059-1BB799F97CAE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BB05C-7FDE-49BF-A171-6402E8C0C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548AD6-A9FF-46AC-A4E8-3391BCB62866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A897C-5208-4874-9E30-7D5106980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237D16E-7BEB-4BD8-8EDC-5F6571AFC607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824B42E-219A-4CBE-93B7-F82F3167A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37D16E-7BEB-4BD8-8EDC-5F6571AFC607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24B42E-219A-4CBE-93B7-F82F3167A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237D16E-7BEB-4BD8-8EDC-5F6571AFC607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824B42E-219A-4CBE-93B7-F82F3167A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37D16E-7BEB-4BD8-8EDC-5F6571AFC607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24B42E-219A-4CBE-93B7-F82F3167A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237D16E-7BEB-4BD8-8EDC-5F6571AFC607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824B42E-219A-4CBE-93B7-F82F3167A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37D16E-7BEB-4BD8-8EDC-5F6571AFC607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24B42E-219A-4CBE-93B7-F82F3167A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37D16E-7BEB-4BD8-8EDC-5F6571AFC607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24B42E-219A-4CBE-93B7-F82F3167A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37D16E-7BEB-4BD8-8EDC-5F6571AFC607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24B42E-219A-4CBE-93B7-F82F3167A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237D16E-7BEB-4BD8-8EDC-5F6571AFC607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24B42E-219A-4CBE-93B7-F82F3167A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37D16E-7BEB-4BD8-8EDC-5F6571AFC607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24B42E-219A-4CBE-93B7-F82F3167A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37D16E-7BEB-4BD8-8EDC-5F6571AFC607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24B42E-219A-4CBE-93B7-F82F3167AA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237D16E-7BEB-4BD8-8EDC-5F6571AFC607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824B42E-219A-4CBE-93B7-F82F3167A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How to Conduct an Interview?</a:t>
            </a:r>
            <a:br>
              <a:rPr lang="en-US" b="1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During an interview….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may use a tape recorder to record interviews or you may take down the notes.</a:t>
            </a:r>
          </a:p>
          <a:p>
            <a:r>
              <a:rPr lang="en-US" dirty="0" smtClean="0"/>
              <a:t>Keep a notebook with the firm back so that you can jot down the things easily without the benefit of a table.</a:t>
            </a:r>
          </a:p>
          <a:p>
            <a:r>
              <a:rPr lang="en-US" dirty="0" smtClean="0"/>
              <a:t>A good </a:t>
            </a:r>
            <a:r>
              <a:rPr lang="en-US" dirty="0" smtClean="0"/>
              <a:t>interviewer </a:t>
            </a:r>
            <a:r>
              <a:rPr lang="en-US" dirty="0" smtClean="0"/>
              <a:t>will ask relevant and pointed questions.</a:t>
            </a:r>
          </a:p>
          <a:p>
            <a:r>
              <a:rPr lang="en-US" dirty="0" smtClean="0"/>
              <a:t>A good interviewer will note other details related with the person such as his/her mood, body language, details of scene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During an interview….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The key to a successful interview is the questions that will be asked in the interview- the right type.</a:t>
            </a:r>
          </a:p>
          <a:p>
            <a:pPr algn="just"/>
            <a:r>
              <a:rPr lang="en-US" dirty="0" smtClean="0"/>
              <a:t>Questions must be prepared in advance.</a:t>
            </a:r>
          </a:p>
          <a:p>
            <a:pPr algn="just"/>
            <a:r>
              <a:rPr lang="en-US" dirty="0" smtClean="0"/>
              <a:t>Questions can be open and closed.</a:t>
            </a:r>
          </a:p>
          <a:p>
            <a:pPr algn="just"/>
            <a:r>
              <a:rPr lang="en-US" dirty="0" smtClean="0"/>
              <a:t>Open questions give the respondent opportunity for exposing things that would otherwise never be revealed e.g.</a:t>
            </a:r>
          </a:p>
          <a:p>
            <a:pPr algn="just">
              <a:buNone/>
            </a:pPr>
            <a:r>
              <a:rPr lang="en-US" dirty="0" smtClean="0"/>
              <a:t>	“I wonder if you could take a few minutes to tell us something about the struggles you had to undergo in the early days of setting up your business”.</a:t>
            </a:r>
          </a:p>
          <a:p>
            <a:pPr algn="just">
              <a:buNone/>
            </a:pPr>
            <a:r>
              <a:rPr lang="en-US" dirty="0" smtClean="0"/>
              <a:t>	“How do you feel about this situation?”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During an interview….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best questions are those that allow the interview to talk unreservedly but to the point.</a:t>
            </a:r>
          </a:p>
          <a:p>
            <a:r>
              <a:rPr lang="en-US" dirty="0" smtClean="0"/>
              <a:t>If the interviewee wanders off the track, refocus the talk by asking a follow-up question or rephrase the interviewee’s answer by saying something like</a:t>
            </a:r>
          </a:p>
          <a:p>
            <a:pPr>
              <a:buNone/>
            </a:pPr>
            <a:r>
              <a:rPr lang="en-US" dirty="0" smtClean="0"/>
              <a:t>	“Am I correct in saying that you think….”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During an interview….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Closed questions on the other hand usually request specific information. </a:t>
            </a:r>
            <a:r>
              <a:rPr lang="en-US" dirty="0" err="1" smtClean="0"/>
              <a:t>E.g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“How do you….”</a:t>
            </a:r>
          </a:p>
          <a:p>
            <a:pPr>
              <a:buNone/>
            </a:pPr>
            <a:r>
              <a:rPr lang="en-US" dirty="0" smtClean="0"/>
              <a:t>	“What does….mean?”</a:t>
            </a:r>
          </a:p>
          <a:p>
            <a:pPr>
              <a:buNone/>
            </a:pPr>
            <a:r>
              <a:rPr lang="en-US" dirty="0" smtClean="0"/>
              <a:t>	“How was…..done”</a:t>
            </a:r>
          </a:p>
          <a:p>
            <a:r>
              <a:rPr lang="en-US" dirty="0" smtClean="0"/>
              <a:t>You may have to digress from the list from time to time when a new idea or question comes to your mind but always return to the list to make sure you gather all the necessary information.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Letting the Informant Lead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“The rule is: Get an informant on to a topic of interest and get out of the way. Let the informant provide information that he or she thinks is important.” (from Bernard, 1995)</a:t>
            </a:r>
          </a:p>
          <a:p>
            <a:r>
              <a:rPr lang="en-US" dirty="0" smtClean="0"/>
              <a:t>Listen and express interest in what the informant tells you.</a:t>
            </a:r>
          </a:p>
          <a:p>
            <a:r>
              <a:rPr lang="en-US" dirty="0" smtClean="0"/>
              <a:t>Remain neutral: don’t approve or disapprove</a:t>
            </a:r>
          </a:p>
          <a:p>
            <a:r>
              <a:rPr lang="en-US" dirty="0" smtClean="0"/>
              <a:t>Use informant’s own language to ask new</a:t>
            </a:r>
            <a:r>
              <a:rPr lang="en-US" b="1" dirty="0" smtClean="0"/>
              <a:t> </a:t>
            </a:r>
            <a:r>
              <a:rPr lang="en-US" dirty="0" smtClean="0"/>
              <a:t>questions</a:t>
            </a:r>
            <a:r>
              <a:rPr lang="en-US" b="1" dirty="0" smtClean="0"/>
              <a:t> </a:t>
            </a:r>
            <a:r>
              <a:rPr lang="en-US" dirty="0" smtClean="0"/>
              <a:t>.This encourages informants to speak to you in their own language.</a:t>
            </a:r>
          </a:p>
          <a:p>
            <a:r>
              <a:rPr lang="en-US" dirty="0" smtClean="0"/>
              <a:t>Avoid using “why” questions as much as possible.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Leave Room for a General Question in the End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last question should allow the interviewee to share any thoughts or opinions that they might want to share, such as</a:t>
            </a:r>
          </a:p>
          <a:p>
            <a:pPr>
              <a:buNone/>
            </a:pPr>
            <a:r>
              <a:rPr lang="en-US" dirty="0" smtClean="0"/>
              <a:t> “Thank you for all that valuable information, is there anything else you’d like to add before we end?”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After an Interview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Once the interview is over, find a quiet place to review it and to reflect on it.</a:t>
            </a:r>
          </a:p>
          <a:p>
            <a:r>
              <a:rPr lang="en-US" dirty="0" smtClean="0"/>
              <a:t>read your notes to make sure they make sense and nothing important has been missed.</a:t>
            </a:r>
          </a:p>
          <a:p>
            <a:r>
              <a:rPr lang="en-US" dirty="0" smtClean="0"/>
              <a:t>You will also need to analyze the information that has been collected and interpret the results.</a:t>
            </a:r>
          </a:p>
          <a:p>
            <a:r>
              <a:rPr lang="en-US" dirty="0" smtClean="0"/>
              <a:t>Write a couple of sentences about your main impressions from the interview- what impressed you most, or how the interview changed your views/ attitudes about the topic, problem, or questions being researched.</a:t>
            </a:r>
          </a:p>
          <a:p>
            <a:r>
              <a:rPr lang="en-US" dirty="0" smtClean="0"/>
              <a:t>Choose details that you would like to highlight.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After an Interview…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thank you telephone call/s after the interview</a:t>
            </a:r>
          </a:p>
          <a:p>
            <a:r>
              <a:rPr lang="en-US" dirty="0" smtClean="0"/>
              <a:t>Send thank you letter/s with a copy of the report containing overall interview results.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Four Basic Steps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Planning and setting up the interview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Taking notes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Reflecting on the interview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Writing up  the notes taken during the interview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Do Background Research on the Interviewee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little research on the history and experiences of the person you’re going to interview can go a long way in helping you frame the right questions and predicting the answers you’d get.</a:t>
            </a:r>
          </a:p>
          <a:p>
            <a:r>
              <a:rPr lang="en-US" dirty="0" smtClean="0"/>
              <a:t>Look up the person on Google, check where he or she lived and worked, find out about his/her interests and activities, books he/she has written, etc.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Before an Interview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interview subject</a:t>
            </a:r>
          </a:p>
          <a:p>
            <a:r>
              <a:rPr lang="en-US" dirty="0" smtClean="0"/>
              <a:t>Who will you interview?</a:t>
            </a:r>
          </a:p>
          <a:p>
            <a:r>
              <a:rPr lang="en-US" dirty="0" smtClean="0"/>
              <a:t>Making necessary arrangements for getting an appointment.</a:t>
            </a:r>
          </a:p>
          <a:p>
            <a:r>
              <a:rPr lang="en-US" dirty="0" smtClean="0"/>
              <a:t>When you ask for a busy person’s time, you are likely to be turned down or referred to a junior person. Do not be disappointed.</a:t>
            </a:r>
          </a:p>
          <a:p>
            <a:r>
              <a:rPr lang="en-US" dirty="0" smtClean="0"/>
              <a:t>Just give a short introduction of your project/ research</a:t>
            </a:r>
          </a:p>
          <a:p>
            <a:r>
              <a:rPr lang="en-US" dirty="0" smtClean="0"/>
              <a:t>Do not waste time.</a:t>
            </a:r>
          </a:p>
          <a:p>
            <a:r>
              <a:rPr lang="en-US" dirty="0" smtClean="0"/>
              <a:t>Be on time for the interview.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Before an Interview….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good interview is one that has been carefully planned.</a:t>
            </a:r>
          </a:p>
          <a:p>
            <a:r>
              <a:rPr lang="en-US" dirty="0" smtClean="0"/>
              <a:t>Pre-arrange the time and place for an interview </a:t>
            </a:r>
          </a:p>
          <a:p>
            <a:r>
              <a:rPr lang="en-US" dirty="0" smtClean="0"/>
              <a:t>Send confirmation letters and, if desired, the interview questions beforehand</a:t>
            </a:r>
          </a:p>
          <a:p>
            <a:r>
              <a:rPr lang="en-US" dirty="0" smtClean="0"/>
              <a:t>Make reminder telephone calls the day before the interview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Before an Interview….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reading and preparation of questions is also required.</a:t>
            </a:r>
          </a:p>
          <a:p>
            <a:r>
              <a:rPr lang="en-US" dirty="0" smtClean="0"/>
              <a:t>Interview questions need to be developed and tested to ensure they are clear, simple and easy to understand</a:t>
            </a:r>
          </a:p>
          <a:p>
            <a:r>
              <a:rPr lang="en-US" dirty="0" smtClean="0"/>
              <a:t>Go well prepared for the interview.</a:t>
            </a:r>
          </a:p>
          <a:p>
            <a:r>
              <a:rPr lang="en-US" dirty="0" smtClean="0"/>
              <a:t>Be clear in your mind about your main objectives.</a:t>
            </a:r>
          </a:p>
          <a:p>
            <a:pPr lvl="1"/>
            <a:r>
              <a:rPr lang="en-US" dirty="0" smtClean="0"/>
              <a:t>Why is the interview being held? </a:t>
            </a:r>
          </a:p>
          <a:p>
            <a:pPr lvl="1"/>
            <a:r>
              <a:rPr lang="en-US" dirty="0" smtClean="0"/>
              <a:t>Do you want facts or information or just the interviewee’s views, opinions, clarifications, etc.?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At the start of an interview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400" dirty="0" smtClean="0">
                <a:latin typeface="Calibri" pitchFamily="34" charset="0"/>
                <a:cs typeface="Calibri" pitchFamily="34" charset="0"/>
              </a:rPr>
              <a:t>While keeping the introduction short and easy to understand, address the following points at the start of an interview:</a:t>
            </a:r>
          </a:p>
          <a:p>
            <a:pPr>
              <a:buNone/>
            </a:pPr>
            <a:endParaRPr lang="en-US" sz="38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3400" dirty="0" smtClean="0">
                <a:solidFill>
                  <a:schemeClr val="tx1"/>
                </a:solidFill>
              </a:rPr>
              <a:t>importance and purpose of the survey </a:t>
            </a:r>
          </a:p>
          <a:p>
            <a:pPr lvl="1"/>
            <a:r>
              <a:rPr lang="en-US" sz="3400" dirty="0" smtClean="0">
                <a:solidFill>
                  <a:schemeClr val="tx1"/>
                </a:solidFill>
              </a:rPr>
              <a:t>importance of the respondent’s participation .</a:t>
            </a:r>
          </a:p>
          <a:p>
            <a:pPr lvl="1"/>
            <a:r>
              <a:rPr lang="en-US" sz="3400" dirty="0" smtClean="0">
                <a:solidFill>
                  <a:schemeClr val="tx1"/>
                </a:solidFill>
              </a:rPr>
              <a:t>time it will take to complete the interview</a:t>
            </a:r>
          </a:p>
          <a:p>
            <a:pPr lvl="1"/>
            <a:r>
              <a:rPr lang="en-US" sz="3400" dirty="0" smtClean="0">
                <a:solidFill>
                  <a:schemeClr val="tx1"/>
                </a:solidFill>
              </a:rPr>
              <a:t>your assurance that their information will be confidential </a:t>
            </a:r>
          </a:p>
          <a:p>
            <a:pPr lvl="1"/>
            <a:r>
              <a:rPr lang="en-US" sz="3400" dirty="0" smtClean="0">
                <a:solidFill>
                  <a:schemeClr val="tx1"/>
                </a:solidFill>
              </a:rPr>
              <a:t>your appreciation for their valuable time and effort</a:t>
            </a:r>
          </a:p>
          <a:p>
            <a:pPr lvl="1"/>
            <a:r>
              <a:rPr lang="en-US" sz="3400" dirty="0" smtClean="0">
                <a:solidFill>
                  <a:schemeClr val="tx1"/>
                </a:solidFill>
              </a:rPr>
              <a:t>a contact person’s name and details for further enquiries an offer for feedback of results</a:t>
            </a:r>
          </a:p>
          <a:p>
            <a:pPr lvl="1"/>
            <a:r>
              <a:rPr lang="en-US" sz="3400" dirty="0" smtClean="0">
                <a:solidFill>
                  <a:schemeClr val="tx1"/>
                </a:solidFill>
              </a:rPr>
              <a:t>an explanation as to why they were selected to participate </a:t>
            </a:r>
          </a:p>
          <a:p>
            <a:pPr lvl="1"/>
            <a:r>
              <a:rPr lang="en-US" sz="3400" dirty="0" smtClean="0">
                <a:solidFill>
                  <a:schemeClr val="tx1"/>
                </a:solidFill>
              </a:rPr>
              <a:t>In face-to-face interviews, make eye contact and smile .</a:t>
            </a:r>
          </a:p>
          <a:p>
            <a:pPr lvl="1"/>
            <a:r>
              <a:rPr lang="en-US" sz="3400" dirty="0" smtClean="0">
                <a:solidFill>
                  <a:schemeClr val="tx1"/>
                </a:solidFill>
              </a:rPr>
              <a:t>In telephone interviews, make sure your voice sounds happy and friendly.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During an interview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a good listener, and hear what the participants are saying (</a:t>
            </a:r>
            <a:r>
              <a:rPr lang="en-US" dirty="0" err="1" smtClean="0"/>
              <a:t>ie</a:t>
            </a:r>
            <a:r>
              <a:rPr lang="en-US" dirty="0" smtClean="0"/>
              <a:t>. not what you want to hear)</a:t>
            </a:r>
          </a:p>
          <a:p>
            <a:r>
              <a:rPr lang="en-US" dirty="0" smtClean="0"/>
              <a:t>Allow participants time to think about the question and their responses.</a:t>
            </a:r>
          </a:p>
          <a:p>
            <a:r>
              <a:rPr lang="en-US" dirty="0" smtClean="0"/>
              <a:t>Take notes during the interview, especially the key points a person is making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During an interview….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key to good interview is flexibility.</a:t>
            </a:r>
          </a:p>
          <a:p>
            <a:r>
              <a:rPr lang="en-US" dirty="0" smtClean="0"/>
              <a:t>Always be ready to change the mood/questions/ environment.</a:t>
            </a:r>
          </a:p>
          <a:p>
            <a:r>
              <a:rPr lang="en-US" dirty="0" smtClean="0"/>
              <a:t>If the </a:t>
            </a:r>
            <a:r>
              <a:rPr lang="en-US" dirty="0" smtClean="0"/>
              <a:t>interviewee </a:t>
            </a:r>
            <a:r>
              <a:rPr lang="en-US" dirty="0" smtClean="0"/>
              <a:t>is not in a position to give  what you require, be ready to take whatever he/she is in a position to discuss.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120</TotalTime>
  <Words>954</Words>
  <Application>Microsoft Office PowerPoint</Application>
  <PresentationFormat>On-screen Show (4:3)</PresentationFormat>
  <Paragraphs>90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Opulent</vt:lpstr>
      <vt:lpstr>How to Conduct an Interview?  </vt:lpstr>
      <vt:lpstr>Four Basic Steps</vt:lpstr>
      <vt:lpstr>       Do Background Research on the Interviewee </vt:lpstr>
      <vt:lpstr>Before an Interview</vt:lpstr>
      <vt:lpstr>Before an Interview….</vt:lpstr>
      <vt:lpstr>Before an Interview….</vt:lpstr>
      <vt:lpstr>At the start of an interview </vt:lpstr>
      <vt:lpstr>During an interview </vt:lpstr>
      <vt:lpstr>During an interview…. </vt:lpstr>
      <vt:lpstr>During an interview…. </vt:lpstr>
      <vt:lpstr>During an interview…. </vt:lpstr>
      <vt:lpstr>During an interview…. </vt:lpstr>
      <vt:lpstr>During an interview…. </vt:lpstr>
      <vt:lpstr>Letting the Informant Lead </vt:lpstr>
      <vt:lpstr>   Leave Room for a General Question in the End </vt:lpstr>
      <vt:lpstr>After an Interview</vt:lpstr>
      <vt:lpstr>After an Interview…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Saima Gulzar</dc:creator>
  <cp:lastModifiedBy>Saima Gulzar</cp:lastModifiedBy>
  <cp:revision>20</cp:revision>
  <dcterms:created xsi:type="dcterms:W3CDTF">2014-04-30T04:22:57Z</dcterms:created>
  <dcterms:modified xsi:type="dcterms:W3CDTF">2014-05-06T04:20:27Z</dcterms:modified>
</cp:coreProperties>
</file>