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  <p:sldMasterId id="2147483900" r:id="rId2"/>
    <p:sldMasterId id="2147483924" r:id="rId3"/>
    <p:sldMasterId id="2147483948" r:id="rId4"/>
    <p:sldMasterId id="2147483960" r:id="rId5"/>
    <p:sldMasterId id="2147483972" r:id="rId6"/>
  </p:sldMasterIdLst>
  <p:notesMasterIdLst>
    <p:notesMasterId r:id="rId47"/>
  </p:notesMasterIdLst>
  <p:sldIdLst>
    <p:sldId id="256" r:id="rId7"/>
    <p:sldId id="257" r:id="rId8"/>
    <p:sldId id="279" r:id="rId9"/>
    <p:sldId id="280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86" r:id="rId25"/>
    <p:sldId id="258" r:id="rId26"/>
    <p:sldId id="259" r:id="rId27"/>
    <p:sldId id="260" r:id="rId28"/>
    <p:sldId id="261" r:id="rId29"/>
    <p:sldId id="297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6948A-A669-48E4-AFD2-31ED6E82DE4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9CD3A-8666-4B84-A310-BF7E019D410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r-PK" b="1" dirty="0" smtClean="0">
              <a:cs typeface="+mj-cs"/>
            </a:rPr>
            <a:t>Clarity</a:t>
          </a:r>
          <a:endParaRPr lang="en-US" b="1" dirty="0">
            <a:cs typeface="+mj-cs"/>
          </a:endParaRPr>
        </a:p>
      </dgm:t>
    </dgm:pt>
    <dgm:pt modelId="{61991932-1E4C-4DE3-A3CB-20420B4EDF65}" type="parTrans" cxnId="{F87647FE-0C22-430C-848B-35C7979EB6AD}">
      <dgm:prSet/>
      <dgm:spPr/>
      <dgm:t>
        <a:bodyPr/>
        <a:lstStyle/>
        <a:p>
          <a:endParaRPr lang="en-US"/>
        </a:p>
      </dgm:t>
    </dgm:pt>
    <dgm:pt modelId="{107616A0-1533-449D-8765-942CF33DB6B6}" type="sibTrans" cxnId="{F87647FE-0C22-430C-848B-35C7979EB6AD}">
      <dgm:prSet/>
      <dgm:spPr/>
      <dgm:t>
        <a:bodyPr/>
        <a:lstStyle/>
        <a:p>
          <a:endParaRPr lang="en-US"/>
        </a:p>
      </dgm:t>
    </dgm:pt>
    <dgm:pt modelId="{64BB9FC4-2B57-4EA6-919A-7243816D2DA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r-PK" b="1" dirty="0" smtClean="0">
              <a:cs typeface="+mj-cs"/>
            </a:rPr>
            <a:t>Brevity</a:t>
          </a:r>
          <a:endParaRPr lang="en-US" b="1" dirty="0">
            <a:cs typeface="+mj-cs"/>
          </a:endParaRPr>
        </a:p>
      </dgm:t>
    </dgm:pt>
    <dgm:pt modelId="{01CEA39A-541D-4F8A-8505-523737FBBCB5}" type="parTrans" cxnId="{E216FF3F-0FF6-4D27-9F34-2162BF5D238E}">
      <dgm:prSet/>
      <dgm:spPr/>
      <dgm:t>
        <a:bodyPr/>
        <a:lstStyle/>
        <a:p>
          <a:endParaRPr lang="en-US"/>
        </a:p>
      </dgm:t>
    </dgm:pt>
    <dgm:pt modelId="{15E4826D-1553-45CE-B0C7-18B3BF17FEDF}" type="sibTrans" cxnId="{E216FF3F-0FF6-4D27-9F34-2162BF5D238E}">
      <dgm:prSet/>
      <dgm:spPr/>
      <dgm:t>
        <a:bodyPr/>
        <a:lstStyle/>
        <a:p>
          <a:endParaRPr lang="en-US"/>
        </a:p>
      </dgm:t>
    </dgm:pt>
    <dgm:pt modelId="{BAE06BF9-D653-4BDC-8C2F-B7163E4FD8B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r-PK" dirty="0" smtClean="0"/>
            <a:t>S</a:t>
          </a:r>
          <a:r>
            <a:rPr lang="ur-PK" b="1" dirty="0" smtClean="0">
              <a:cs typeface="+mj-cs"/>
            </a:rPr>
            <a:t>implicit</a:t>
          </a:r>
          <a:r>
            <a:rPr lang="ur-PK" dirty="0" smtClean="0"/>
            <a:t>y</a:t>
          </a:r>
          <a:endParaRPr lang="en-US" dirty="0"/>
        </a:p>
      </dgm:t>
    </dgm:pt>
    <dgm:pt modelId="{9D814BD7-F0D4-4396-8915-0FCE7ACBE897}" type="parTrans" cxnId="{55D4CA03-3E18-4B28-B9C3-EA4581985A10}">
      <dgm:prSet/>
      <dgm:spPr/>
      <dgm:t>
        <a:bodyPr/>
        <a:lstStyle/>
        <a:p>
          <a:endParaRPr lang="en-US"/>
        </a:p>
      </dgm:t>
    </dgm:pt>
    <dgm:pt modelId="{C433BAF3-02BC-4697-8AFA-0A6534FDA7EE}" type="sibTrans" cxnId="{55D4CA03-3E18-4B28-B9C3-EA4581985A10}">
      <dgm:prSet/>
      <dgm:spPr/>
      <dgm:t>
        <a:bodyPr/>
        <a:lstStyle/>
        <a:p>
          <a:endParaRPr lang="en-US"/>
        </a:p>
      </dgm:t>
    </dgm:pt>
    <dgm:pt modelId="{31C29E29-AD74-4391-A383-AB2735B82929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r-PK" b="1" dirty="0" smtClean="0">
              <a:cs typeface="+mj-cs"/>
            </a:rPr>
            <a:t>Accuracy</a:t>
          </a:r>
          <a:endParaRPr lang="en-US" b="1" dirty="0">
            <a:cs typeface="+mj-cs"/>
          </a:endParaRPr>
        </a:p>
      </dgm:t>
    </dgm:pt>
    <dgm:pt modelId="{8C5F54F1-D50C-4FB7-AE56-932488E90BC0}" type="parTrans" cxnId="{7CF33AED-80DA-45C1-9101-73D0B5D093F5}">
      <dgm:prSet/>
      <dgm:spPr/>
      <dgm:t>
        <a:bodyPr/>
        <a:lstStyle/>
        <a:p>
          <a:endParaRPr lang="en-US"/>
        </a:p>
      </dgm:t>
    </dgm:pt>
    <dgm:pt modelId="{65DC0B43-0F34-44FF-82CF-67E6DF7D80D5}" type="sibTrans" cxnId="{7CF33AED-80DA-45C1-9101-73D0B5D093F5}">
      <dgm:prSet/>
      <dgm:spPr/>
      <dgm:t>
        <a:bodyPr/>
        <a:lstStyle/>
        <a:p>
          <a:endParaRPr lang="en-US"/>
        </a:p>
      </dgm:t>
    </dgm:pt>
    <dgm:pt modelId="{FEDE0FFC-E6C9-4C2A-B165-4537006F4664}" type="pres">
      <dgm:prSet presAssocID="{E7C6948A-A669-48E4-AFD2-31ED6E82DE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5DDD8-C0C7-4870-80C4-D0A80B163932}" type="pres">
      <dgm:prSet presAssocID="{2509CD3A-8666-4B84-A310-BF7E019D410D}" presName="Name5" presStyleLbl="vennNode1" presStyleIdx="0" presStyleCnt="4" custLinFactNeighborX="6105" custLinFactNeighborY="1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4E86F-ED09-4DD9-AD44-961827DD4E15}" type="pres">
      <dgm:prSet presAssocID="{107616A0-1533-449D-8765-942CF33DB6B6}" presName="space" presStyleCnt="0"/>
      <dgm:spPr/>
    </dgm:pt>
    <dgm:pt modelId="{C2E366B8-0AE6-4323-8B4C-1899F20426FA}" type="pres">
      <dgm:prSet presAssocID="{64BB9FC4-2B57-4EA6-919A-7243816D2DA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36BB9-63D0-4622-886B-5C2C7902CCF8}" type="pres">
      <dgm:prSet presAssocID="{15E4826D-1553-45CE-B0C7-18B3BF17FEDF}" presName="space" presStyleCnt="0"/>
      <dgm:spPr/>
    </dgm:pt>
    <dgm:pt modelId="{DDFA6055-F8F2-4808-B73D-4B916DD71CBC}" type="pres">
      <dgm:prSet presAssocID="{BAE06BF9-D653-4BDC-8C2F-B7163E4FD8B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1634B-8592-47FB-B45D-32F2005FB94F}" type="pres">
      <dgm:prSet presAssocID="{C433BAF3-02BC-4697-8AFA-0A6534FDA7EE}" presName="space" presStyleCnt="0"/>
      <dgm:spPr/>
    </dgm:pt>
    <dgm:pt modelId="{366AF720-89B1-4CF2-8469-D476743A09CA}" type="pres">
      <dgm:prSet presAssocID="{31C29E29-AD74-4391-A383-AB2735B8292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4549B5-6E40-4816-9461-55900CB3A3ED}" type="presOf" srcId="{2509CD3A-8666-4B84-A310-BF7E019D410D}" destId="{2DB5DDD8-C0C7-4870-80C4-D0A80B163932}" srcOrd="0" destOrd="0" presId="urn:microsoft.com/office/officeart/2005/8/layout/venn3"/>
    <dgm:cxn modelId="{A33CCE9C-5460-423B-9261-D1D15D70F6FC}" type="presOf" srcId="{64BB9FC4-2B57-4EA6-919A-7243816D2DAC}" destId="{C2E366B8-0AE6-4323-8B4C-1899F20426FA}" srcOrd="0" destOrd="0" presId="urn:microsoft.com/office/officeart/2005/8/layout/venn3"/>
    <dgm:cxn modelId="{7CF33AED-80DA-45C1-9101-73D0B5D093F5}" srcId="{E7C6948A-A669-48E4-AFD2-31ED6E82DE4C}" destId="{31C29E29-AD74-4391-A383-AB2735B82929}" srcOrd="3" destOrd="0" parTransId="{8C5F54F1-D50C-4FB7-AE56-932488E90BC0}" sibTransId="{65DC0B43-0F34-44FF-82CF-67E6DF7D80D5}"/>
    <dgm:cxn modelId="{F87647FE-0C22-430C-848B-35C7979EB6AD}" srcId="{E7C6948A-A669-48E4-AFD2-31ED6E82DE4C}" destId="{2509CD3A-8666-4B84-A310-BF7E019D410D}" srcOrd="0" destOrd="0" parTransId="{61991932-1E4C-4DE3-A3CB-20420B4EDF65}" sibTransId="{107616A0-1533-449D-8765-942CF33DB6B6}"/>
    <dgm:cxn modelId="{55D4CA03-3E18-4B28-B9C3-EA4581985A10}" srcId="{E7C6948A-A669-48E4-AFD2-31ED6E82DE4C}" destId="{BAE06BF9-D653-4BDC-8C2F-B7163E4FD8B6}" srcOrd="2" destOrd="0" parTransId="{9D814BD7-F0D4-4396-8915-0FCE7ACBE897}" sibTransId="{C433BAF3-02BC-4697-8AFA-0A6534FDA7EE}"/>
    <dgm:cxn modelId="{FED4292C-76C7-409A-8BB8-FC4CCA4A1AAA}" type="presOf" srcId="{BAE06BF9-D653-4BDC-8C2F-B7163E4FD8B6}" destId="{DDFA6055-F8F2-4808-B73D-4B916DD71CBC}" srcOrd="0" destOrd="0" presId="urn:microsoft.com/office/officeart/2005/8/layout/venn3"/>
    <dgm:cxn modelId="{E216FF3F-0FF6-4D27-9F34-2162BF5D238E}" srcId="{E7C6948A-A669-48E4-AFD2-31ED6E82DE4C}" destId="{64BB9FC4-2B57-4EA6-919A-7243816D2DAC}" srcOrd="1" destOrd="0" parTransId="{01CEA39A-541D-4F8A-8505-523737FBBCB5}" sibTransId="{15E4826D-1553-45CE-B0C7-18B3BF17FEDF}"/>
    <dgm:cxn modelId="{5DC7F4D5-F08B-4E49-A2FD-6BBA97DA5D69}" type="presOf" srcId="{31C29E29-AD74-4391-A383-AB2735B82929}" destId="{366AF720-89B1-4CF2-8469-D476743A09CA}" srcOrd="0" destOrd="0" presId="urn:microsoft.com/office/officeart/2005/8/layout/venn3"/>
    <dgm:cxn modelId="{8FBAB293-E7B3-4BA2-BB8D-0220757105FF}" type="presOf" srcId="{E7C6948A-A669-48E4-AFD2-31ED6E82DE4C}" destId="{FEDE0FFC-E6C9-4C2A-B165-4537006F4664}" srcOrd="0" destOrd="0" presId="urn:microsoft.com/office/officeart/2005/8/layout/venn3"/>
    <dgm:cxn modelId="{3DB6C643-5C03-452D-B8F2-070B458F6638}" type="presParOf" srcId="{FEDE0FFC-E6C9-4C2A-B165-4537006F4664}" destId="{2DB5DDD8-C0C7-4870-80C4-D0A80B163932}" srcOrd="0" destOrd="0" presId="urn:microsoft.com/office/officeart/2005/8/layout/venn3"/>
    <dgm:cxn modelId="{9FB34A1C-4A6E-4527-AF4A-5AF13D2947DB}" type="presParOf" srcId="{FEDE0FFC-E6C9-4C2A-B165-4537006F4664}" destId="{D5C4E86F-ED09-4DD9-AD44-961827DD4E15}" srcOrd="1" destOrd="0" presId="urn:microsoft.com/office/officeart/2005/8/layout/venn3"/>
    <dgm:cxn modelId="{254FAB94-38D6-42DF-A6AA-F1CBCB2DE00E}" type="presParOf" srcId="{FEDE0FFC-E6C9-4C2A-B165-4537006F4664}" destId="{C2E366B8-0AE6-4323-8B4C-1899F20426FA}" srcOrd="2" destOrd="0" presId="urn:microsoft.com/office/officeart/2005/8/layout/venn3"/>
    <dgm:cxn modelId="{3AF34823-A72F-4EA2-883D-13566CA4007B}" type="presParOf" srcId="{FEDE0FFC-E6C9-4C2A-B165-4537006F4664}" destId="{A1336BB9-63D0-4622-886B-5C2C7902CCF8}" srcOrd="3" destOrd="0" presId="urn:microsoft.com/office/officeart/2005/8/layout/venn3"/>
    <dgm:cxn modelId="{D0639166-E802-4672-9CF8-423928D97751}" type="presParOf" srcId="{FEDE0FFC-E6C9-4C2A-B165-4537006F4664}" destId="{DDFA6055-F8F2-4808-B73D-4B916DD71CBC}" srcOrd="4" destOrd="0" presId="urn:microsoft.com/office/officeart/2005/8/layout/venn3"/>
    <dgm:cxn modelId="{6727687F-87C2-4E33-9B01-5D3829B505B5}" type="presParOf" srcId="{FEDE0FFC-E6C9-4C2A-B165-4537006F4664}" destId="{6251634B-8592-47FB-B45D-32F2005FB94F}" srcOrd="5" destOrd="0" presId="urn:microsoft.com/office/officeart/2005/8/layout/venn3"/>
    <dgm:cxn modelId="{BF401D6D-D1A4-48DB-8394-E02D8D32C5DA}" type="presParOf" srcId="{FEDE0FFC-E6C9-4C2A-B165-4537006F4664}" destId="{366AF720-89B1-4CF2-8469-D476743A09C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EA1A94-F4EC-4719-BDF4-C1E9D45045DA}" type="doc">
      <dgm:prSet loTypeId="urn:microsoft.com/office/officeart/2009/layout/CircleArrowProcess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660B25-6252-46F4-A374-EA24B34E946F}">
      <dgm:prSet phldrT="[Text]"/>
      <dgm:spPr/>
      <dgm:t>
        <a:bodyPr/>
        <a:lstStyle/>
        <a:p>
          <a:r>
            <a:rPr lang="ur-PK" dirty="0" smtClean="0"/>
            <a:t>Phases</a:t>
          </a:r>
          <a:endParaRPr lang="en-US" dirty="0"/>
        </a:p>
      </dgm:t>
    </dgm:pt>
    <dgm:pt modelId="{3DFE64B3-EF48-4272-AFF0-0C00D950C0F7}" type="parTrans" cxnId="{D7E4E4B3-7306-4589-917B-5A87CC5063E2}">
      <dgm:prSet/>
      <dgm:spPr/>
      <dgm:t>
        <a:bodyPr/>
        <a:lstStyle/>
        <a:p>
          <a:endParaRPr lang="en-US"/>
        </a:p>
      </dgm:t>
    </dgm:pt>
    <dgm:pt modelId="{33C829EB-D915-474F-86A6-6FFFD7D66C00}" type="sibTrans" cxnId="{D7E4E4B3-7306-4589-917B-5A87CC5063E2}">
      <dgm:prSet/>
      <dgm:spPr/>
      <dgm:t>
        <a:bodyPr/>
        <a:lstStyle/>
        <a:p>
          <a:endParaRPr lang="en-US"/>
        </a:p>
      </dgm:t>
    </dgm:pt>
    <dgm:pt modelId="{945D3981-1CFF-48A2-B18E-2B3DB282A92E}">
      <dgm:prSet phldrT="[Text]"/>
      <dgm:spPr/>
      <dgm:t>
        <a:bodyPr/>
        <a:lstStyle/>
        <a:p>
          <a:r>
            <a:rPr lang="ur-PK" dirty="0" smtClean="0"/>
            <a:t>Designing</a:t>
          </a:r>
          <a:endParaRPr lang="en-US" dirty="0"/>
        </a:p>
      </dgm:t>
    </dgm:pt>
    <dgm:pt modelId="{4C68442F-E14E-429E-84D2-79EDC1616C4D}" type="parTrans" cxnId="{D347344B-E214-4281-A6FF-E659B84A6A6C}">
      <dgm:prSet/>
      <dgm:spPr/>
      <dgm:t>
        <a:bodyPr/>
        <a:lstStyle/>
        <a:p>
          <a:endParaRPr lang="en-US"/>
        </a:p>
      </dgm:t>
    </dgm:pt>
    <dgm:pt modelId="{C0E7D73A-1540-4AB1-B677-4EDFFA6DC36C}" type="sibTrans" cxnId="{D347344B-E214-4281-A6FF-E659B84A6A6C}">
      <dgm:prSet/>
      <dgm:spPr/>
      <dgm:t>
        <a:bodyPr/>
        <a:lstStyle/>
        <a:p>
          <a:endParaRPr lang="en-US"/>
        </a:p>
      </dgm:t>
    </dgm:pt>
    <dgm:pt modelId="{A71E8341-A6A6-4E73-B9A8-621DC63F97A6}">
      <dgm:prSet phldrT="[Text]"/>
      <dgm:spPr/>
      <dgm:t>
        <a:bodyPr/>
        <a:lstStyle/>
        <a:p>
          <a:r>
            <a:rPr lang="ur-PK" dirty="0" smtClean="0"/>
            <a:t>Rough Drafting</a:t>
          </a:r>
          <a:endParaRPr lang="en-US" dirty="0"/>
        </a:p>
      </dgm:t>
    </dgm:pt>
    <dgm:pt modelId="{EC6B7C11-AEE8-4142-A260-CB800F6C75D1}" type="parTrans" cxnId="{7411917D-E49B-47E3-9FDE-B453C99937B2}">
      <dgm:prSet/>
      <dgm:spPr/>
      <dgm:t>
        <a:bodyPr/>
        <a:lstStyle/>
        <a:p>
          <a:endParaRPr lang="en-US"/>
        </a:p>
      </dgm:t>
    </dgm:pt>
    <dgm:pt modelId="{C8589D5C-6242-4681-8B5D-7B5A173090FF}" type="sibTrans" cxnId="{7411917D-E49B-47E3-9FDE-B453C99937B2}">
      <dgm:prSet/>
      <dgm:spPr/>
      <dgm:t>
        <a:bodyPr/>
        <a:lstStyle/>
        <a:p>
          <a:endParaRPr lang="en-US"/>
        </a:p>
      </dgm:t>
    </dgm:pt>
    <dgm:pt modelId="{CCE8798C-02A0-4A57-83C1-1A89377EEF4C}">
      <dgm:prSet phldrT="[Text]"/>
      <dgm:spPr/>
      <dgm:t>
        <a:bodyPr/>
        <a:lstStyle/>
        <a:p>
          <a:r>
            <a:rPr lang="ur-PK" smtClean="0"/>
            <a:t>Revising</a:t>
          </a:r>
          <a:endParaRPr lang="en-US"/>
        </a:p>
      </dgm:t>
    </dgm:pt>
    <dgm:pt modelId="{53BCC0FD-30AF-4731-A793-FBC02ECBA9BC}" type="parTrans" cxnId="{C8A8C5B9-2A6B-486A-AD37-D04B49CE7F8F}">
      <dgm:prSet/>
      <dgm:spPr/>
      <dgm:t>
        <a:bodyPr/>
        <a:lstStyle/>
        <a:p>
          <a:endParaRPr lang="en-US"/>
        </a:p>
      </dgm:t>
    </dgm:pt>
    <dgm:pt modelId="{67ED6F22-28E9-44C8-A4F1-507693FDEA63}" type="sibTrans" cxnId="{C8A8C5B9-2A6B-486A-AD37-D04B49CE7F8F}">
      <dgm:prSet/>
      <dgm:spPr/>
      <dgm:t>
        <a:bodyPr/>
        <a:lstStyle/>
        <a:p>
          <a:endParaRPr lang="en-US"/>
        </a:p>
      </dgm:t>
    </dgm:pt>
    <dgm:pt modelId="{4603BC4F-AB0D-4E58-A534-3D7B1B5E0931}">
      <dgm:prSet phldrT="[Text]"/>
      <dgm:spPr/>
      <dgm:t>
        <a:bodyPr/>
        <a:lstStyle/>
        <a:p>
          <a:r>
            <a:rPr lang="ur-PK" dirty="0" smtClean="0"/>
            <a:t>Planning</a:t>
          </a:r>
          <a:endParaRPr lang="en-US" dirty="0"/>
        </a:p>
      </dgm:t>
    </dgm:pt>
    <dgm:pt modelId="{18218F74-B07A-4182-BF53-0F1CFF3B491F}" type="parTrans" cxnId="{8D58EA30-079D-41B7-AE95-2D47DF02D7CC}">
      <dgm:prSet/>
      <dgm:spPr/>
      <dgm:t>
        <a:bodyPr/>
        <a:lstStyle/>
        <a:p>
          <a:endParaRPr lang="en-US"/>
        </a:p>
      </dgm:t>
    </dgm:pt>
    <dgm:pt modelId="{C89E3446-39B9-4705-A13E-12D6119AC383}" type="sibTrans" cxnId="{8D58EA30-079D-41B7-AE95-2D47DF02D7CC}">
      <dgm:prSet/>
      <dgm:spPr/>
      <dgm:t>
        <a:bodyPr/>
        <a:lstStyle/>
        <a:p>
          <a:endParaRPr lang="en-US"/>
        </a:p>
      </dgm:t>
    </dgm:pt>
    <dgm:pt modelId="{6134207F-D559-4C92-BC47-3E6859F651E5}" type="pres">
      <dgm:prSet presAssocID="{A6EA1A94-F4EC-4719-BDF4-C1E9D45045D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24B135-6C05-4943-9B23-065EE0999D3D}" type="pres">
      <dgm:prSet presAssocID="{18660B25-6252-46F4-A374-EA24B34E946F}" presName="Accent1" presStyleCnt="0"/>
      <dgm:spPr/>
    </dgm:pt>
    <dgm:pt modelId="{94B746F3-D064-4CC6-8FE1-B7AFAD222910}" type="pres">
      <dgm:prSet presAssocID="{18660B25-6252-46F4-A374-EA24B34E946F}" presName="Accent" presStyleLbl="node1" presStyleIdx="0" presStyleCnt="1"/>
      <dgm:spPr/>
    </dgm:pt>
    <dgm:pt modelId="{B6625548-8B66-4B8F-8788-3581B76F4798}" type="pres">
      <dgm:prSet presAssocID="{18660B25-6252-46F4-A374-EA24B34E946F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A5F14-9EB4-4526-8810-C99899964032}" type="pres">
      <dgm:prSet presAssocID="{18660B25-6252-46F4-A374-EA24B34E946F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72D9CF-8311-463A-B586-1BF9821FCF22}" type="presOf" srcId="{A71E8341-A6A6-4E73-B9A8-621DC63F97A6}" destId="{B6625548-8B66-4B8F-8788-3581B76F4798}" srcOrd="0" destOrd="1" presId="urn:microsoft.com/office/officeart/2009/layout/CircleArrowProcess"/>
    <dgm:cxn modelId="{C8A8C5B9-2A6B-486A-AD37-D04B49CE7F8F}" srcId="{18660B25-6252-46F4-A374-EA24B34E946F}" destId="{CCE8798C-02A0-4A57-83C1-1A89377EEF4C}" srcOrd="2" destOrd="0" parTransId="{53BCC0FD-30AF-4731-A793-FBC02ECBA9BC}" sibTransId="{67ED6F22-28E9-44C8-A4F1-507693FDEA63}"/>
    <dgm:cxn modelId="{D347344B-E214-4281-A6FF-E659B84A6A6C}" srcId="{18660B25-6252-46F4-A374-EA24B34E946F}" destId="{945D3981-1CFF-48A2-B18E-2B3DB282A92E}" srcOrd="0" destOrd="0" parTransId="{4C68442F-E14E-429E-84D2-79EDC1616C4D}" sibTransId="{C0E7D73A-1540-4AB1-B677-4EDFFA6DC36C}"/>
    <dgm:cxn modelId="{8D58EA30-079D-41B7-AE95-2D47DF02D7CC}" srcId="{18660B25-6252-46F4-A374-EA24B34E946F}" destId="{4603BC4F-AB0D-4E58-A534-3D7B1B5E0931}" srcOrd="3" destOrd="0" parTransId="{18218F74-B07A-4182-BF53-0F1CFF3B491F}" sibTransId="{C89E3446-39B9-4705-A13E-12D6119AC383}"/>
    <dgm:cxn modelId="{3587C568-2191-4D42-B373-EABDEBF64001}" type="presOf" srcId="{CCE8798C-02A0-4A57-83C1-1A89377EEF4C}" destId="{B6625548-8B66-4B8F-8788-3581B76F4798}" srcOrd="0" destOrd="2" presId="urn:microsoft.com/office/officeart/2009/layout/CircleArrowProcess"/>
    <dgm:cxn modelId="{980A961E-2AF4-4C66-8B3B-D1DCF829AA21}" type="presOf" srcId="{4603BC4F-AB0D-4E58-A534-3D7B1B5E0931}" destId="{B6625548-8B66-4B8F-8788-3581B76F4798}" srcOrd="0" destOrd="3" presId="urn:microsoft.com/office/officeart/2009/layout/CircleArrowProcess"/>
    <dgm:cxn modelId="{2581087D-1307-4709-9B0E-1949561BF64E}" type="presOf" srcId="{945D3981-1CFF-48A2-B18E-2B3DB282A92E}" destId="{B6625548-8B66-4B8F-8788-3581B76F4798}" srcOrd="0" destOrd="0" presId="urn:microsoft.com/office/officeart/2009/layout/CircleArrowProcess"/>
    <dgm:cxn modelId="{D7E4E4B3-7306-4589-917B-5A87CC5063E2}" srcId="{A6EA1A94-F4EC-4719-BDF4-C1E9D45045DA}" destId="{18660B25-6252-46F4-A374-EA24B34E946F}" srcOrd="0" destOrd="0" parTransId="{3DFE64B3-EF48-4272-AFF0-0C00D950C0F7}" sibTransId="{33C829EB-D915-474F-86A6-6FFFD7D66C00}"/>
    <dgm:cxn modelId="{48767CE0-FCA9-4230-983C-A57B9D1A7BE3}" type="presOf" srcId="{A6EA1A94-F4EC-4719-BDF4-C1E9D45045DA}" destId="{6134207F-D559-4C92-BC47-3E6859F651E5}" srcOrd="0" destOrd="0" presId="urn:microsoft.com/office/officeart/2009/layout/CircleArrowProcess"/>
    <dgm:cxn modelId="{B81D0120-EB6B-4161-B6ED-91D0CA2BD918}" type="presOf" srcId="{18660B25-6252-46F4-A374-EA24B34E946F}" destId="{656A5F14-9EB4-4526-8810-C99899964032}" srcOrd="0" destOrd="0" presId="urn:microsoft.com/office/officeart/2009/layout/CircleArrowProcess"/>
    <dgm:cxn modelId="{7411917D-E49B-47E3-9FDE-B453C99937B2}" srcId="{18660B25-6252-46F4-A374-EA24B34E946F}" destId="{A71E8341-A6A6-4E73-B9A8-621DC63F97A6}" srcOrd="1" destOrd="0" parTransId="{EC6B7C11-AEE8-4142-A260-CB800F6C75D1}" sibTransId="{C8589D5C-6242-4681-8B5D-7B5A173090FF}"/>
    <dgm:cxn modelId="{B74C2BD7-A01B-4C88-94B6-FF5C49DB101F}" type="presParOf" srcId="{6134207F-D559-4C92-BC47-3E6859F651E5}" destId="{2024B135-6C05-4943-9B23-065EE0999D3D}" srcOrd="0" destOrd="0" presId="urn:microsoft.com/office/officeart/2009/layout/CircleArrowProcess"/>
    <dgm:cxn modelId="{38D5DCDB-ECB0-4B0F-B14A-BFDE461756A1}" type="presParOf" srcId="{2024B135-6C05-4943-9B23-065EE0999D3D}" destId="{94B746F3-D064-4CC6-8FE1-B7AFAD222910}" srcOrd="0" destOrd="0" presId="urn:microsoft.com/office/officeart/2009/layout/CircleArrowProcess"/>
    <dgm:cxn modelId="{766B62F5-C4BD-4609-B5CA-CF2AAAAF4DAC}" type="presParOf" srcId="{6134207F-D559-4C92-BC47-3E6859F651E5}" destId="{B6625548-8B66-4B8F-8788-3581B76F4798}" srcOrd="1" destOrd="0" presId="urn:microsoft.com/office/officeart/2009/layout/CircleArrowProcess"/>
    <dgm:cxn modelId="{1F826242-0B3F-4869-A06F-A8125DDA2C4D}" type="presParOf" srcId="{6134207F-D559-4C92-BC47-3E6859F651E5}" destId="{656A5F14-9EB4-4526-8810-C9989996403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046046-49E3-41B0-8843-DC56755379C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F9B56-5CF8-42FC-BE25-71CD9AA6F0D9}">
      <dgm:prSet phldrT="[Text]"/>
      <dgm:spPr/>
      <dgm:t>
        <a:bodyPr/>
        <a:lstStyle/>
        <a:p>
          <a:r>
            <a:rPr lang="ur-PK" dirty="0" smtClean="0"/>
            <a:t>Results</a:t>
          </a:r>
          <a:endParaRPr lang="en-US" dirty="0"/>
        </a:p>
      </dgm:t>
    </dgm:pt>
    <dgm:pt modelId="{317A84D1-0470-4727-B26F-FF58A2F478ED}" type="parTrans" cxnId="{1CBD8A10-FC28-46E6-8A1E-94BC7DA2EB9C}">
      <dgm:prSet/>
      <dgm:spPr/>
      <dgm:t>
        <a:bodyPr/>
        <a:lstStyle/>
        <a:p>
          <a:endParaRPr lang="en-US"/>
        </a:p>
      </dgm:t>
    </dgm:pt>
    <dgm:pt modelId="{5ABDCE79-D841-4196-812E-455A7E65143C}" type="sibTrans" cxnId="{1CBD8A10-FC28-46E6-8A1E-94BC7DA2EB9C}">
      <dgm:prSet/>
      <dgm:spPr/>
      <dgm:t>
        <a:bodyPr/>
        <a:lstStyle/>
        <a:p>
          <a:endParaRPr lang="en-US"/>
        </a:p>
      </dgm:t>
    </dgm:pt>
    <dgm:pt modelId="{328668A0-312F-4C28-AB15-4EB3306CFBAF}">
      <dgm:prSet phldrT="[Text]"/>
      <dgm:spPr/>
      <dgm:t>
        <a:bodyPr/>
        <a:lstStyle/>
        <a:p>
          <a:r>
            <a:rPr lang="ur-PK" dirty="0" smtClean="0"/>
            <a:t>Tables</a:t>
          </a:r>
          <a:endParaRPr lang="en-US" dirty="0"/>
        </a:p>
      </dgm:t>
    </dgm:pt>
    <dgm:pt modelId="{A65D030F-214F-4A38-BDE3-FBCF4F1A12F7}" type="parTrans" cxnId="{3D57E29A-0BE3-4F00-BDD6-2ABE92AB6559}">
      <dgm:prSet/>
      <dgm:spPr/>
      <dgm:t>
        <a:bodyPr/>
        <a:lstStyle/>
        <a:p>
          <a:endParaRPr lang="en-US"/>
        </a:p>
      </dgm:t>
    </dgm:pt>
    <dgm:pt modelId="{1B9449A9-F002-4807-A691-A2B16DECE837}" type="sibTrans" cxnId="{3D57E29A-0BE3-4F00-BDD6-2ABE92AB6559}">
      <dgm:prSet/>
      <dgm:spPr/>
      <dgm:t>
        <a:bodyPr/>
        <a:lstStyle/>
        <a:p>
          <a:endParaRPr lang="en-US"/>
        </a:p>
      </dgm:t>
    </dgm:pt>
    <dgm:pt modelId="{237E59A4-604E-4F77-9808-46F626063DFC}">
      <dgm:prSet phldrT="[Text]"/>
      <dgm:spPr/>
      <dgm:t>
        <a:bodyPr/>
        <a:lstStyle/>
        <a:p>
          <a:r>
            <a:rPr lang="ur-PK" dirty="0" smtClean="0"/>
            <a:t>Figures</a:t>
          </a:r>
          <a:endParaRPr lang="en-US" dirty="0"/>
        </a:p>
      </dgm:t>
    </dgm:pt>
    <dgm:pt modelId="{FE41FB20-C960-41C3-A0CD-88093FBC5820}" type="parTrans" cxnId="{03D6A171-2493-48AF-960E-1791E5F3A098}">
      <dgm:prSet/>
      <dgm:spPr/>
      <dgm:t>
        <a:bodyPr/>
        <a:lstStyle/>
        <a:p>
          <a:endParaRPr lang="en-US"/>
        </a:p>
      </dgm:t>
    </dgm:pt>
    <dgm:pt modelId="{CD758CCB-0C87-4F10-93BF-4691E114BB78}" type="sibTrans" cxnId="{03D6A171-2493-48AF-960E-1791E5F3A098}">
      <dgm:prSet/>
      <dgm:spPr/>
      <dgm:t>
        <a:bodyPr/>
        <a:lstStyle/>
        <a:p>
          <a:endParaRPr lang="en-US"/>
        </a:p>
      </dgm:t>
    </dgm:pt>
    <dgm:pt modelId="{9943306F-94AE-473F-B029-FB5E4B816485}">
      <dgm:prSet phldrT="[Text]"/>
      <dgm:spPr/>
      <dgm:t>
        <a:bodyPr/>
        <a:lstStyle/>
        <a:p>
          <a:r>
            <a:rPr lang="ur-PK" dirty="0" smtClean="0"/>
            <a:t>Graphs</a:t>
          </a:r>
          <a:endParaRPr lang="en-US" dirty="0"/>
        </a:p>
      </dgm:t>
    </dgm:pt>
    <dgm:pt modelId="{4A3F340D-5981-48C8-9871-CD42BF5074BA}" type="parTrans" cxnId="{58157197-7C1E-4294-8FA8-DEE3E1CE4482}">
      <dgm:prSet/>
      <dgm:spPr/>
      <dgm:t>
        <a:bodyPr/>
        <a:lstStyle/>
        <a:p>
          <a:endParaRPr lang="en-US"/>
        </a:p>
      </dgm:t>
    </dgm:pt>
    <dgm:pt modelId="{4FED89F1-95A3-4064-9C59-67DDCC2E87AF}" type="sibTrans" cxnId="{58157197-7C1E-4294-8FA8-DEE3E1CE4482}">
      <dgm:prSet/>
      <dgm:spPr/>
      <dgm:t>
        <a:bodyPr/>
        <a:lstStyle/>
        <a:p>
          <a:endParaRPr lang="en-US"/>
        </a:p>
      </dgm:t>
    </dgm:pt>
    <dgm:pt modelId="{9417147B-1324-4BC2-9BFB-9870AA0387BD}" type="pres">
      <dgm:prSet presAssocID="{7B046046-49E3-41B0-8843-DC56755379C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7F4EAD-7EA0-4B01-870F-5EE0E31F8EEE}" type="pres">
      <dgm:prSet presAssocID="{9F3F9B56-5CF8-42FC-BE25-71CD9AA6F0D9}" presName="singleCycle" presStyleCnt="0"/>
      <dgm:spPr/>
    </dgm:pt>
    <dgm:pt modelId="{0DEAE4B2-283A-4A84-A2D0-679C9A9EF116}" type="pres">
      <dgm:prSet presAssocID="{9F3F9B56-5CF8-42FC-BE25-71CD9AA6F0D9}" presName="singleCenter" presStyleLbl="node1" presStyleIdx="0" presStyleCnt="4" custScaleX="159872" custLinFactNeighborX="-66" custLinFactNeighborY="-626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434C98F-BFCA-4174-95F3-6C4C64B593DB}" type="pres">
      <dgm:prSet presAssocID="{A65D030F-214F-4A38-BDE3-FBCF4F1A12F7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6BAC762-6F39-4B68-B661-127A6D3A2B84}" type="pres">
      <dgm:prSet presAssocID="{328668A0-312F-4C28-AB15-4EB3306CFBAF}" presName="text0" presStyleLbl="node1" presStyleIdx="1" presStyleCnt="4" custScaleX="199718" custRadScaleRad="107858" custRadScaleInc="2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A6466-2C8A-413F-8AE7-EE3C2FE03925}" type="pres">
      <dgm:prSet presAssocID="{FE41FB20-C960-41C3-A0CD-88093FBC582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0EF19F3-7785-443A-9085-1592DE4E7480}" type="pres">
      <dgm:prSet presAssocID="{237E59A4-604E-4F77-9808-46F626063DFC}" presName="text0" presStyleLbl="node1" presStyleIdx="2" presStyleCnt="4" custScaleX="164454" custRadScaleRad="118242" custRadScaleInc="-11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2CCF6-1AFB-4940-9F2B-4B4FF8B8D118}" type="pres">
      <dgm:prSet presAssocID="{4A3F340D-5981-48C8-9871-CD42BF5074B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1E9ECAC-60B5-4BDC-8782-794AD26ED5AE}" type="pres">
      <dgm:prSet presAssocID="{9943306F-94AE-473F-B029-FB5E4B816485}" presName="text0" presStyleLbl="node1" presStyleIdx="3" presStyleCnt="4" custScaleX="182085" custRadScaleRad="111141" custRadScaleInc="9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6C9208-E548-49FE-8614-365F519FC834}" type="presOf" srcId="{237E59A4-604E-4F77-9808-46F626063DFC}" destId="{C0EF19F3-7785-443A-9085-1592DE4E7480}" srcOrd="0" destOrd="0" presId="urn:microsoft.com/office/officeart/2008/layout/RadialCluster"/>
    <dgm:cxn modelId="{17AB337A-12C6-4949-9848-2DAC4CA811A1}" type="presOf" srcId="{FE41FB20-C960-41C3-A0CD-88093FBC5820}" destId="{9EFA6466-2C8A-413F-8AE7-EE3C2FE03925}" srcOrd="0" destOrd="0" presId="urn:microsoft.com/office/officeart/2008/layout/RadialCluster"/>
    <dgm:cxn modelId="{20AC3D53-38EB-42B6-A720-77CAA2FD1CCB}" type="presOf" srcId="{9943306F-94AE-473F-B029-FB5E4B816485}" destId="{B1E9ECAC-60B5-4BDC-8782-794AD26ED5AE}" srcOrd="0" destOrd="0" presId="urn:microsoft.com/office/officeart/2008/layout/RadialCluster"/>
    <dgm:cxn modelId="{5EA2194A-BA51-4829-96DC-924FD754E0D4}" type="presOf" srcId="{4A3F340D-5981-48C8-9871-CD42BF5074BA}" destId="{41C2CCF6-1AFB-4940-9F2B-4B4FF8B8D118}" srcOrd="0" destOrd="0" presId="urn:microsoft.com/office/officeart/2008/layout/RadialCluster"/>
    <dgm:cxn modelId="{1CBD8A10-FC28-46E6-8A1E-94BC7DA2EB9C}" srcId="{7B046046-49E3-41B0-8843-DC56755379CD}" destId="{9F3F9B56-5CF8-42FC-BE25-71CD9AA6F0D9}" srcOrd="0" destOrd="0" parTransId="{317A84D1-0470-4727-B26F-FF58A2F478ED}" sibTransId="{5ABDCE79-D841-4196-812E-455A7E65143C}"/>
    <dgm:cxn modelId="{03D6A171-2493-48AF-960E-1791E5F3A098}" srcId="{9F3F9B56-5CF8-42FC-BE25-71CD9AA6F0D9}" destId="{237E59A4-604E-4F77-9808-46F626063DFC}" srcOrd="1" destOrd="0" parTransId="{FE41FB20-C960-41C3-A0CD-88093FBC5820}" sibTransId="{CD758CCB-0C87-4F10-93BF-4691E114BB78}"/>
    <dgm:cxn modelId="{C1751393-7D1A-4F6E-A0DA-39E7BC790317}" type="presOf" srcId="{328668A0-312F-4C28-AB15-4EB3306CFBAF}" destId="{C6BAC762-6F39-4B68-B661-127A6D3A2B84}" srcOrd="0" destOrd="0" presId="urn:microsoft.com/office/officeart/2008/layout/RadialCluster"/>
    <dgm:cxn modelId="{B349B61F-CBC7-475F-9CA4-6058EE9E124C}" type="presOf" srcId="{9F3F9B56-5CF8-42FC-BE25-71CD9AA6F0D9}" destId="{0DEAE4B2-283A-4A84-A2D0-679C9A9EF116}" srcOrd="0" destOrd="0" presId="urn:microsoft.com/office/officeart/2008/layout/RadialCluster"/>
    <dgm:cxn modelId="{3D57E29A-0BE3-4F00-BDD6-2ABE92AB6559}" srcId="{9F3F9B56-5CF8-42FC-BE25-71CD9AA6F0D9}" destId="{328668A0-312F-4C28-AB15-4EB3306CFBAF}" srcOrd="0" destOrd="0" parTransId="{A65D030F-214F-4A38-BDE3-FBCF4F1A12F7}" sibTransId="{1B9449A9-F002-4807-A691-A2B16DECE837}"/>
    <dgm:cxn modelId="{58157197-7C1E-4294-8FA8-DEE3E1CE4482}" srcId="{9F3F9B56-5CF8-42FC-BE25-71CD9AA6F0D9}" destId="{9943306F-94AE-473F-B029-FB5E4B816485}" srcOrd="2" destOrd="0" parTransId="{4A3F340D-5981-48C8-9871-CD42BF5074BA}" sibTransId="{4FED89F1-95A3-4064-9C59-67DDCC2E87AF}"/>
    <dgm:cxn modelId="{70FC4368-34DA-4F63-B91C-15FF5C3C3630}" type="presOf" srcId="{A65D030F-214F-4A38-BDE3-FBCF4F1A12F7}" destId="{D434C98F-BFCA-4174-95F3-6C4C64B593DB}" srcOrd="0" destOrd="0" presId="urn:microsoft.com/office/officeart/2008/layout/RadialCluster"/>
    <dgm:cxn modelId="{DF2D716A-B7E5-454D-B37D-7BC4FF9B9E29}" type="presOf" srcId="{7B046046-49E3-41B0-8843-DC56755379CD}" destId="{9417147B-1324-4BC2-9BFB-9870AA0387BD}" srcOrd="0" destOrd="0" presId="urn:microsoft.com/office/officeart/2008/layout/RadialCluster"/>
    <dgm:cxn modelId="{AC0E496D-7107-491E-99E7-F16768702E47}" type="presParOf" srcId="{9417147B-1324-4BC2-9BFB-9870AA0387BD}" destId="{F57F4EAD-7EA0-4B01-870F-5EE0E31F8EEE}" srcOrd="0" destOrd="0" presId="urn:microsoft.com/office/officeart/2008/layout/RadialCluster"/>
    <dgm:cxn modelId="{38180B28-4DD4-4004-B4E9-3C205A641C4B}" type="presParOf" srcId="{F57F4EAD-7EA0-4B01-870F-5EE0E31F8EEE}" destId="{0DEAE4B2-283A-4A84-A2D0-679C9A9EF116}" srcOrd="0" destOrd="0" presId="urn:microsoft.com/office/officeart/2008/layout/RadialCluster"/>
    <dgm:cxn modelId="{1DFA147C-8A2A-4CE2-A11B-F1F02A544435}" type="presParOf" srcId="{F57F4EAD-7EA0-4B01-870F-5EE0E31F8EEE}" destId="{D434C98F-BFCA-4174-95F3-6C4C64B593DB}" srcOrd="1" destOrd="0" presId="urn:microsoft.com/office/officeart/2008/layout/RadialCluster"/>
    <dgm:cxn modelId="{502024D1-A2B3-46A7-903B-9E5B0820A392}" type="presParOf" srcId="{F57F4EAD-7EA0-4B01-870F-5EE0E31F8EEE}" destId="{C6BAC762-6F39-4B68-B661-127A6D3A2B84}" srcOrd="2" destOrd="0" presId="urn:microsoft.com/office/officeart/2008/layout/RadialCluster"/>
    <dgm:cxn modelId="{755701CB-F3BE-4B34-8CBB-1E193872FE8E}" type="presParOf" srcId="{F57F4EAD-7EA0-4B01-870F-5EE0E31F8EEE}" destId="{9EFA6466-2C8A-413F-8AE7-EE3C2FE03925}" srcOrd="3" destOrd="0" presId="urn:microsoft.com/office/officeart/2008/layout/RadialCluster"/>
    <dgm:cxn modelId="{1E671A96-56DD-455B-86FD-FC625899545F}" type="presParOf" srcId="{F57F4EAD-7EA0-4B01-870F-5EE0E31F8EEE}" destId="{C0EF19F3-7785-443A-9085-1592DE4E7480}" srcOrd="4" destOrd="0" presId="urn:microsoft.com/office/officeart/2008/layout/RadialCluster"/>
    <dgm:cxn modelId="{5379B87C-91C6-44FF-8149-8BAE0BED7353}" type="presParOf" srcId="{F57F4EAD-7EA0-4B01-870F-5EE0E31F8EEE}" destId="{41C2CCF6-1AFB-4940-9F2B-4B4FF8B8D118}" srcOrd="5" destOrd="0" presId="urn:microsoft.com/office/officeart/2008/layout/RadialCluster"/>
    <dgm:cxn modelId="{AC55708C-44E4-4456-98DA-0DA127DF516C}" type="presParOf" srcId="{F57F4EAD-7EA0-4B01-870F-5EE0E31F8EEE}" destId="{B1E9ECAC-60B5-4BDC-8782-794AD26ED5A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C1800B-B893-49D8-892F-8E548FD351E7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18CF4-F60A-4D80-95B0-91C100D7B042}">
      <dgm:prSet phldrT="[Text]"/>
      <dgm:spPr/>
      <dgm:t>
        <a:bodyPr/>
        <a:lstStyle/>
        <a:p>
          <a:r>
            <a:rPr lang="ur-PK" dirty="0" smtClean="0"/>
            <a:t>Background Report</a:t>
          </a:r>
          <a:endParaRPr lang="en-US" dirty="0"/>
        </a:p>
      </dgm:t>
    </dgm:pt>
    <dgm:pt modelId="{5FEC5430-6706-4A78-B97B-11E293CBB152}" type="parTrans" cxnId="{5CA2BED9-6E81-4FB0-98D4-5B7B5D0EFF97}">
      <dgm:prSet/>
      <dgm:spPr/>
      <dgm:t>
        <a:bodyPr/>
        <a:lstStyle/>
        <a:p>
          <a:endParaRPr lang="en-US"/>
        </a:p>
      </dgm:t>
    </dgm:pt>
    <dgm:pt modelId="{13983DC3-030C-4E21-B9B4-41ABB954D79A}" type="sibTrans" cxnId="{5CA2BED9-6E81-4FB0-98D4-5B7B5D0EFF97}">
      <dgm:prSet/>
      <dgm:spPr/>
      <dgm:t>
        <a:bodyPr/>
        <a:lstStyle/>
        <a:p>
          <a:endParaRPr lang="en-US"/>
        </a:p>
      </dgm:t>
    </dgm:pt>
    <dgm:pt modelId="{C542DD01-D44D-4D6E-90DD-08FA931482D4}">
      <dgm:prSet phldrT="[Text]"/>
      <dgm:spPr/>
      <dgm:t>
        <a:bodyPr/>
        <a:lstStyle/>
        <a:p>
          <a:r>
            <a:rPr lang="ur-PK" dirty="0" smtClean="0"/>
            <a:t>Feasibility Report</a:t>
          </a:r>
          <a:endParaRPr lang="en-US" dirty="0"/>
        </a:p>
      </dgm:t>
    </dgm:pt>
    <dgm:pt modelId="{FC4DEC0D-048A-43EF-9444-06E634DD85FB}" type="parTrans" cxnId="{C15DBEFE-1F80-4AC7-862D-B0250160CBDB}">
      <dgm:prSet/>
      <dgm:spPr/>
      <dgm:t>
        <a:bodyPr/>
        <a:lstStyle/>
        <a:p>
          <a:endParaRPr lang="en-US"/>
        </a:p>
      </dgm:t>
    </dgm:pt>
    <dgm:pt modelId="{D7E134B3-C72A-4745-B8AC-22C603D6531D}" type="sibTrans" cxnId="{C15DBEFE-1F80-4AC7-862D-B0250160CBDB}">
      <dgm:prSet/>
      <dgm:spPr/>
      <dgm:t>
        <a:bodyPr/>
        <a:lstStyle/>
        <a:p>
          <a:endParaRPr lang="en-US"/>
        </a:p>
      </dgm:t>
    </dgm:pt>
    <dgm:pt modelId="{BA76B150-FFF8-489F-9AF4-3EAB7F2E5DE0}">
      <dgm:prSet phldrT="[Text]"/>
      <dgm:spPr/>
      <dgm:t>
        <a:bodyPr/>
        <a:lstStyle/>
        <a:p>
          <a:r>
            <a:rPr lang="ur-PK" dirty="0" smtClean="0"/>
            <a:t>Primary Research Report</a:t>
          </a:r>
          <a:endParaRPr lang="en-US" dirty="0"/>
        </a:p>
      </dgm:t>
    </dgm:pt>
    <dgm:pt modelId="{287B4FF9-D1F0-4AAE-BE4F-8698B4714B01}" type="parTrans" cxnId="{B55BD7DF-2208-4634-A287-447C7BC11CD1}">
      <dgm:prSet/>
      <dgm:spPr/>
      <dgm:t>
        <a:bodyPr/>
        <a:lstStyle/>
        <a:p>
          <a:endParaRPr lang="en-US"/>
        </a:p>
      </dgm:t>
    </dgm:pt>
    <dgm:pt modelId="{BE548B49-09E5-4DFE-AE99-3E8BEE8E16F0}" type="sibTrans" cxnId="{B55BD7DF-2208-4634-A287-447C7BC11CD1}">
      <dgm:prSet/>
      <dgm:spPr/>
      <dgm:t>
        <a:bodyPr/>
        <a:lstStyle/>
        <a:p>
          <a:endParaRPr lang="en-US"/>
        </a:p>
      </dgm:t>
    </dgm:pt>
    <dgm:pt modelId="{F5697CEA-DC53-4244-AB64-4822A03D3E9F}">
      <dgm:prSet phldrT="[Text]"/>
      <dgm:spPr/>
      <dgm:t>
        <a:bodyPr/>
        <a:lstStyle/>
        <a:p>
          <a:r>
            <a:rPr lang="ur-PK" dirty="0" smtClean="0"/>
            <a:t>Technical Specifications</a:t>
          </a:r>
          <a:endParaRPr lang="en-US" dirty="0"/>
        </a:p>
      </dgm:t>
    </dgm:pt>
    <dgm:pt modelId="{57ED7320-FDD6-4326-B511-4A4460382DCD}" type="parTrans" cxnId="{D575264B-16B4-4CCF-81C3-01EBDD130B9C}">
      <dgm:prSet/>
      <dgm:spPr/>
      <dgm:t>
        <a:bodyPr/>
        <a:lstStyle/>
        <a:p>
          <a:endParaRPr lang="en-US"/>
        </a:p>
      </dgm:t>
    </dgm:pt>
    <dgm:pt modelId="{47750E84-26AD-4E24-B143-ACC540FE4CDC}" type="sibTrans" cxnId="{D575264B-16B4-4CCF-81C3-01EBDD130B9C}">
      <dgm:prSet/>
      <dgm:spPr/>
      <dgm:t>
        <a:bodyPr/>
        <a:lstStyle/>
        <a:p>
          <a:endParaRPr lang="en-US"/>
        </a:p>
      </dgm:t>
    </dgm:pt>
    <dgm:pt modelId="{8F01380B-BB8E-4E98-8C4A-D80D69605F9F}" type="pres">
      <dgm:prSet presAssocID="{62C1800B-B893-49D8-892F-8E548FD351E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C27B3-E765-469E-A54E-47A29CD6DCE5}" type="pres">
      <dgm:prSet presAssocID="{62C1800B-B893-49D8-892F-8E548FD351E7}" presName="axisShape" presStyleLbl="bgShp" presStyleIdx="0" presStyleCnt="1"/>
      <dgm:spPr/>
    </dgm:pt>
    <dgm:pt modelId="{ADEF076F-DD85-4A44-9E39-E6944594638E}" type="pres">
      <dgm:prSet presAssocID="{62C1800B-B893-49D8-892F-8E548FD351E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01A09-39F7-49C6-AB44-6735E4368667}" type="pres">
      <dgm:prSet presAssocID="{62C1800B-B893-49D8-892F-8E548FD351E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AF4B3-4405-4356-83DA-97DB929346FE}" type="pres">
      <dgm:prSet presAssocID="{62C1800B-B893-49D8-892F-8E548FD351E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CB5C2-D059-4316-B13B-5BD5E3F6A655}" type="pres">
      <dgm:prSet presAssocID="{62C1800B-B893-49D8-892F-8E548FD351E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F92C8-F08D-4357-BF14-E16F4BC5B9CF}" type="presOf" srcId="{F5697CEA-DC53-4244-AB64-4822A03D3E9F}" destId="{9ACCB5C2-D059-4316-B13B-5BD5E3F6A655}" srcOrd="0" destOrd="0" presId="urn:microsoft.com/office/officeart/2005/8/layout/matrix2"/>
    <dgm:cxn modelId="{CF8C5A24-6AB0-44E4-869B-6DBA5FCD7CCC}" type="presOf" srcId="{F0518CF4-F60A-4D80-95B0-91C100D7B042}" destId="{ADEF076F-DD85-4A44-9E39-E6944594638E}" srcOrd="0" destOrd="0" presId="urn:microsoft.com/office/officeart/2005/8/layout/matrix2"/>
    <dgm:cxn modelId="{56ECD6B8-EC65-466B-AC36-15AACE9A675D}" type="presOf" srcId="{62C1800B-B893-49D8-892F-8E548FD351E7}" destId="{8F01380B-BB8E-4E98-8C4A-D80D69605F9F}" srcOrd="0" destOrd="0" presId="urn:microsoft.com/office/officeart/2005/8/layout/matrix2"/>
    <dgm:cxn modelId="{C15DBEFE-1F80-4AC7-862D-B0250160CBDB}" srcId="{62C1800B-B893-49D8-892F-8E548FD351E7}" destId="{C542DD01-D44D-4D6E-90DD-08FA931482D4}" srcOrd="1" destOrd="0" parTransId="{FC4DEC0D-048A-43EF-9444-06E634DD85FB}" sibTransId="{D7E134B3-C72A-4745-B8AC-22C603D6531D}"/>
    <dgm:cxn modelId="{188001E3-B674-4DA1-ADB3-41BFE89B0800}" type="presOf" srcId="{BA76B150-FFF8-489F-9AF4-3EAB7F2E5DE0}" destId="{C42AF4B3-4405-4356-83DA-97DB929346FE}" srcOrd="0" destOrd="0" presId="urn:microsoft.com/office/officeart/2005/8/layout/matrix2"/>
    <dgm:cxn modelId="{D575264B-16B4-4CCF-81C3-01EBDD130B9C}" srcId="{62C1800B-B893-49D8-892F-8E548FD351E7}" destId="{F5697CEA-DC53-4244-AB64-4822A03D3E9F}" srcOrd="3" destOrd="0" parTransId="{57ED7320-FDD6-4326-B511-4A4460382DCD}" sibTransId="{47750E84-26AD-4E24-B143-ACC540FE4CDC}"/>
    <dgm:cxn modelId="{5CA2BED9-6E81-4FB0-98D4-5B7B5D0EFF97}" srcId="{62C1800B-B893-49D8-892F-8E548FD351E7}" destId="{F0518CF4-F60A-4D80-95B0-91C100D7B042}" srcOrd="0" destOrd="0" parTransId="{5FEC5430-6706-4A78-B97B-11E293CBB152}" sibTransId="{13983DC3-030C-4E21-B9B4-41ABB954D79A}"/>
    <dgm:cxn modelId="{B55BD7DF-2208-4634-A287-447C7BC11CD1}" srcId="{62C1800B-B893-49D8-892F-8E548FD351E7}" destId="{BA76B150-FFF8-489F-9AF4-3EAB7F2E5DE0}" srcOrd="2" destOrd="0" parTransId="{287B4FF9-D1F0-4AAE-BE4F-8698B4714B01}" sibTransId="{BE548B49-09E5-4DFE-AE99-3E8BEE8E16F0}"/>
    <dgm:cxn modelId="{1DD8A645-9FA7-4870-B79E-A74EB91F0B22}" type="presOf" srcId="{C542DD01-D44D-4D6E-90DD-08FA931482D4}" destId="{79901A09-39F7-49C6-AB44-6735E4368667}" srcOrd="0" destOrd="0" presId="urn:microsoft.com/office/officeart/2005/8/layout/matrix2"/>
    <dgm:cxn modelId="{3009CE60-009F-4281-824D-624987D0384C}" type="presParOf" srcId="{8F01380B-BB8E-4E98-8C4A-D80D69605F9F}" destId="{081C27B3-E765-469E-A54E-47A29CD6DCE5}" srcOrd="0" destOrd="0" presId="urn:microsoft.com/office/officeart/2005/8/layout/matrix2"/>
    <dgm:cxn modelId="{CCB8297D-D93E-4234-BBCD-41946B550CB3}" type="presParOf" srcId="{8F01380B-BB8E-4E98-8C4A-D80D69605F9F}" destId="{ADEF076F-DD85-4A44-9E39-E6944594638E}" srcOrd="1" destOrd="0" presId="urn:microsoft.com/office/officeart/2005/8/layout/matrix2"/>
    <dgm:cxn modelId="{499659F8-0FB8-485F-BD47-77D87BA35D46}" type="presParOf" srcId="{8F01380B-BB8E-4E98-8C4A-D80D69605F9F}" destId="{79901A09-39F7-49C6-AB44-6735E4368667}" srcOrd="2" destOrd="0" presId="urn:microsoft.com/office/officeart/2005/8/layout/matrix2"/>
    <dgm:cxn modelId="{E4C7FF4C-2B80-4085-A0FD-F0DD13F9BA6C}" type="presParOf" srcId="{8F01380B-BB8E-4E98-8C4A-D80D69605F9F}" destId="{C42AF4B3-4405-4356-83DA-97DB929346FE}" srcOrd="3" destOrd="0" presId="urn:microsoft.com/office/officeart/2005/8/layout/matrix2"/>
    <dgm:cxn modelId="{46028B66-8835-4A14-A20E-EDBB4DC66001}" type="presParOf" srcId="{8F01380B-BB8E-4E98-8C4A-D80D69605F9F}" destId="{9ACCB5C2-D059-4316-B13B-5BD5E3F6A65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C13BC6-5268-489B-B7DA-544A92724F22}" type="doc">
      <dgm:prSet loTypeId="urn:microsoft.com/office/officeart/2005/8/layout/radial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E4CB8-7A62-43F0-9A85-A03F0336F118}">
      <dgm:prSet phldrT="[Text]"/>
      <dgm:spPr/>
      <dgm:t>
        <a:bodyPr/>
        <a:lstStyle/>
        <a:p>
          <a:r>
            <a:rPr lang="ur-PK" dirty="0" smtClean="0"/>
            <a:t>TOPIC</a:t>
          </a:r>
          <a:endParaRPr lang="en-US" dirty="0"/>
        </a:p>
      </dgm:t>
    </dgm:pt>
    <dgm:pt modelId="{A04748B0-E571-49DC-90B4-279F66C5D80B}" type="parTrans" cxnId="{8731C959-FC72-40A2-80EF-FA2710289511}">
      <dgm:prSet/>
      <dgm:spPr/>
      <dgm:t>
        <a:bodyPr/>
        <a:lstStyle/>
        <a:p>
          <a:endParaRPr lang="en-US"/>
        </a:p>
      </dgm:t>
    </dgm:pt>
    <dgm:pt modelId="{FCF1ACFE-051F-414C-BEDB-C9D3B84AB73D}" type="sibTrans" cxnId="{8731C959-FC72-40A2-80EF-FA2710289511}">
      <dgm:prSet/>
      <dgm:spPr/>
      <dgm:t>
        <a:bodyPr/>
        <a:lstStyle/>
        <a:p>
          <a:endParaRPr lang="en-US"/>
        </a:p>
      </dgm:t>
    </dgm:pt>
    <dgm:pt modelId="{3BD5C428-9BCD-4D98-82F4-568E5C273865}">
      <dgm:prSet phldrT="[Text]"/>
      <dgm:spPr/>
      <dgm:t>
        <a:bodyPr/>
        <a:lstStyle/>
        <a:p>
          <a:r>
            <a:rPr lang="ur-PK" dirty="0" smtClean="0"/>
            <a:t>Audience</a:t>
          </a:r>
          <a:endParaRPr lang="en-US" dirty="0"/>
        </a:p>
      </dgm:t>
    </dgm:pt>
    <dgm:pt modelId="{2E860340-B6B6-4810-B591-EA64BE429AAE}" type="parTrans" cxnId="{A9621878-B2A8-4971-B7D0-89F36CDCDC81}">
      <dgm:prSet/>
      <dgm:spPr/>
      <dgm:t>
        <a:bodyPr/>
        <a:lstStyle/>
        <a:p>
          <a:endParaRPr lang="en-US"/>
        </a:p>
      </dgm:t>
    </dgm:pt>
    <dgm:pt modelId="{F280CCF9-A833-40FC-8D14-9A17F5A9330B}" type="sibTrans" cxnId="{A9621878-B2A8-4971-B7D0-89F36CDCDC81}">
      <dgm:prSet/>
      <dgm:spPr/>
      <dgm:t>
        <a:bodyPr/>
        <a:lstStyle/>
        <a:p>
          <a:endParaRPr lang="en-US"/>
        </a:p>
      </dgm:t>
    </dgm:pt>
    <dgm:pt modelId="{10E2ED1B-0A80-4642-B704-51142B110763}">
      <dgm:prSet phldrT="[Text]"/>
      <dgm:spPr/>
      <dgm:t>
        <a:bodyPr/>
        <a:lstStyle/>
        <a:p>
          <a:r>
            <a:rPr lang="ur-PK" dirty="0" smtClean="0"/>
            <a:t>Purpose</a:t>
          </a:r>
          <a:endParaRPr lang="en-US" dirty="0"/>
        </a:p>
      </dgm:t>
    </dgm:pt>
    <dgm:pt modelId="{4721A1E4-A3E3-4C7B-A0E2-5CE344BE4694}" type="parTrans" cxnId="{B65D6050-8623-4AE2-8212-4E0FE621A19C}">
      <dgm:prSet/>
      <dgm:spPr/>
      <dgm:t>
        <a:bodyPr/>
        <a:lstStyle/>
        <a:p>
          <a:endParaRPr lang="en-US"/>
        </a:p>
      </dgm:t>
    </dgm:pt>
    <dgm:pt modelId="{5B13BB50-6553-44A3-A370-E3B73DE01C03}" type="sibTrans" cxnId="{B65D6050-8623-4AE2-8212-4E0FE621A19C}">
      <dgm:prSet/>
      <dgm:spPr/>
      <dgm:t>
        <a:bodyPr/>
        <a:lstStyle/>
        <a:p>
          <a:endParaRPr lang="en-US"/>
        </a:p>
      </dgm:t>
    </dgm:pt>
    <dgm:pt modelId="{8A7FE12E-EEEC-4554-8C04-0AFFC3DB9CDB}">
      <dgm:prSet phldrT="[Text]"/>
      <dgm:spPr/>
      <dgm:t>
        <a:bodyPr/>
        <a:lstStyle/>
        <a:p>
          <a:r>
            <a:rPr lang="ur-PK" dirty="0" smtClean="0"/>
            <a:t>Type</a:t>
          </a:r>
          <a:endParaRPr lang="en-US" dirty="0"/>
        </a:p>
      </dgm:t>
    </dgm:pt>
    <dgm:pt modelId="{C8ABE9BD-1E25-4F61-AA6D-79FDE8E27F52}" type="parTrans" cxnId="{86E8059A-4EE2-47A8-ACED-95FBBBAB33C8}">
      <dgm:prSet/>
      <dgm:spPr/>
      <dgm:t>
        <a:bodyPr/>
        <a:lstStyle/>
        <a:p>
          <a:endParaRPr lang="en-US"/>
        </a:p>
      </dgm:t>
    </dgm:pt>
    <dgm:pt modelId="{EB08506D-E537-4A68-927A-C88A503213C1}" type="sibTrans" cxnId="{86E8059A-4EE2-47A8-ACED-95FBBBAB33C8}">
      <dgm:prSet/>
      <dgm:spPr/>
      <dgm:t>
        <a:bodyPr/>
        <a:lstStyle/>
        <a:p>
          <a:endParaRPr lang="en-US"/>
        </a:p>
      </dgm:t>
    </dgm:pt>
    <dgm:pt modelId="{F8D45C21-47D9-4DD1-AE6D-A48225A352C4}">
      <dgm:prSet phldrT="[Text]"/>
      <dgm:spPr/>
      <dgm:t>
        <a:bodyPr/>
        <a:lstStyle/>
        <a:p>
          <a:r>
            <a:rPr lang="ur-PK" dirty="0" smtClean="0"/>
            <a:t>Situation</a:t>
          </a:r>
          <a:endParaRPr lang="en-US" dirty="0"/>
        </a:p>
      </dgm:t>
    </dgm:pt>
    <dgm:pt modelId="{A5C3B8BE-569B-4F39-A23C-B9967F317EF9}" type="parTrans" cxnId="{1ABC6135-B224-496D-AFC6-B57DB59E8230}">
      <dgm:prSet/>
      <dgm:spPr/>
      <dgm:t>
        <a:bodyPr/>
        <a:lstStyle/>
        <a:p>
          <a:endParaRPr lang="en-US"/>
        </a:p>
      </dgm:t>
    </dgm:pt>
    <dgm:pt modelId="{15E83300-2EFB-43DF-B683-58313234D03C}" type="sibTrans" cxnId="{1ABC6135-B224-496D-AFC6-B57DB59E8230}">
      <dgm:prSet/>
      <dgm:spPr/>
      <dgm:t>
        <a:bodyPr/>
        <a:lstStyle/>
        <a:p>
          <a:endParaRPr lang="en-US"/>
        </a:p>
      </dgm:t>
    </dgm:pt>
    <dgm:pt modelId="{01114934-50FE-4587-B668-A7BD704613CF}" type="pres">
      <dgm:prSet presAssocID="{3FC13BC6-5268-489B-B7DA-544A92724F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E25A2A-3188-4B9A-A9B9-EC19470EE3BB}" type="pres">
      <dgm:prSet presAssocID="{302E4CB8-7A62-43F0-9A85-A03F0336F118}" presName="centerShape" presStyleLbl="node0" presStyleIdx="0" presStyleCnt="1"/>
      <dgm:spPr/>
      <dgm:t>
        <a:bodyPr/>
        <a:lstStyle/>
        <a:p>
          <a:endParaRPr lang="en-US"/>
        </a:p>
      </dgm:t>
    </dgm:pt>
    <dgm:pt modelId="{CD206774-20B2-48FC-AEB3-80D713D016E2}" type="pres">
      <dgm:prSet presAssocID="{2E860340-B6B6-4810-B591-EA64BE429AAE}" presName="Name9" presStyleLbl="parChTrans1D2" presStyleIdx="0" presStyleCnt="4"/>
      <dgm:spPr/>
      <dgm:t>
        <a:bodyPr/>
        <a:lstStyle/>
        <a:p>
          <a:endParaRPr lang="en-US"/>
        </a:p>
      </dgm:t>
    </dgm:pt>
    <dgm:pt modelId="{F3EF93BC-6D60-40FA-9B94-9BE6B343CCBC}" type="pres">
      <dgm:prSet presAssocID="{2E860340-B6B6-4810-B591-EA64BE429AA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58F656D-9EB1-4AAA-B4F7-92811758F18B}" type="pres">
      <dgm:prSet presAssocID="{3BD5C428-9BCD-4D98-82F4-568E5C2738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2907-EBCC-4275-A382-C45B914A9495}" type="pres">
      <dgm:prSet presAssocID="{4721A1E4-A3E3-4C7B-A0E2-5CE344BE4694}" presName="Name9" presStyleLbl="parChTrans1D2" presStyleIdx="1" presStyleCnt="4"/>
      <dgm:spPr/>
      <dgm:t>
        <a:bodyPr/>
        <a:lstStyle/>
        <a:p>
          <a:endParaRPr lang="en-US"/>
        </a:p>
      </dgm:t>
    </dgm:pt>
    <dgm:pt modelId="{80D42D83-2FAE-49F5-963D-96791579B591}" type="pres">
      <dgm:prSet presAssocID="{4721A1E4-A3E3-4C7B-A0E2-5CE344BE469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97D0B44-0BF1-49B7-8EBE-90DE50A19D9E}" type="pres">
      <dgm:prSet presAssocID="{10E2ED1B-0A80-4642-B704-51142B1107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0086D-F226-4973-85DF-95F4A6207E36}" type="pres">
      <dgm:prSet presAssocID="{C8ABE9BD-1E25-4F61-AA6D-79FDE8E27F52}" presName="Name9" presStyleLbl="parChTrans1D2" presStyleIdx="2" presStyleCnt="4"/>
      <dgm:spPr/>
      <dgm:t>
        <a:bodyPr/>
        <a:lstStyle/>
        <a:p>
          <a:endParaRPr lang="en-US"/>
        </a:p>
      </dgm:t>
    </dgm:pt>
    <dgm:pt modelId="{C0821275-E933-4063-86BD-A9E2C5A33842}" type="pres">
      <dgm:prSet presAssocID="{C8ABE9BD-1E25-4F61-AA6D-79FDE8E27F5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F54504D-2FC2-4238-B2E4-CAB8BE6E3315}" type="pres">
      <dgm:prSet presAssocID="{8A7FE12E-EEEC-4554-8C04-0AFFC3DB9C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E5E20-7235-4CC6-9E3E-B8D69D59E03E}" type="pres">
      <dgm:prSet presAssocID="{A5C3B8BE-569B-4F39-A23C-B9967F317EF9}" presName="Name9" presStyleLbl="parChTrans1D2" presStyleIdx="3" presStyleCnt="4"/>
      <dgm:spPr/>
      <dgm:t>
        <a:bodyPr/>
        <a:lstStyle/>
        <a:p>
          <a:endParaRPr lang="en-US"/>
        </a:p>
      </dgm:t>
    </dgm:pt>
    <dgm:pt modelId="{C339EBCA-0C1A-4DF2-9764-18DEE2E1D4DF}" type="pres">
      <dgm:prSet presAssocID="{A5C3B8BE-569B-4F39-A23C-B9967F317EF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3F03A26-F8A0-45FC-81EC-27E298565448}" type="pres">
      <dgm:prSet presAssocID="{F8D45C21-47D9-4DD1-AE6D-A48225A352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8059A-4EE2-47A8-ACED-95FBBBAB33C8}" srcId="{302E4CB8-7A62-43F0-9A85-A03F0336F118}" destId="{8A7FE12E-EEEC-4554-8C04-0AFFC3DB9CDB}" srcOrd="2" destOrd="0" parTransId="{C8ABE9BD-1E25-4F61-AA6D-79FDE8E27F52}" sibTransId="{EB08506D-E537-4A68-927A-C88A503213C1}"/>
    <dgm:cxn modelId="{8731C959-FC72-40A2-80EF-FA2710289511}" srcId="{3FC13BC6-5268-489B-B7DA-544A92724F22}" destId="{302E4CB8-7A62-43F0-9A85-A03F0336F118}" srcOrd="0" destOrd="0" parTransId="{A04748B0-E571-49DC-90B4-279F66C5D80B}" sibTransId="{FCF1ACFE-051F-414C-BEDB-C9D3B84AB73D}"/>
    <dgm:cxn modelId="{B65D6050-8623-4AE2-8212-4E0FE621A19C}" srcId="{302E4CB8-7A62-43F0-9A85-A03F0336F118}" destId="{10E2ED1B-0A80-4642-B704-51142B110763}" srcOrd="1" destOrd="0" parTransId="{4721A1E4-A3E3-4C7B-A0E2-5CE344BE4694}" sibTransId="{5B13BB50-6553-44A3-A370-E3B73DE01C03}"/>
    <dgm:cxn modelId="{6DA48CCF-041B-4499-B274-88738373D2FE}" type="presOf" srcId="{2E860340-B6B6-4810-B591-EA64BE429AAE}" destId="{F3EF93BC-6D60-40FA-9B94-9BE6B343CCBC}" srcOrd="1" destOrd="0" presId="urn:microsoft.com/office/officeart/2005/8/layout/radial1"/>
    <dgm:cxn modelId="{121F3EF2-DDFD-4FDE-84A0-B48945F13D8D}" type="presOf" srcId="{8A7FE12E-EEEC-4554-8C04-0AFFC3DB9CDB}" destId="{8F54504D-2FC2-4238-B2E4-CAB8BE6E3315}" srcOrd="0" destOrd="0" presId="urn:microsoft.com/office/officeart/2005/8/layout/radial1"/>
    <dgm:cxn modelId="{A9621878-B2A8-4971-B7D0-89F36CDCDC81}" srcId="{302E4CB8-7A62-43F0-9A85-A03F0336F118}" destId="{3BD5C428-9BCD-4D98-82F4-568E5C273865}" srcOrd="0" destOrd="0" parTransId="{2E860340-B6B6-4810-B591-EA64BE429AAE}" sibTransId="{F280CCF9-A833-40FC-8D14-9A17F5A9330B}"/>
    <dgm:cxn modelId="{039C4E2C-6C88-468C-8A64-46ADA2D08D54}" type="presOf" srcId="{4721A1E4-A3E3-4C7B-A0E2-5CE344BE4694}" destId="{8E082907-EBCC-4275-A382-C45B914A9495}" srcOrd="0" destOrd="0" presId="urn:microsoft.com/office/officeart/2005/8/layout/radial1"/>
    <dgm:cxn modelId="{1ABC6135-B224-496D-AFC6-B57DB59E8230}" srcId="{302E4CB8-7A62-43F0-9A85-A03F0336F118}" destId="{F8D45C21-47D9-4DD1-AE6D-A48225A352C4}" srcOrd="3" destOrd="0" parTransId="{A5C3B8BE-569B-4F39-A23C-B9967F317EF9}" sibTransId="{15E83300-2EFB-43DF-B683-58313234D03C}"/>
    <dgm:cxn modelId="{50232B86-8933-492E-BB45-2C90150D2EFE}" type="presOf" srcId="{302E4CB8-7A62-43F0-9A85-A03F0336F118}" destId="{A9E25A2A-3188-4B9A-A9B9-EC19470EE3BB}" srcOrd="0" destOrd="0" presId="urn:microsoft.com/office/officeart/2005/8/layout/radial1"/>
    <dgm:cxn modelId="{BED86414-90B5-4FD9-9CD0-3CDE3F501F59}" type="presOf" srcId="{4721A1E4-A3E3-4C7B-A0E2-5CE344BE4694}" destId="{80D42D83-2FAE-49F5-963D-96791579B591}" srcOrd="1" destOrd="0" presId="urn:microsoft.com/office/officeart/2005/8/layout/radial1"/>
    <dgm:cxn modelId="{E9E106B7-704F-4A75-8E86-83D209F8F947}" type="presOf" srcId="{3FC13BC6-5268-489B-B7DA-544A92724F22}" destId="{01114934-50FE-4587-B668-A7BD704613CF}" srcOrd="0" destOrd="0" presId="urn:microsoft.com/office/officeart/2005/8/layout/radial1"/>
    <dgm:cxn modelId="{E7C48DD2-3717-41B7-B8AD-9E29BDF16C0F}" type="presOf" srcId="{A5C3B8BE-569B-4F39-A23C-B9967F317EF9}" destId="{C339EBCA-0C1A-4DF2-9764-18DEE2E1D4DF}" srcOrd="1" destOrd="0" presId="urn:microsoft.com/office/officeart/2005/8/layout/radial1"/>
    <dgm:cxn modelId="{3103A306-1C9A-4392-B01B-6BD7175B40F8}" type="presOf" srcId="{10E2ED1B-0A80-4642-B704-51142B110763}" destId="{F97D0B44-0BF1-49B7-8EBE-90DE50A19D9E}" srcOrd="0" destOrd="0" presId="urn:microsoft.com/office/officeart/2005/8/layout/radial1"/>
    <dgm:cxn modelId="{139E86A5-F8B8-45F6-A8BE-3615D1059434}" type="presOf" srcId="{C8ABE9BD-1E25-4F61-AA6D-79FDE8E27F52}" destId="{5820086D-F226-4973-85DF-95F4A6207E36}" srcOrd="0" destOrd="0" presId="urn:microsoft.com/office/officeart/2005/8/layout/radial1"/>
    <dgm:cxn modelId="{07EC95AF-B652-447D-A048-5265208A1A81}" type="presOf" srcId="{A5C3B8BE-569B-4F39-A23C-B9967F317EF9}" destId="{7ACE5E20-7235-4CC6-9E3E-B8D69D59E03E}" srcOrd="0" destOrd="0" presId="urn:microsoft.com/office/officeart/2005/8/layout/radial1"/>
    <dgm:cxn modelId="{33CF7441-5D44-4F55-BBA3-461EA5806E07}" type="presOf" srcId="{F8D45C21-47D9-4DD1-AE6D-A48225A352C4}" destId="{33F03A26-F8A0-45FC-81EC-27E298565448}" srcOrd="0" destOrd="0" presId="urn:microsoft.com/office/officeart/2005/8/layout/radial1"/>
    <dgm:cxn modelId="{B362EB2C-EC46-4BCC-83AE-C6B0E9815991}" type="presOf" srcId="{C8ABE9BD-1E25-4F61-AA6D-79FDE8E27F52}" destId="{C0821275-E933-4063-86BD-A9E2C5A33842}" srcOrd="1" destOrd="0" presId="urn:microsoft.com/office/officeart/2005/8/layout/radial1"/>
    <dgm:cxn modelId="{8E6C09CB-3144-4464-8716-5CD3BECC0367}" type="presOf" srcId="{2E860340-B6B6-4810-B591-EA64BE429AAE}" destId="{CD206774-20B2-48FC-AEB3-80D713D016E2}" srcOrd="0" destOrd="0" presId="urn:microsoft.com/office/officeart/2005/8/layout/radial1"/>
    <dgm:cxn modelId="{9BE843BB-5AC1-46BE-99EA-868EFB77C24C}" type="presOf" srcId="{3BD5C428-9BCD-4D98-82F4-568E5C273865}" destId="{A58F656D-9EB1-4AAA-B4F7-92811758F18B}" srcOrd="0" destOrd="0" presId="urn:microsoft.com/office/officeart/2005/8/layout/radial1"/>
    <dgm:cxn modelId="{AD8E174C-5F98-43EB-A1D3-545D724ED0DD}" type="presParOf" srcId="{01114934-50FE-4587-B668-A7BD704613CF}" destId="{A9E25A2A-3188-4B9A-A9B9-EC19470EE3BB}" srcOrd="0" destOrd="0" presId="urn:microsoft.com/office/officeart/2005/8/layout/radial1"/>
    <dgm:cxn modelId="{110DA7E4-C8E9-411D-8F30-A52525FFC7CD}" type="presParOf" srcId="{01114934-50FE-4587-B668-A7BD704613CF}" destId="{CD206774-20B2-48FC-AEB3-80D713D016E2}" srcOrd="1" destOrd="0" presId="urn:microsoft.com/office/officeart/2005/8/layout/radial1"/>
    <dgm:cxn modelId="{12E17852-F678-4D0F-B4C9-9E28738C14DC}" type="presParOf" srcId="{CD206774-20B2-48FC-AEB3-80D713D016E2}" destId="{F3EF93BC-6D60-40FA-9B94-9BE6B343CCBC}" srcOrd="0" destOrd="0" presId="urn:microsoft.com/office/officeart/2005/8/layout/radial1"/>
    <dgm:cxn modelId="{BFDC9A19-2D08-4827-81E1-0CCED5DBB34A}" type="presParOf" srcId="{01114934-50FE-4587-B668-A7BD704613CF}" destId="{A58F656D-9EB1-4AAA-B4F7-92811758F18B}" srcOrd="2" destOrd="0" presId="urn:microsoft.com/office/officeart/2005/8/layout/radial1"/>
    <dgm:cxn modelId="{FB2B925B-02AC-4964-887E-D1D0EBB473D4}" type="presParOf" srcId="{01114934-50FE-4587-B668-A7BD704613CF}" destId="{8E082907-EBCC-4275-A382-C45B914A9495}" srcOrd="3" destOrd="0" presId="urn:microsoft.com/office/officeart/2005/8/layout/radial1"/>
    <dgm:cxn modelId="{902916AB-7566-44C7-B199-F08C7B1723FD}" type="presParOf" srcId="{8E082907-EBCC-4275-A382-C45B914A9495}" destId="{80D42D83-2FAE-49F5-963D-96791579B591}" srcOrd="0" destOrd="0" presId="urn:microsoft.com/office/officeart/2005/8/layout/radial1"/>
    <dgm:cxn modelId="{84FD839E-6CA6-4074-A364-23F27984DA58}" type="presParOf" srcId="{01114934-50FE-4587-B668-A7BD704613CF}" destId="{F97D0B44-0BF1-49B7-8EBE-90DE50A19D9E}" srcOrd="4" destOrd="0" presId="urn:microsoft.com/office/officeart/2005/8/layout/radial1"/>
    <dgm:cxn modelId="{6359333B-1EC8-4D6E-8D89-05EE58B692C8}" type="presParOf" srcId="{01114934-50FE-4587-B668-A7BD704613CF}" destId="{5820086D-F226-4973-85DF-95F4A6207E36}" srcOrd="5" destOrd="0" presId="urn:microsoft.com/office/officeart/2005/8/layout/radial1"/>
    <dgm:cxn modelId="{325B761A-2F21-4727-973D-7147481681F5}" type="presParOf" srcId="{5820086D-F226-4973-85DF-95F4A6207E36}" destId="{C0821275-E933-4063-86BD-A9E2C5A33842}" srcOrd="0" destOrd="0" presId="urn:microsoft.com/office/officeart/2005/8/layout/radial1"/>
    <dgm:cxn modelId="{4D1E3804-B325-4923-BAC4-30B0A2AC1590}" type="presParOf" srcId="{01114934-50FE-4587-B668-A7BD704613CF}" destId="{8F54504D-2FC2-4238-B2E4-CAB8BE6E3315}" srcOrd="6" destOrd="0" presId="urn:microsoft.com/office/officeart/2005/8/layout/radial1"/>
    <dgm:cxn modelId="{5DFFDE45-ABC7-4181-B8B3-1D3D4CF59783}" type="presParOf" srcId="{01114934-50FE-4587-B668-A7BD704613CF}" destId="{7ACE5E20-7235-4CC6-9E3E-B8D69D59E03E}" srcOrd="7" destOrd="0" presId="urn:microsoft.com/office/officeart/2005/8/layout/radial1"/>
    <dgm:cxn modelId="{E4784FE3-0EA8-4261-9FC9-A7F4467F4AFF}" type="presParOf" srcId="{7ACE5E20-7235-4CC6-9E3E-B8D69D59E03E}" destId="{C339EBCA-0C1A-4DF2-9764-18DEE2E1D4DF}" srcOrd="0" destOrd="0" presId="urn:microsoft.com/office/officeart/2005/8/layout/radial1"/>
    <dgm:cxn modelId="{9958415A-0257-45EE-8D25-8FB18542EB8B}" type="presParOf" srcId="{01114934-50FE-4587-B668-A7BD704613CF}" destId="{33F03A26-F8A0-45FC-81EC-27E29856544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067715-006D-48BA-B4E3-E0DE82E6B8E1}" type="doc">
      <dgm:prSet loTypeId="urn:microsoft.com/office/officeart/2005/8/layout/list1" loCatId="list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12564F-729B-45F3-AAB8-C18D29E96E17}">
      <dgm:prSet phldrT="[Text]"/>
      <dgm:spPr/>
      <dgm:t>
        <a:bodyPr/>
        <a:lstStyle/>
        <a:p>
          <a:r>
            <a:rPr lang="ur-PK" dirty="0" smtClean="0"/>
            <a:t>Editorial Topics</a:t>
          </a:r>
          <a:endParaRPr lang="en-US" dirty="0"/>
        </a:p>
      </dgm:t>
    </dgm:pt>
    <dgm:pt modelId="{589DA169-0B0B-42CB-B7B6-4B8C6804A127}" type="parTrans" cxnId="{2A7774C6-B1F5-4705-8422-D40E1F5A77BE}">
      <dgm:prSet/>
      <dgm:spPr/>
      <dgm:t>
        <a:bodyPr/>
        <a:lstStyle/>
        <a:p>
          <a:endParaRPr lang="en-US"/>
        </a:p>
      </dgm:t>
    </dgm:pt>
    <dgm:pt modelId="{7A3B3492-D9A1-4B1C-A039-8D04723441F7}" type="sibTrans" cxnId="{2A7774C6-B1F5-4705-8422-D40E1F5A77BE}">
      <dgm:prSet/>
      <dgm:spPr/>
      <dgm:t>
        <a:bodyPr/>
        <a:lstStyle/>
        <a:p>
          <a:endParaRPr lang="en-US"/>
        </a:p>
      </dgm:t>
    </dgm:pt>
    <dgm:pt modelId="{7E697421-C12C-4A91-810A-285544040229}">
      <dgm:prSet phldrT="[Text]"/>
      <dgm:spPr/>
      <dgm:t>
        <a:bodyPr/>
        <a:lstStyle/>
        <a:p>
          <a:r>
            <a:rPr lang="ur-PK" dirty="0" smtClean="0"/>
            <a:t>Fuzzy Topics</a:t>
          </a:r>
          <a:endParaRPr lang="en-US" dirty="0"/>
        </a:p>
      </dgm:t>
    </dgm:pt>
    <dgm:pt modelId="{EBAAE02A-DE6A-42C7-A357-54833495BA24}" type="parTrans" cxnId="{E6E1EDF9-3E57-4A19-89C6-01E6473259F0}">
      <dgm:prSet/>
      <dgm:spPr/>
      <dgm:t>
        <a:bodyPr/>
        <a:lstStyle/>
        <a:p>
          <a:endParaRPr lang="en-US"/>
        </a:p>
      </dgm:t>
    </dgm:pt>
    <dgm:pt modelId="{E54F79B3-51A4-42C3-AA7D-8E55351C5B9E}" type="sibTrans" cxnId="{E6E1EDF9-3E57-4A19-89C6-01E6473259F0}">
      <dgm:prSet/>
      <dgm:spPr/>
      <dgm:t>
        <a:bodyPr/>
        <a:lstStyle/>
        <a:p>
          <a:endParaRPr lang="en-US"/>
        </a:p>
      </dgm:t>
    </dgm:pt>
    <dgm:pt modelId="{D776AEB0-CC77-4CD9-BABB-D1E2E4E94828}">
      <dgm:prSet phldrT="[Text]"/>
      <dgm:spPr/>
      <dgm:t>
        <a:bodyPr/>
        <a:lstStyle/>
        <a:p>
          <a:r>
            <a:rPr lang="ur-PK" dirty="0" smtClean="0"/>
            <a:t>Hard to handle Topics</a:t>
          </a:r>
          <a:endParaRPr lang="en-US" dirty="0"/>
        </a:p>
      </dgm:t>
    </dgm:pt>
    <dgm:pt modelId="{0AB43FF6-A2C7-4734-A237-EF9CFFC06B48}" type="parTrans" cxnId="{D8967AA3-952F-4CEB-BE08-955826033A9D}">
      <dgm:prSet/>
      <dgm:spPr/>
      <dgm:t>
        <a:bodyPr/>
        <a:lstStyle/>
        <a:p>
          <a:endParaRPr lang="en-US"/>
        </a:p>
      </dgm:t>
    </dgm:pt>
    <dgm:pt modelId="{A3D9F69A-165C-41E8-8B77-4216E6F54979}" type="sibTrans" cxnId="{D8967AA3-952F-4CEB-BE08-955826033A9D}">
      <dgm:prSet/>
      <dgm:spPr/>
      <dgm:t>
        <a:bodyPr/>
        <a:lstStyle/>
        <a:p>
          <a:endParaRPr lang="en-US"/>
        </a:p>
      </dgm:t>
    </dgm:pt>
    <dgm:pt modelId="{DE2F3141-05E6-4CF4-8C46-EA09EAD2728D}" type="pres">
      <dgm:prSet presAssocID="{7C067715-006D-48BA-B4E3-E0DE82E6B8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51B90-C4E8-4CAF-BD8A-7F1371F5CE0D}" type="pres">
      <dgm:prSet presAssocID="{6F12564F-729B-45F3-AAB8-C18D29E96E17}" presName="parentLin" presStyleCnt="0"/>
      <dgm:spPr/>
    </dgm:pt>
    <dgm:pt modelId="{49126F47-9E3E-4764-8E12-9B5D5A39CDF6}" type="pres">
      <dgm:prSet presAssocID="{6F12564F-729B-45F3-AAB8-C18D29E96E1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0D7D95E-356F-4B17-BB68-03ABF7F27C7E}" type="pres">
      <dgm:prSet presAssocID="{6F12564F-729B-45F3-AAB8-C18D29E96E17}" presName="parentText" presStyleLbl="node1" presStyleIdx="0" presStyleCnt="3" custLinFactNeighborX="88997" custLinFactNeighborY="465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63F34-57F9-4A31-8DCC-6B096067DE71}" type="pres">
      <dgm:prSet presAssocID="{6F12564F-729B-45F3-AAB8-C18D29E96E17}" presName="negativeSpace" presStyleCnt="0"/>
      <dgm:spPr/>
    </dgm:pt>
    <dgm:pt modelId="{50ADE31D-6EE3-4AD2-B6AB-45200FE51FAE}" type="pres">
      <dgm:prSet presAssocID="{6F12564F-729B-45F3-AAB8-C18D29E96E17}" presName="childText" presStyleLbl="conFgAcc1" presStyleIdx="0" presStyleCnt="3" custLinFactY="96327" custLinFactNeighborX="3932" custLinFactNeighborY="100000">
        <dgm:presLayoutVars>
          <dgm:bulletEnabled val="1"/>
        </dgm:presLayoutVars>
      </dgm:prSet>
      <dgm:spPr/>
    </dgm:pt>
    <dgm:pt modelId="{9B6EA3FA-7FB3-4655-9402-398350300361}" type="pres">
      <dgm:prSet presAssocID="{7A3B3492-D9A1-4B1C-A039-8D04723441F7}" presName="spaceBetweenRectangles" presStyleCnt="0"/>
      <dgm:spPr/>
    </dgm:pt>
    <dgm:pt modelId="{029F02FF-4D2B-4805-9B87-F1F88CF52619}" type="pres">
      <dgm:prSet presAssocID="{7E697421-C12C-4A91-810A-285544040229}" presName="parentLin" presStyleCnt="0"/>
      <dgm:spPr/>
    </dgm:pt>
    <dgm:pt modelId="{5557AA35-8E6A-45D5-8537-663EB0DD762D}" type="pres">
      <dgm:prSet presAssocID="{7E697421-C12C-4A91-810A-28554404022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5498E46-09EF-4907-9F86-23C64C34E4C5}" type="pres">
      <dgm:prSet presAssocID="{7E697421-C12C-4A91-810A-285544040229}" presName="parentText" presStyleLbl="node1" presStyleIdx="1" presStyleCnt="3" custLinFactX="16089" custLinFactNeighborX="100000" custLinFactNeighborY="266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A2E46-EEA5-441F-B07F-A471675CF8B1}" type="pres">
      <dgm:prSet presAssocID="{7E697421-C12C-4A91-810A-285544040229}" presName="negativeSpace" presStyleCnt="0"/>
      <dgm:spPr/>
    </dgm:pt>
    <dgm:pt modelId="{4A33FA48-F8FB-4EA7-A87F-5EAF0A48DACA}" type="pres">
      <dgm:prSet presAssocID="{7E697421-C12C-4A91-810A-285544040229}" presName="childText" presStyleLbl="conFgAcc1" presStyleIdx="1" presStyleCnt="3">
        <dgm:presLayoutVars>
          <dgm:bulletEnabled val="1"/>
        </dgm:presLayoutVars>
      </dgm:prSet>
      <dgm:spPr/>
    </dgm:pt>
    <dgm:pt modelId="{5F4124FC-B476-4C53-BC28-01D0479B0DA7}" type="pres">
      <dgm:prSet presAssocID="{E54F79B3-51A4-42C3-AA7D-8E55351C5B9E}" presName="spaceBetweenRectangles" presStyleCnt="0"/>
      <dgm:spPr/>
    </dgm:pt>
    <dgm:pt modelId="{CD296829-CB63-4D2E-9DCF-743E6CDDBDBD}" type="pres">
      <dgm:prSet presAssocID="{D776AEB0-CC77-4CD9-BABB-D1E2E4E94828}" presName="parentLin" presStyleCnt="0"/>
      <dgm:spPr/>
    </dgm:pt>
    <dgm:pt modelId="{750B69D6-91F7-461C-B7A7-0C6A9A5212E0}" type="pres">
      <dgm:prSet presAssocID="{D776AEB0-CC77-4CD9-BABB-D1E2E4E9482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FD34C57-A3A5-4309-B5DC-0256D291E03F}" type="pres">
      <dgm:prSet presAssocID="{D776AEB0-CC77-4CD9-BABB-D1E2E4E94828}" presName="parentText" presStyleLbl="node1" presStyleIdx="2" presStyleCnt="3" custLinFactX="31276" custLinFactNeighborX="100000" custLinFactNeighborY="67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91A33-320E-48FC-934E-532A1AAF9F0F}" type="pres">
      <dgm:prSet presAssocID="{D776AEB0-CC77-4CD9-BABB-D1E2E4E94828}" presName="negativeSpace" presStyleCnt="0"/>
      <dgm:spPr/>
    </dgm:pt>
    <dgm:pt modelId="{8D67CE56-F6CF-4C97-8FAF-30B47B34BBCA}" type="pres">
      <dgm:prSet presAssocID="{D776AEB0-CC77-4CD9-BABB-D1E2E4E948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9E9685-6518-4058-B3A0-DA1BCD0D9A28}" type="presOf" srcId="{7E697421-C12C-4A91-810A-285544040229}" destId="{B5498E46-09EF-4907-9F86-23C64C34E4C5}" srcOrd="1" destOrd="0" presId="urn:microsoft.com/office/officeart/2005/8/layout/list1"/>
    <dgm:cxn modelId="{813346C5-F743-4F05-92D6-79EE6254BB5F}" type="presOf" srcId="{D776AEB0-CC77-4CD9-BABB-D1E2E4E94828}" destId="{750B69D6-91F7-461C-B7A7-0C6A9A5212E0}" srcOrd="0" destOrd="0" presId="urn:microsoft.com/office/officeart/2005/8/layout/list1"/>
    <dgm:cxn modelId="{52AF8288-AF17-43FE-8B55-C391067B18F2}" type="presOf" srcId="{7C067715-006D-48BA-B4E3-E0DE82E6B8E1}" destId="{DE2F3141-05E6-4CF4-8C46-EA09EAD2728D}" srcOrd="0" destOrd="0" presId="urn:microsoft.com/office/officeart/2005/8/layout/list1"/>
    <dgm:cxn modelId="{2A7774C6-B1F5-4705-8422-D40E1F5A77BE}" srcId="{7C067715-006D-48BA-B4E3-E0DE82E6B8E1}" destId="{6F12564F-729B-45F3-AAB8-C18D29E96E17}" srcOrd="0" destOrd="0" parTransId="{589DA169-0B0B-42CB-B7B6-4B8C6804A127}" sibTransId="{7A3B3492-D9A1-4B1C-A039-8D04723441F7}"/>
    <dgm:cxn modelId="{C2A9CB38-EBE4-40F8-A184-9E609046D8F3}" type="presOf" srcId="{7E697421-C12C-4A91-810A-285544040229}" destId="{5557AA35-8E6A-45D5-8537-663EB0DD762D}" srcOrd="0" destOrd="0" presId="urn:microsoft.com/office/officeart/2005/8/layout/list1"/>
    <dgm:cxn modelId="{940B80D8-FADD-4D20-BAAC-EA4146D0F26B}" type="presOf" srcId="{6F12564F-729B-45F3-AAB8-C18D29E96E17}" destId="{50D7D95E-356F-4B17-BB68-03ABF7F27C7E}" srcOrd="1" destOrd="0" presId="urn:microsoft.com/office/officeart/2005/8/layout/list1"/>
    <dgm:cxn modelId="{17A24252-15CA-4E3F-A883-9F28DA078618}" type="presOf" srcId="{6F12564F-729B-45F3-AAB8-C18D29E96E17}" destId="{49126F47-9E3E-4764-8E12-9B5D5A39CDF6}" srcOrd="0" destOrd="0" presId="urn:microsoft.com/office/officeart/2005/8/layout/list1"/>
    <dgm:cxn modelId="{D8967AA3-952F-4CEB-BE08-955826033A9D}" srcId="{7C067715-006D-48BA-B4E3-E0DE82E6B8E1}" destId="{D776AEB0-CC77-4CD9-BABB-D1E2E4E94828}" srcOrd="2" destOrd="0" parTransId="{0AB43FF6-A2C7-4734-A237-EF9CFFC06B48}" sibTransId="{A3D9F69A-165C-41E8-8B77-4216E6F54979}"/>
    <dgm:cxn modelId="{E6E1EDF9-3E57-4A19-89C6-01E6473259F0}" srcId="{7C067715-006D-48BA-B4E3-E0DE82E6B8E1}" destId="{7E697421-C12C-4A91-810A-285544040229}" srcOrd="1" destOrd="0" parTransId="{EBAAE02A-DE6A-42C7-A357-54833495BA24}" sibTransId="{E54F79B3-51A4-42C3-AA7D-8E55351C5B9E}"/>
    <dgm:cxn modelId="{C01B3DD6-3D3C-4D35-BC73-5C2DB9B785F5}" type="presOf" srcId="{D776AEB0-CC77-4CD9-BABB-D1E2E4E94828}" destId="{7FD34C57-A3A5-4309-B5DC-0256D291E03F}" srcOrd="1" destOrd="0" presId="urn:microsoft.com/office/officeart/2005/8/layout/list1"/>
    <dgm:cxn modelId="{1ED90FE9-35EC-4FB2-AEF7-A293E2822F91}" type="presParOf" srcId="{DE2F3141-05E6-4CF4-8C46-EA09EAD2728D}" destId="{DB851B90-C4E8-4CAF-BD8A-7F1371F5CE0D}" srcOrd="0" destOrd="0" presId="urn:microsoft.com/office/officeart/2005/8/layout/list1"/>
    <dgm:cxn modelId="{F42C5BC2-0844-4FAD-AA8D-84597E9BCC98}" type="presParOf" srcId="{DB851B90-C4E8-4CAF-BD8A-7F1371F5CE0D}" destId="{49126F47-9E3E-4764-8E12-9B5D5A39CDF6}" srcOrd="0" destOrd="0" presId="urn:microsoft.com/office/officeart/2005/8/layout/list1"/>
    <dgm:cxn modelId="{09147065-BB5B-49EF-B712-84E5C3CBE7A4}" type="presParOf" srcId="{DB851B90-C4E8-4CAF-BD8A-7F1371F5CE0D}" destId="{50D7D95E-356F-4B17-BB68-03ABF7F27C7E}" srcOrd="1" destOrd="0" presId="urn:microsoft.com/office/officeart/2005/8/layout/list1"/>
    <dgm:cxn modelId="{F54BDF29-E677-4321-9B8E-C1CE938EC37F}" type="presParOf" srcId="{DE2F3141-05E6-4CF4-8C46-EA09EAD2728D}" destId="{D3C63F34-57F9-4A31-8DCC-6B096067DE71}" srcOrd="1" destOrd="0" presId="urn:microsoft.com/office/officeart/2005/8/layout/list1"/>
    <dgm:cxn modelId="{4F881EE8-5005-4136-B2AE-EEDD0533982D}" type="presParOf" srcId="{DE2F3141-05E6-4CF4-8C46-EA09EAD2728D}" destId="{50ADE31D-6EE3-4AD2-B6AB-45200FE51FAE}" srcOrd="2" destOrd="0" presId="urn:microsoft.com/office/officeart/2005/8/layout/list1"/>
    <dgm:cxn modelId="{1D0BD789-D3C9-4FCF-98A6-04A388AE7258}" type="presParOf" srcId="{DE2F3141-05E6-4CF4-8C46-EA09EAD2728D}" destId="{9B6EA3FA-7FB3-4655-9402-398350300361}" srcOrd="3" destOrd="0" presId="urn:microsoft.com/office/officeart/2005/8/layout/list1"/>
    <dgm:cxn modelId="{8A6861F1-0809-4B55-98E8-4DD8A06D17A3}" type="presParOf" srcId="{DE2F3141-05E6-4CF4-8C46-EA09EAD2728D}" destId="{029F02FF-4D2B-4805-9B87-F1F88CF52619}" srcOrd="4" destOrd="0" presId="urn:microsoft.com/office/officeart/2005/8/layout/list1"/>
    <dgm:cxn modelId="{5310CACE-792E-4426-94AB-EAFD7ED78362}" type="presParOf" srcId="{029F02FF-4D2B-4805-9B87-F1F88CF52619}" destId="{5557AA35-8E6A-45D5-8537-663EB0DD762D}" srcOrd="0" destOrd="0" presId="urn:microsoft.com/office/officeart/2005/8/layout/list1"/>
    <dgm:cxn modelId="{839E9C50-8A65-4AFF-AF2A-54BB46A33D26}" type="presParOf" srcId="{029F02FF-4D2B-4805-9B87-F1F88CF52619}" destId="{B5498E46-09EF-4907-9F86-23C64C34E4C5}" srcOrd="1" destOrd="0" presId="urn:microsoft.com/office/officeart/2005/8/layout/list1"/>
    <dgm:cxn modelId="{47EA7E72-8C64-4A3B-B4FA-486D26603A1E}" type="presParOf" srcId="{DE2F3141-05E6-4CF4-8C46-EA09EAD2728D}" destId="{8E8A2E46-EEA5-441F-B07F-A471675CF8B1}" srcOrd="5" destOrd="0" presId="urn:microsoft.com/office/officeart/2005/8/layout/list1"/>
    <dgm:cxn modelId="{CA1FBCA4-2123-4D8E-A881-789EA72CF65E}" type="presParOf" srcId="{DE2F3141-05E6-4CF4-8C46-EA09EAD2728D}" destId="{4A33FA48-F8FB-4EA7-A87F-5EAF0A48DACA}" srcOrd="6" destOrd="0" presId="urn:microsoft.com/office/officeart/2005/8/layout/list1"/>
    <dgm:cxn modelId="{388F030E-1EC2-4896-A67A-8A595EBB6789}" type="presParOf" srcId="{DE2F3141-05E6-4CF4-8C46-EA09EAD2728D}" destId="{5F4124FC-B476-4C53-BC28-01D0479B0DA7}" srcOrd="7" destOrd="0" presId="urn:microsoft.com/office/officeart/2005/8/layout/list1"/>
    <dgm:cxn modelId="{50DE5305-0E63-41A3-A257-1EDF64EFD6C1}" type="presParOf" srcId="{DE2F3141-05E6-4CF4-8C46-EA09EAD2728D}" destId="{CD296829-CB63-4D2E-9DCF-743E6CDDBDBD}" srcOrd="8" destOrd="0" presId="urn:microsoft.com/office/officeart/2005/8/layout/list1"/>
    <dgm:cxn modelId="{F3FFDEC4-9FDE-4386-9971-C718FFA64D37}" type="presParOf" srcId="{CD296829-CB63-4D2E-9DCF-743E6CDDBDBD}" destId="{750B69D6-91F7-461C-B7A7-0C6A9A5212E0}" srcOrd="0" destOrd="0" presId="urn:microsoft.com/office/officeart/2005/8/layout/list1"/>
    <dgm:cxn modelId="{774C6B67-2D20-452F-9787-C4C6966288D2}" type="presParOf" srcId="{CD296829-CB63-4D2E-9DCF-743E6CDDBDBD}" destId="{7FD34C57-A3A5-4309-B5DC-0256D291E03F}" srcOrd="1" destOrd="0" presId="urn:microsoft.com/office/officeart/2005/8/layout/list1"/>
    <dgm:cxn modelId="{B0B39266-6DEE-4F98-93BF-060A2FA480D3}" type="presParOf" srcId="{DE2F3141-05E6-4CF4-8C46-EA09EAD2728D}" destId="{70E91A33-320E-48FC-934E-532A1AAF9F0F}" srcOrd="9" destOrd="0" presId="urn:microsoft.com/office/officeart/2005/8/layout/list1"/>
    <dgm:cxn modelId="{45980F27-4EC2-4ADC-A53C-84A5285FB903}" type="presParOf" srcId="{DE2F3141-05E6-4CF4-8C46-EA09EAD2728D}" destId="{8D67CE56-F6CF-4C97-8FAF-30B47B34BB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99515C-18C3-47ED-977A-88164CB34DB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DAEC07-B2EE-4E6C-B711-E1A902481109}">
      <dgm:prSet phldrT="[Text]" custT="1"/>
      <dgm:spPr/>
      <dgm:t>
        <a:bodyPr/>
        <a:lstStyle/>
        <a:p>
          <a:r>
            <a:rPr lang="ur-PK" sz="2400" dirty="0" smtClean="0"/>
            <a:t>Major Future Course</a:t>
          </a:r>
          <a:endParaRPr lang="en-US" sz="2400" dirty="0"/>
        </a:p>
      </dgm:t>
    </dgm:pt>
    <dgm:pt modelId="{62DEE99D-00E6-4588-A28B-81B756695763}" type="parTrans" cxnId="{F6F497C0-F7B2-4EFA-B925-4F58D970804F}">
      <dgm:prSet/>
      <dgm:spPr/>
      <dgm:t>
        <a:bodyPr/>
        <a:lstStyle/>
        <a:p>
          <a:endParaRPr lang="en-US"/>
        </a:p>
      </dgm:t>
    </dgm:pt>
    <dgm:pt modelId="{C18738E9-C8D4-42EA-8977-96FBFD0395CF}" type="sibTrans" cxnId="{F6F497C0-F7B2-4EFA-B925-4F58D970804F}">
      <dgm:prSet/>
      <dgm:spPr/>
      <dgm:t>
        <a:bodyPr/>
        <a:lstStyle/>
        <a:p>
          <a:endParaRPr lang="en-US"/>
        </a:p>
      </dgm:t>
    </dgm:pt>
    <dgm:pt modelId="{89A66D66-DD7B-45D0-8DE4-2601E337F9B5}">
      <dgm:prSet phldrT="[Text]"/>
      <dgm:spPr/>
      <dgm:t>
        <a:bodyPr/>
        <a:lstStyle/>
        <a:p>
          <a:r>
            <a:rPr lang="ur-PK" dirty="0" smtClean="0"/>
            <a:t>Career Plans</a:t>
          </a:r>
          <a:endParaRPr lang="en-US" dirty="0"/>
        </a:p>
      </dgm:t>
    </dgm:pt>
    <dgm:pt modelId="{8D1C6B24-93BB-4F33-B7BA-C09E6533C985}" type="parTrans" cxnId="{80E28240-047A-4166-9568-4DC07332C249}">
      <dgm:prSet/>
      <dgm:spPr/>
      <dgm:t>
        <a:bodyPr/>
        <a:lstStyle/>
        <a:p>
          <a:endParaRPr lang="en-US"/>
        </a:p>
      </dgm:t>
    </dgm:pt>
    <dgm:pt modelId="{3DDF9AE5-C2A1-40F9-AC73-6E2F05650333}" type="sibTrans" cxnId="{80E28240-047A-4166-9568-4DC07332C249}">
      <dgm:prSet/>
      <dgm:spPr/>
      <dgm:t>
        <a:bodyPr/>
        <a:lstStyle/>
        <a:p>
          <a:endParaRPr lang="en-US"/>
        </a:p>
      </dgm:t>
    </dgm:pt>
    <dgm:pt modelId="{1BF104F3-CC47-4F49-990E-755C5F5D081C}">
      <dgm:prSet phldrT="[Text]"/>
      <dgm:spPr/>
      <dgm:t>
        <a:bodyPr/>
        <a:lstStyle/>
        <a:p>
          <a:r>
            <a:rPr lang="ur-PK" dirty="0" smtClean="0"/>
            <a:t>Problems</a:t>
          </a:r>
          <a:endParaRPr lang="en-US" dirty="0"/>
        </a:p>
      </dgm:t>
    </dgm:pt>
    <dgm:pt modelId="{3E188BBD-85B3-45D2-99D6-4097DDB87489}" type="parTrans" cxnId="{4BE562A6-D02D-4F80-BCC3-2E3CA33295F2}">
      <dgm:prSet/>
      <dgm:spPr/>
      <dgm:t>
        <a:bodyPr/>
        <a:lstStyle/>
        <a:p>
          <a:endParaRPr lang="en-US"/>
        </a:p>
      </dgm:t>
    </dgm:pt>
    <dgm:pt modelId="{4131D41A-ED53-43EB-9785-1708B63E78FE}" type="sibTrans" cxnId="{4BE562A6-D02D-4F80-BCC3-2E3CA33295F2}">
      <dgm:prSet/>
      <dgm:spPr/>
      <dgm:t>
        <a:bodyPr/>
        <a:lstStyle/>
        <a:p>
          <a:endParaRPr lang="en-US"/>
        </a:p>
      </dgm:t>
    </dgm:pt>
    <dgm:pt modelId="{E996306A-C72E-47FD-9C28-E96F11FE7C6E}">
      <dgm:prSet phldrT="[Text]"/>
      <dgm:spPr/>
      <dgm:t>
        <a:bodyPr/>
        <a:lstStyle/>
        <a:p>
          <a:r>
            <a:rPr lang="ur-PK" dirty="0" smtClean="0"/>
            <a:t>Ideas for Improvement</a:t>
          </a:r>
          <a:endParaRPr lang="en-US" dirty="0"/>
        </a:p>
      </dgm:t>
    </dgm:pt>
    <dgm:pt modelId="{D8F45F81-FA78-47DF-AF11-31FD6221FB9A}" type="parTrans" cxnId="{54CA086A-A6A7-45E4-BC99-F73F459252AB}">
      <dgm:prSet/>
      <dgm:spPr/>
      <dgm:t>
        <a:bodyPr/>
        <a:lstStyle/>
        <a:p>
          <a:endParaRPr lang="en-US"/>
        </a:p>
      </dgm:t>
    </dgm:pt>
    <dgm:pt modelId="{0FF91CF0-41D2-4ED3-9936-AB0DA02D61EA}" type="sibTrans" cxnId="{54CA086A-A6A7-45E4-BC99-F73F459252AB}">
      <dgm:prSet/>
      <dgm:spPr/>
      <dgm:t>
        <a:bodyPr/>
        <a:lstStyle/>
        <a:p>
          <a:endParaRPr lang="en-US"/>
        </a:p>
      </dgm:t>
    </dgm:pt>
    <dgm:pt modelId="{E15F32B7-E676-41A5-B587-0DB1635D9040}">
      <dgm:prSet phldrT="[Text]" custT="1"/>
      <dgm:spPr/>
      <dgm:t>
        <a:bodyPr/>
        <a:lstStyle/>
        <a:p>
          <a:r>
            <a:rPr lang="ur-PK" sz="2400" dirty="0" smtClean="0"/>
            <a:t>Magazines </a:t>
          </a:r>
        </a:p>
        <a:p>
          <a:r>
            <a:rPr lang="ur-PK" sz="2400" dirty="0" smtClean="0"/>
            <a:t>Journals</a:t>
          </a:r>
        </a:p>
        <a:p>
          <a:r>
            <a:rPr lang="ur-PK" sz="2400" dirty="0" smtClean="0"/>
            <a:t>Periodicals</a:t>
          </a:r>
        </a:p>
        <a:p>
          <a:r>
            <a:rPr lang="ur-PK" sz="2400" dirty="0" smtClean="0"/>
            <a:t>Indexes</a:t>
          </a:r>
          <a:endParaRPr lang="en-US" sz="2400" dirty="0"/>
        </a:p>
      </dgm:t>
    </dgm:pt>
    <dgm:pt modelId="{46598F1A-D451-4DC2-A4AE-49CC34F49598}" type="parTrans" cxnId="{5F702155-0CE9-4797-8822-B7A766A6D2D3}">
      <dgm:prSet/>
      <dgm:spPr/>
      <dgm:t>
        <a:bodyPr/>
        <a:lstStyle/>
        <a:p>
          <a:endParaRPr lang="en-US"/>
        </a:p>
      </dgm:t>
    </dgm:pt>
    <dgm:pt modelId="{8B19285B-93A7-41D7-8515-DDDB3BE69EDC}" type="sibTrans" cxnId="{5F702155-0CE9-4797-8822-B7A766A6D2D3}">
      <dgm:prSet/>
      <dgm:spPr/>
      <dgm:t>
        <a:bodyPr/>
        <a:lstStyle/>
        <a:p>
          <a:endParaRPr lang="en-US"/>
        </a:p>
      </dgm:t>
    </dgm:pt>
    <dgm:pt modelId="{8813E4AC-CA3A-4677-9E71-272FAA6D3A8E}" type="pres">
      <dgm:prSet presAssocID="{7999515C-18C3-47ED-977A-88164CB34D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128D1C-233C-4BF1-9BF2-1BCEBCD7CD5C}" type="pres">
      <dgm:prSet presAssocID="{B4DAEC07-B2EE-4E6C-B711-E1A902481109}" presName="node" presStyleLbl="node1" presStyleIdx="0" presStyleCnt="5" custScaleX="179197" custScaleY="164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DB315-FAB7-4BFC-B249-F5DCF9BA2069}" type="pres">
      <dgm:prSet presAssocID="{C18738E9-C8D4-42EA-8977-96FBFD0395C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D983D46-E8B9-4983-940E-57857F87B559}" type="pres">
      <dgm:prSet presAssocID="{C18738E9-C8D4-42EA-8977-96FBFD0395C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59D179D-6C64-4614-A223-EDABB06DB3B5}" type="pres">
      <dgm:prSet presAssocID="{89A66D66-DD7B-45D0-8DE4-2601E337F9B5}" presName="node" presStyleLbl="node1" presStyleIdx="1" presStyleCnt="5" custScaleX="237031" custScaleY="142164" custRadScaleRad="124504" custRadScaleInc="18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C9D8-3C26-4097-8DBE-26D05F6A815A}" type="pres">
      <dgm:prSet presAssocID="{3DDF9AE5-C2A1-40F9-AC73-6E2F0565033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4979148-DDB0-4BD8-9619-6FFA87B14BFA}" type="pres">
      <dgm:prSet presAssocID="{3DDF9AE5-C2A1-40F9-AC73-6E2F0565033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86D3B93-7C62-4565-8460-9FFEC1EA88E4}" type="pres">
      <dgm:prSet presAssocID="{1BF104F3-CC47-4F49-990E-755C5F5D081C}" presName="node" presStyleLbl="node1" presStyleIdx="2" presStyleCnt="5" custScaleX="171360" custScaleY="127931" custRadScaleRad="114218" custRadScaleInc="-4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C5F3-532E-499F-8EB2-48AA80FBBD7A}" type="pres">
      <dgm:prSet presAssocID="{4131D41A-ED53-43EB-9785-1708B63E78F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B097A4D-DD32-419E-AB59-D2FC7BD5126F}" type="pres">
      <dgm:prSet presAssocID="{4131D41A-ED53-43EB-9785-1708B63E78F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3FE8A41-7DE5-4CBC-AD46-AC7541770B10}" type="pres">
      <dgm:prSet presAssocID="{E996306A-C72E-47FD-9C28-E96F11FE7C6E}" presName="node" presStyleLbl="node1" presStyleIdx="3" presStyleCnt="5" custScaleX="247572" custScaleY="117228" custRadScaleRad="91294" custRadScaleInc="3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4F2A2-6852-4FBD-99CA-5947B42249AF}" type="pres">
      <dgm:prSet presAssocID="{0FF91CF0-41D2-4ED3-9936-AB0DA02D61E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5C12440-1263-41A7-9D67-AE2D55FB0E17}" type="pres">
      <dgm:prSet presAssocID="{0FF91CF0-41D2-4ED3-9936-AB0DA02D61E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3C99F4C-5B83-42E3-9867-29705353A26D}" type="pres">
      <dgm:prSet presAssocID="{E15F32B7-E676-41A5-B587-0DB1635D9040}" presName="node" presStyleLbl="node1" presStyleIdx="4" presStyleCnt="5" custFlipHor="1" custScaleX="252846" custScaleY="152705" custRadScaleRad="125774" custRadScaleInc="-18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1AEF9-CDC9-4F27-BB72-ACF3A66CA213}" type="pres">
      <dgm:prSet presAssocID="{8B19285B-93A7-41D7-8515-DDDB3BE69ED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24B6330-7952-42C0-ADE0-0BF385CF6219}" type="pres">
      <dgm:prSet presAssocID="{8B19285B-93A7-41D7-8515-DDDB3BE69ED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4D8E2D1-DE25-4A5B-9845-03B9584B893A}" type="presOf" srcId="{3DDF9AE5-C2A1-40F9-AC73-6E2F05650333}" destId="{74979148-DDB0-4BD8-9619-6FFA87B14BFA}" srcOrd="1" destOrd="0" presId="urn:microsoft.com/office/officeart/2005/8/layout/cycle2"/>
    <dgm:cxn modelId="{774471E1-49A7-4616-9B54-AA372405FEC4}" type="presOf" srcId="{C18738E9-C8D4-42EA-8977-96FBFD0395CF}" destId="{37DDB315-FAB7-4BFC-B249-F5DCF9BA2069}" srcOrd="0" destOrd="0" presId="urn:microsoft.com/office/officeart/2005/8/layout/cycle2"/>
    <dgm:cxn modelId="{5F702155-0CE9-4797-8822-B7A766A6D2D3}" srcId="{7999515C-18C3-47ED-977A-88164CB34DBF}" destId="{E15F32B7-E676-41A5-B587-0DB1635D9040}" srcOrd="4" destOrd="0" parTransId="{46598F1A-D451-4DC2-A4AE-49CC34F49598}" sibTransId="{8B19285B-93A7-41D7-8515-DDDB3BE69EDC}"/>
    <dgm:cxn modelId="{15A2ACD8-A297-4058-AA9D-470C79CCA8B4}" type="presOf" srcId="{0FF91CF0-41D2-4ED3-9936-AB0DA02D61EA}" destId="{D5C12440-1263-41A7-9D67-AE2D55FB0E17}" srcOrd="1" destOrd="0" presId="urn:microsoft.com/office/officeart/2005/8/layout/cycle2"/>
    <dgm:cxn modelId="{E551833D-472D-4199-8C3C-1B46066D521A}" type="presOf" srcId="{8B19285B-93A7-41D7-8515-DDDB3BE69EDC}" destId="{1C91AEF9-CDC9-4F27-BB72-ACF3A66CA213}" srcOrd="0" destOrd="0" presId="urn:microsoft.com/office/officeart/2005/8/layout/cycle2"/>
    <dgm:cxn modelId="{54CA086A-A6A7-45E4-BC99-F73F459252AB}" srcId="{7999515C-18C3-47ED-977A-88164CB34DBF}" destId="{E996306A-C72E-47FD-9C28-E96F11FE7C6E}" srcOrd="3" destOrd="0" parTransId="{D8F45F81-FA78-47DF-AF11-31FD6221FB9A}" sibTransId="{0FF91CF0-41D2-4ED3-9936-AB0DA02D61EA}"/>
    <dgm:cxn modelId="{63EDF0A8-0098-49FE-93D8-0721D0012AF1}" type="presOf" srcId="{E15F32B7-E676-41A5-B587-0DB1635D9040}" destId="{B3C99F4C-5B83-42E3-9867-29705353A26D}" srcOrd="0" destOrd="0" presId="urn:microsoft.com/office/officeart/2005/8/layout/cycle2"/>
    <dgm:cxn modelId="{F6F497C0-F7B2-4EFA-B925-4F58D970804F}" srcId="{7999515C-18C3-47ED-977A-88164CB34DBF}" destId="{B4DAEC07-B2EE-4E6C-B711-E1A902481109}" srcOrd="0" destOrd="0" parTransId="{62DEE99D-00E6-4588-A28B-81B756695763}" sibTransId="{C18738E9-C8D4-42EA-8977-96FBFD0395CF}"/>
    <dgm:cxn modelId="{BA5677C4-B696-40CC-91DD-B385DC078504}" type="presOf" srcId="{E996306A-C72E-47FD-9C28-E96F11FE7C6E}" destId="{73FE8A41-7DE5-4CBC-AD46-AC7541770B10}" srcOrd="0" destOrd="0" presId="urn:microsoft.com/office/officeart/2005/8/layout/cycle2"/>
    <dgm:cxn modelId="{82270BC6-CE4B-4AF9-B7DD-FF90ACE92810}" type="presOf" srcId="{1BF104F3-CC47-4F49-990E-755C5F5D081C}" destId="{186D3B93-7C62-4565-8460-9FFEC1EA88E4}" srcOrd="0" destOrd="0" presId="urn:microsoft.com/office/officeart/2005/8/layout/cycle2"/>
    <dgm:cxn modelId="{BEA9A071-27E3-4825-BBF5-169F6AD882E3}" type="presOf" srcId="{7999515C-18C3-47ED-977A-88164CB34DBF}" destId="{8813E4AC-CA3A-4677-9E71-272FAA6D3A8E}" srcOrd="0" destOrd="0" presId="urn:microsoft.com/office/officeart/2005/8/layout/cycle2"/>
    <dgm:cxn modelId="{708E77A0-6265-4B12-9D11-C600BFE6D084}" type="presOf" srcId="{4131D41A-ED53-43EB-9785-1708B63E78FE}" destId="{18D3C5F3-532E-499F-8EB2-48AA80FBBD7A}" srcOrd="0" destOrd="0" presId="urn:microsoft.com/office/officeart/2005/8/layout/cycle2"/>
    <dgm:cxn modelId="{F76AEEF8-B6E6-429C-9A46-1060C0390C28}" type="presOf" srcId="{89A66D66-DD7B-45D0-8DE4-2601E337F9B5}" destId="{459D179D-6C64-4614-A223-EDABB06DB3B5}" srcOrd="0" destOrd="0" presId="urn:microsoft.com/office/officeart/2005/8/layout/cycle2"/>
    <dgm:cxn modelId="{AA8F7EA5-6947-4906-9364-0BC938FF144E}" type="presOf" srcId="{4131D41A-ED53-43EB-9785-1708B63E78FE}" destId="{3B097A4D-DD32-419E-AB59-D2FC7BD5126F}" srcOrd="1" destOrd="0" presId="urn:microsoft.com/office/officeart/2005/8/layout/cycle2"/>
    <dgm:cxn modelId="{4BE562A6-D02D-4F80-BCC3-2E3CA33295F2}" srcId="{7999515C-18C3-47ED-977A-88164CB34DBF}" destId="{1BF104F3-CC47-4F49-990E-755C5F5D081C}" srcOrd="2" destOrd="0" parTransId="{3E188BBD-85B3-45D2-99D6-4097DDB87489}" sibTransId="{4131D41A-ED53-43EB-9785-1708B63E78FE}"/>
    <dgm:cxn modelId="{80E28240-047A-4166-9568-4DC07332C249}" srcId="{7999515C-18C3-47ED-977A-88164CB34DBF}" destId="{89A66D66-DD7B-45D0-8DE4-2601E337F9B5}" srcOrd="1" destOrd="0" parTransId="{8D1C6B24-93BB-4F33-B7BA-C09E6533C985}" sibTransId="{3DDF9AE5-C2A1-40F9-AC73-6E2F05650333}"/>
    <dgm:cxn modelId="{08F3B7DB-F889-4160-BE1C-16C2C77C4F4A}" type="presOf" srcId="{8B19285B-93A7-41D7-8515-DDDB3BE69EDC}" destId="{524B6330-7952-42C0-ADE0-0BF385CF6219}" srcOrd="1" destOrd="0" presId="urn:microsoft.com/office/officeart/2005/8/layout/cycle2"/>
    <dgm:cxn modelId="{E225576B-B89F-4CC4-9E90-F1422ECF7BC9}" type="presOf" srcId="{3DDF9AE5-C2A1-40F9-AC73-6E2F05650333}" destId="{01CFC9D8-3C26-4097-8DBE-26D05F6A815A}" srcOrd="0" destOrd="0" presId="urn:microsoft.com/office/officeart/2005/8/layout/cycle2"/>
    <dgm:cxn modelId="{00CE307D-F1DE-4D44-A055-531BF100FB55}" type="presOf" srcId="{B4DAEC07-B2EE-4E6C-B711-E1A902481109}" destId="{80128D1C-233C-4BF1-9BF2-1BCEBCD7CD5C}" srcOrd="0" destOrd="0" presId="urn:microsoft.com/office/officeart/2005/8/layout/cycle2"/>
    <dgm:cxn modelId="{7EE2F7A2-28A0-4D24-BD7E-A074CE8A08A1}" type="presOf" srcId="{0FF91CF0-41D2-4ED3-9936-AB0DA02D61EA}" destId="{66E4F2A2-6852-4FBD-99CA-5947B42249AF}" srcOrd="0" destOrd="0" presId="urn:microsoft.com/office/officeart/2005/8/layout/cycle2"/>
    <dgm:cxn modelId="{8642FCBE-3D25-4FDF-B00F-1FE6C3D6D6B6}" type="presOf" srcId="{C18738E9-C8D4-42EA-8977-96FBFD0395CF}" destId="{4D983D46-E8B9-4983-940E-57857F87B559}" srcOrd="1" destOrd="0" presId="urn:microsoft.com/office/officeart/2005/8/layout/cycle2"/>
    <dgm:cxn modelId="{A3649638-98CD-4C35-AA4E-9F962B6DD032}" type="presParOf" srcId="{8813E4AC-CA3A-4677-9E71-272FAA6D3A8E}" destId="{80128D1C-233C-4BF1-9BF2-1BCEBCD7CD5C}" srcOrd="0" destOrd="0" presId="urn:microsoft.com/office/officeart/2005/8/layout/cycle2"/>
    <dgm:cxn modelId="{9298FF64-C2F5-4D73-B54D-17B0626E9B49}" type="presParOf" srcId="{8813E4AC-CA3A-4677-9E71-272FAA6D3A8E}" destId="{37DDB315-FAB7-4BFC-B249-F5DCF9BA2069}" srcOrd="1" destOrd="0" presId="urn:microsoft.com/office/officeart/2005/8/layout/cycle2"/>
    <dgm:cxn modelId="{8D99EBF4-D927-46AA-9761-0C92B463F085}" type="presParOf" srcId="{37DDB315-FAB7-4BFC-B249-F5DCF9BA2069}" destId="{4D983D46-E8B9-4983-940E-57857F87B559}" srcOrd="0" destOrd="0" presId="urn:microsoft.com/office/officeart/2005/8/layout/cycle2"/>
    <dgm:cxn modelId="{9F726701-E127-40C4-931E-870B8F79B575}" type="presParOf" srcId="{8813E4AC-CA3A-4677-9E71-272FAA6D3A8E}" destId="{459D179D-6C64-4614-A223-EDABB06DB3B5}" srcOrd="2" destOrd="0" presId="urn:microsoft.com/office/officeart/2005/8/layout/cycle2"/>
    <dgm:cxn modelId="{A52E86A6-26AE-4D21-8C78-7CBAA212716E}" type="presParOf" srcId="{8813E4AC-CA3A-4677-9E71-272FAA6D3A8E}" destId="{01CFC9D8-3C26-4097-8DBE-26D05F6A815A}" srcOrd="3" destOrd="0" presId="urn:microsoft.com/office/officeart/2005/8/layout/cycle2"/>
    <dgm:cxn modelId="{67C6F1E2-D9B0-4A33-92D7-3EBAE5C1703E}" type="presParOf" srcId="{01CFC9D8-3C26-4097-8DBE-26D05F6A815A}" destId="{74979148-DDB0-4BD8-9619-6FFA87B14BFA}" srcOrd="0" destOrd="0" presId="urn:microsoft.com/office/officeart/2005/8/layout/cycle2"/>
    <dgm:cxn modelId="{BFA1F28C-0D3A-4BCD-A0AD-31C2F9ECB2CA}" type="presParOf" srcId="{8813E4AC-CA3A-4677-9E71-272FAA6D3A8E}" destId="{186D3B93-7C62-4565-8460-9FFEC1EA88E4}" srcOrd="4" destOrd="0" presId="urn:microsoft.com/office/officeart/2005/8/layout/cycle2"/>
    <dgm:cxn modelId="{48E424E8-7043-4644-93E3-F3AA93772C91}" type="presParOf" srcId="{8813E4AC-CA3A-4677-9E71-272FAA6D3A8E}" destId="{18D3C5F3-532E-499F-8EB2-48AA80FBBD7A}" srcOrd="5" destOrd="0" presId="urn:microsoft.com/office/officeart/2005/8/layout/cycle2"/>
    <dgm:cxn modelId="{084245C0-B3F1-4802-B279-FBC62E7E88C8}" type="presParOf" srcId="{18D3C5F3-532E-499F-8EB2-48AA80FBBD7A}" destId="{3B097A4D-DD32-419E-AB59-D2FC7BD5126F}" srcOrd="0" destOrd="0" presId="urn:microsoft.com/office/officeart/2005/8/layout/cycle2"/>
    <dgm:cxn modelId="{54B1A20C-E545-4075-9693-4B64E6E53C46}" type="presParOf" srcId="{8813E4AC-CA3A-4677-9E71-272FAA6D3A8E}" destId="{73FE8A41-7DE5-4CBC-AD46-AC7541770B10}" srcOrd="6" destOrd="0" presId="urn:microsoft.com/office/officeart/2005/8/layout/cycle2"/>
    <dgm:cxn modelId="{7E287694-1901-49B1-AE8B-A509E8807424}" type="presParOf" srcId="{8813E4AC-CA3A-4677-9E71-272FAA6D3A8E}" destId="{66E4F2A2-6852-4FBD-99CA-5947B42249AF}" srcOrd="7" destOrd="0" presId="urn:microsoft.com/office/officeart/2005/8/layout/cycle2"/>
    <dgm:cxn modelId="{4DE66471-9D90-498C-9144-1F882A3E6D50}" type="presParOf" srcId="{66E4F2A2-6852-4FBD-99CA-5947B42249AF}" destId="{D5C12440-1263-41A7-9D67-AE2D55FB0E17}" srcOrd="0" destOrd="0" presId="urn:microsoft.com/office/officeart/2005/8/layout/cycle2"/>
    <dgm:cxn modelId="{262E84E5-9D6B-4FDF-AF26-A12990BCA696}" type="presParOf" srcId="{8813E4AC-CA3A-4677-9E71-272FAA6D3A8E}" destId="{B3C99F4C-5B83-42E3-9867-29705353A26D}" srcOrd="8" destOrd="0" presId="urn:microsoft.com/office/officeart/2005/8/layout/cycle2"/>
    <dgm:cxn modelId="{DE70D972-AC8B-4281-BBED-04BE70502D75}" type="presParOf" srcId="{8813E4AC-CA3A-4677-9E71-272FAA6D3A8E}" destId="{1C91AEF9-CDC9-4F27-BB72-ACF3A66CA213}" srcOrd="9" destOrd="0" presId="urn:microsoft.com/office/officeart/2005/8/layout/cycle2"/>
    <dgm:cxn modelId="{4168A9DA-F22D-4039-9A6B-1AA02DF60DF6}" type="presParOf" srcId="{1C91AEF9-CDC9-4F27-BB72-ACF3A66CA213}" destId="{524B6330-7952-42C0-ADE0-0BF385CF62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8F665-923D-44F5-A6E4-7EBBB154DDC4}" type="doc">
      <dgm:prSet loTypeId="urn:microsoft.com/office/officeart/2005/8/layout/list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6954-FB16-4B69-9710-48B15597E873}">
      <dgm:prSet phldrT="[Text]"/>
      <dgm:spPr/>
      <dgm:t>
        <a:bodyPr/>
        <a:lstStyle/>
        <a:p>
          <a:r>
            <a:rPr lang="ur-PK" dirty="0" smtClean="0"/>
            <a:t>commercial</a:t>
          </a:r>
          <a:endParaRPr lang="en-US" dirty="0"/>
        </a:p>
      </dgm:t>
    </dgm:pt>
    <dgm:pt modelId="{D0E25564-7AC0-4C7D-B732-859676596ED7}" type="parTrans" cxnId="{7A892717-534D-47E4-BBC9-6A2446B38197}">
      <dgm:prSet/>
      <dgm:spPr/>
      <dgm:t>
        <a:bodyPr/>
        <a:lstStyle/>
        <a:p>
          <a:endParaRPr lang="en-US"/>
        </a:p>
      </dgm:t>
    </dgm:pt>
    <dgm:pt modelId="{58C018D4-D5AB-44F5-95EB-16E204471191}" type="sibTrans" cxnId="{7A892717-534D-47E4-BBC9-6A2446B38197}">
      <dgm:prSet/>
      <dgm:spPr/>
      <dgm:t>
        <a:bodyPr/>
        <a:lstStyle/>
        <a:p>
          <a:endParaRPr lang="en-US"/>
        </a:p>
      </dgm:t>
    </dgm:pt>
    <dgm:pt modelId="{0A9921D5-B4C6-4C93-B03E-5357B3711E74}">
      <dgm:prSet phldrT="[Text]"/>
      <dgm:spPr/>
      <dgm:t>
        <a:bodyPr/>
        <a:lstStyle/>
        <a:p>
          <a:r>
            <a:rPr lang="ur-PK" dirty="0" smtClean="0"/>
            <a:t>industrial</a:t>
          </a:r>
          <a:endParaRPr lang="en-US" dirty="0"/>
        </a:p>
      </dgm:t>
    </dgm:pt>
    <dgm:pt modelId="{DACB30C1-3032-424C-87C5-B252DF518868}" type="parTrans" cxnId="{DAD2E968-6B33-40CB-8ADF-BEDE973CE4FE}">
      <dgm:prSet/>
      <dgm:spPr/>
      <dgm:t>
        <a:bodyPr/>
        <a:lstStyle/>
        <a:p>
          <a:endParaRPr lang="en-US"/>
        </a:p>
      </dgm:t>
    </dgm:pt>
    <dgm:pt modelId="{A57319F8-D7C9-4838-95C9-CCD104F7B222}" type="sibTrans" cxnId="{DAD2E968-6B33-40CB-8ADF-BEDE973CE4FE}">
      <dgm:prSet/>
      <dgm:spPr/>
      <dgm:t>
        <a:bodyPr/>
        <a:lstStyle/>
        <a:p>
          <a:endParaRPr lang="en-US"/>
        </a:p>
      </dgm:t>
    </dgm:pt>
    <dgm:pt modelId="{FC5F195E-9DA5-4DF3-9381-2A20CFEEE55C}">
      <dgm:prSet phldrT="[Text]"/>
      <dgm:spPr/>
      <dgm:t>
        <a:bodyPr/>
        <a:lstStyle/>
        <a:p>
          <a:r>
            <a:rPr lang="ur-PK" dirty="0" smtClean="0"/>
            <a:t>military</a:t>
          </a:r>
          <a:endParaRPr lang="en-US" dirty="0"/>
        </a:p>
      </dgm:t>
    </dgm:pt>
    <dgm:pt modelId="{863518E7-A4BA-4D00-A312-F00B8556919F}" type="parTrans" cxnId="{5C26A324-3357-4B74-8E79-34B9C65CC06A}">
      <dgm:prSet/>
      <dgm:spPr/>
      <dgm:t>
        <a:bodyPr/>
        <a:lstStyle/>
        <a:p>
          <a:endParaRPr lang="en-US"/>
        </a:p>
      </dgm:t>
    </dgm:pt>
    <dgm:pt modelId="{A341FE93-E469-4AC8-A343-DC2F7B71E646}" type="sibTrans" cxnId="{5C26A324-3357-4B74-8E79-34B9C65CC06A}">
      <dgm:prSet/>
      <dgm:spPr/>
      <dgm:t>
        <a:bodyPr/>
        <a:lstStyle/>
        <a:p>
          <a:endParaRPr lang="en-US"/>
        </a:p>
      </dgm:t>
    </dgm:pt>
    <dgm:pt modelId="{056DD26D-9314-401A-A591-49C29C41E51E}" type="pres">
      <dgm:prSet presAssocID="{CE78F665-923D-44F5-A6E4-7EBBB154DD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38288D-B3DC-410A-8C56-CD94F76A1173}" type="pres">
      <dgm:prSet presAssocID="{91C16954-FB16-4B69-9710-48B15597E873}" presName="parentLin" presStyleCnt="0"/>
      <dgm:spPr/>
    </dgm:pt>
    <dgm:pt modelId="{7ED84CB2-BB1D-4E23-9331-123715DF2E1D}" type="pres">
      <dgm:prSet presAssocID="{91C16954-FB16-4B69-9710-48B15597E87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1DDD799-FBBD-4C8D-9AD5-0F827E7CCA78}" type="pres">
      <dgm:prSet presAssocID="{91C16954-FB16-4B69-9710-48B15597E873}" presName="parentText" presStyleLbl="node1" presStyleIdx="0" presStyleCnt="3" custLinFactNeighborX="-5501" custLinFactNeighborY="779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79CD1-395B-45BD-9AE0-6833359E7FD4}" type="pres">
      <dgm:prSet presAssocID="{91C16954-FB16-4B69-9710-48B15597E873}" presName="negativeSpace" presStyleCnt="0"/>
      <dgm:spPr/>
    </dgm:pt>
    <dgm:pt modelId="{D68AFE3B-0822-4807-B09B-BE2A0E1430D0}" type="pres">
      <dgm:prSet presAssocID="{91C16954-FB16-4B69-9710-48B15597E873}" presName="childText" presStyleLbl="conFgAcc1" presStyleIdx="0" presStyleCnt="3">
        <dgm:presLayoutVars>
          <dgm:bulletEnabled val="1"/>
        </dgm:presLayoutVars>
      </dgm:prSet>
      <dgm:spPr/>
    </dgm:pt>
    <dgm:pt modelId="{0DEE5F8C-662F-446C-9097-CAB7706CAAE7}" type="pres">
      <dgm:prSet presAssocID="{58C018D4-D5AB-44F5-95EB-16E204471191}" presName="spaceBetweenRectangles" presStyleCnt="0"/>
      <dgm:spPr/>
    </dgm:pt>
    <dgm:pt modelId="{DD740528-A13D-4484-9637-521B06F01143}" type="pres">
      <dgm:prSet presAssocID="{0A9921D5-B4C6-4C93-B03E-5357B3711E74}" presName="parentLin" presStyleCnt="0"/>
      <dgm:spPr/>
    </dgm:pt>
    <dgm:pt modelId="{5E8BEEB0-07CC-457A-BE6C-FAAF315A934B}" type="pres">
      <dgm:prSet presAssocID="{0A9921D5-B4C6-4C93-B03E-5357B3711E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49A0EA0-D845-4345-9ACD-82196E796174}" type="pres">
      <dgm:prSet presAssocID="{0A9921D5-B4C6-4C93-B03E-5357B3711E74}" presName="parentText" presStyleLbl="node1" presStyleIdx="1" presStyleCnt="3" custLinFactX="12714" custLinFactNeighborX="100000" custLinFactNeighborY="50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3C974-0A42-4B32-A9DE-B6026B30EE92}" type="pres">
      <dgm:prSet presAssocID="{0A9921D5-B4C6-4C93-B03E-5357B3711E74}" presName="negativeSpace" presStyleCnt="0"/>
      <dgm:spPr/>
    </dgm:pt>
    <dgm:pt modelId="{8D0C6BE5-B175-4D6F-AF4A-2B5E450A3E94}" type="pres">
      <dgm:prSet presAssocID="{0A9921D5-B4C6-4C93-B03E-5357B3711E74}" presName="childText" presStyleLbl="conFgAcc1" presStyleIdx="1" presStyleCnt="3">
        <dgm:presLayoutVars>
          <dgm:bulletEnabled val="1"/>
        </dgm:presLayoutVars>
      </dgm:prSet>
      <dgm:spPr/>
    </dgm:pt>
    <dgm:pt modelId="{EB9EFA74-DA8A-4FBF-8105-8275CB2A979A}" type="pres">
      <dgm:prSet presAssocID="{A57319F8-D7C9-4838-95C9-CCD104F7B222}" presName="spaceBetweenRectangles" presStyleCnt="0"/>
      <dgm:spPr/>
    </dgm:pt>
    <dgm:pt modelId="{3DE4BFFF-2571-4B02-959F-FDDC426EB5CB}" type="pres">
      <dgm:prSet presAssocID="{FC5F195E-9DA5-4DF3-9381-2A20CFEEE55C}" presName="parentLin" presStyleCnt="0"/>
      <dgm:spPr/>
    </dgm:pt>
    <dgm:pt modelId="{3FE30B09-33D3-4EB7-8E91-67E4A305607E}" type="pres">
      <dgm:prSet presAssocID="{FC5F195E-9DA5-4DF3-9381-2A20CFEEE55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F011DF3-80DD-4F2F-969C-7EEAAD53DF53}" type="pres">
      <dgm:prSet presAssocID="{FC5F195E-9DA5-4DF3-9381-2A20CFEEE55C}" presName="parentText" presStyleLbl="node1" presStyleIdx="2" presStyleCnt="3" custLinFactX="57143" custLinFactY="65823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08C8F-8303-432A-B455-C5DA0BB537A0}" type="pres">
      <dgm:prSet presAssocID="{FC5F195E-9DA5-4DF3-9381-2A20CFEEE55C}" presName="negativeSpace" presStyleCnt="0"/>
      <dgm:spPr/>
    </dgm:pt>
    <dgm:pt modelId="{38E93BB8-34F7-47ED-9BE7-74844FB46760}" type="pres">
      <dgm:prSet presAssocID="{FC5F195E-9DA5-4DF3-9381-2A20CFEEE5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4A58746-CA33-457E-BA04-E1012352C095}" type="presOf" srcId="{FC5F195E-9DA5-4DF3-9381-2A20CFEEE55C}" destId="{CF011DF3-80DD-4F2F-969C-7EEAAD53DF53}" srcOrd="1" destOrd="0" presId="urn:microsoft.com/office/officeart/2005/8/layout/list1"/>
    <dgm:cxn modelId="{DAD2E968-6B33-40CB-8ADF-BEDE973CE4FE}" srcId="{CE78F665-923D-44F5-A6E4-7EBBB154DDC4}" destId="{0A9921D5-B4C6-4C93-B03E-5357B3711E74}" srcOrd="1" destOrd="0" parTransId="{DACB30C1-3032-424C-87C5-B252DF518868}" sibTransId="{A57319F8-D7C9-4838-95C9-CCD104F7B222}"/>
    <dgm:cxn modelId="{D750F5EE-76A8-4CC9-A0CB-495B9E8CC1DF}" type="presOf" srcId="{91C16954-FB16-4B69-9710-48B15597E873}" destId="{91DDD799-FBBD-4C8D-9AD5-0F827E7CCA78}" srcOrd="1" destOrd="0" presId="urn:microsoft.com/office/officeart/2005/8/layout/list1"/>
    <dgm:cxn modelId="{5C26A324-3357-4B74-8E79-34B9C65CC06A}" srcId="{CE78F665-923D-44F5-A6E4-7EBBB154DDC4}" destId="{FC5F195E-9DA5-4DF3-9381-2A20CFEEE55C}" srcOrd="2" destOrd="0" parTransId="{863518E7-A4BA-4D00-A312-F00B8556919F}" sibTransId="{A341FE93-E469-4AC8-A343-DC2F7B71E646}"/>
    <dgm:cxn modelId="{FF402C60-5F7D-4383-93F5-682F21FF3E80}" type="presOf" srcId="{91C16954-FB16-4B69-9710-48B15597E873}" destId="{7ED84CB2-BB1D-4E23-9331-123715DF2E1D}" srcOrd="0" destOrd="0" presId="urn:microsoft.com/office/officeart/2005/8/layout/list1"/>
    <dgm:cxn modelId="{7A892717-534D-47E4-BBC9-6A2446B38197}" srcId="{CE78F665-923D-44F5-A6E4-7EBBB154DDC4}" destId="{91C16954-FB16-4B69-9710-48B15597E873}" srcOrd="0" destOrd="0" parTransId="{D0E25564-7AC0-4C7D-B732-859676596ED7}" sibTransId="{58C018D4-D5AB-44F5-95EB-16E204471191}"/>
    <dgm:cxn modelId="{443680BB-B0FC-48C2-AE3C-AEC604111619}" type="presOf" srcId="{0A9921D5-B4C6-4C93-B03E-5357B3711E74}" destId="{649A0EA0-D845-4345-9ACD-82196E796174}" srcOrd="1" destOrd="0" presId="urn:microsoft.com/office/officeart/2005/8/layout/list1"/>
    <dgm:cxn modelId="{A5A3D567-248B-484D-B96A-1F13765CC620}" type="presOf" srcId="{FC5F195E-9DA5-4DF3-9381-2A20CFEEE55C}" destId="{3FE30B09-33D3-4EB7-8E91-67E4A305607E}" srcOrd="0" destOrd="0" presId="urn:microsoft.com/office/officeart/2005/8/layout/list1"/>
    <dgm:cxn modelId="{5EB69239-0325-49D5-9E66-1D72C63F3E3D}" type="presOf" srcId="{0A9921D5-B4C6-4C93-B03E-5357B3711E74}" destId="{5E8BEEB0-07CC-457A-BE6C-FAAF315A934B}" srcOrd="0" destOrd="0" presId="urn:microsoft.com/office/officeart/2005/8/layout/list1"/>
    <dgm:cxn modelId="{BC63959E-D64B-4B6D-BED5-CF0F70871655}" type="presOf" srcId="{CE78F665-923D-44F5-A6E4-7EBBB154DDC4}" destId="{056DD26D-9314-401A-A591-49C29C41E51E}" srcOrd="0" destOrd="0" presId="urn:microsoft.com/office/officeart/2005/8/layout/list1"/>
    <dgm:cxn modelId="{9A7D8862-296A-42A7-A513-245708ABAA7A}" type="presParOf" srcId="{056DD26D-9314-401A-A591-49C29C41E51E}" destId="{1538288D-B3DC-410A-8C56-CD94F76A1173}" srcOrd="0" destOrd="0" presId="urn:microsoft.com/office/officeart/2005/8/layout/list1"/>
    <dgm:cxn modelId="{B5D6F464-5791-4ECF-8F9C-2272C7278E0D}" type="presParOf" srcId="{1538288D-B3DC-410A-8C56-CD94F76A1173}" destId="{7ED84CB2-BB1D-4E23-9331-123715DF2E1D}" srcOrd="0" destOrd="0" presId="urn:microsoft.com/office/officeart/2005/8/layout/list1"/>
    <dgm:cxn modelId="{67A3646C-1B9F-4366-9B45-063775CB1038}" type="presParOf" srcId="{1538288D-B3DC-410A-8C56-CD94F76A1173}" destId="{91DDD799-FBBD-4C8D-9AD5-0F827E7CCA78}" srcOrd="1" destOrd="0" presId="urn:microsoft.com/office/officeart/2005/8/layout/list1"/>
    <dgm:cxn modelId="{68BA9C36-4040-4751-95A8-AE12A825B59A}" type="presParOf" srcId="{056DD26D-9314-401A-A591-49C29C41E51E}" destId="{90F79CD1-395B-45BD-9AE0-6833359E7FD4}" srcOrd="1" destOrd="0" presId="urn:microsoft.com/office/officeart/2005/8/layout/list1"/>
    <dgm:cxn modelId="{BD24C17D-D936-4D95-B42C-4FE6641E2EBE}" type="presParOf" srcId="{056DD26D-9314-401A-A591-49C29C41E51E}" destId="{D68AFE3B-0822-4807-B09B-BE2A0E1430D0}" srcOrd="2" destOrd="0" presId="urn:microsoft.com/office/officeart/2005/8/layout/list1"/>
    <dgm:cxn modelId="{7548DC10-B5A3-49B6-AD02-2426C6A66A26}" type="presParOf" srcId="{056DD26D-9314-401A-A591-49C29C41E51E}" destId="{0DEE5F8C-662F-446C-9097-CAB7706CAAE7}" srcOrd="3" destOrd="0" presId="urn:microsoft.com/office/officeart/2005/8/layout/list1"/>
    <dgm:cxn modelId="{890FE93D-BAAC-4791-88EC-4B297ACD3F20}" type="presParOf" srcId="{056DD26D-9314-401A-A591-49C29C41E51E}" destId="{DD740528-A13D-4484-9637-521B06F01143}" srcOrd="4" destOrd="0" presId="urn:microsoft.com/office/officeart/2005/8/layout/list1"/>
    <dgm:cxn modelId="{BEC28A0B-AFF8-4B91-95FC-D112E878910A}" type="presParOf" srcId="{DD740528-A13D-4484-9637-521B06F01143}" destId="{5E8BEEB0-07CC-457A-BE6C-FAAF315A934B}" srcOrd="0" destOrd="0" presId="urn:microsoft.com/office/officeart/2005/8/layout/list1"/>
    <dgm:cxn modelId="{BE5FF43E-4533-44AC-9EC3-E04D0772C490}" type="presParOf" srcId="{DD740528-A13D-4484-9637-521B06F01143}" destId="{649A0EA0-D845-4345-9ACD-82196E796174}" srcOrd="1" destOrd="0" presId="urn:microsoft.com/office/officeart/2005/8/layout/list1"/>
    <dgm:cxn modelId="{89C65BE3-127D-450C-B81A-8F1D96A5AC4F}" type="presParOf" srcId="{056DD26D-9314-401A-A591-49C29C41E51E}" destId="{A8C3C974-0A42-4B32-A9DE-B6026B30EE92}" srcOrd="5" destOrd="0" presId="urn:microsoft.com/office/officeart/2005/8/layout/list1"/>
    <dgm:cxn modelId="{137D8FB4-C5B7-4C2D-A880-5CD174800F6E}" type="presParOf" srcId="{056DD26D-9314-401A-A591-49C29C41E51E}" destId="{8D0C6BE5-B175-4D6F-AF4A-2B5E450A3E94}" srcOrd="6" destOrd="0" presId="urn:microsoft.com/office/officeart/2005/8/layout/list1"/>
    <dgm:cxn modelId="{7423D298-9138-4000-8D43-5C57E511F59A}" type="presParOf" srcId="{056DD26D-9314-401A-A591-49C29C41E51E}" destId="{EB9EFA74-DA8A-4FBF-8105-8275CB2A979A}" srcOrd="7" destOrd="0" presId="urn:microsoft.com/office/officeart/2005/8/layout/list1"/>
    <dgm:cxn modelId="{2BB14770-0246-4EA4-91AA-F2BB6070162B}" type="presParOf" srcId="{056DD26D-9314-401A-A591-49C29C41E51E}" destId="{3DE4BFFF-2571-4B02-959F-FDDC426EB5CB}" srcOrd="8" destOrd="0" presId="urn:microsoft.com/office/officeart/2005/8/layout/list1"/>
    <dgm:cxn modelId="{380DAF34-1C24-44CB-BE7C-9B68C3BCE567}" type="presParOf" srcId="{3DE4BFFF-2571-4B02-959F-FDDC426EB5CB}" destId="{3FE30B09-33D3-4EB7-8E91-67E4A305607E}" srcOrd="0" destOrd="0" presId="urn:microsoft.com/office/officeart/2005/8/layout/list1"/>
    <dgm:cxn modelId="{85D57AF1-53E6-4FD1-A025-3A31037FA410}" type="presParOf" srcId="{3DE4BFFF-2571-4B02-959F-FDDC426EB5CB}" destId="{CF011DF3-80DD-4F2F-969C-7EEAAD53DF53}" srcOrd="1" destOrd="0" presId="urn:microsoft.com/office/officeart/2005/8/layout/list1"/>
    <dgm:cxn modelId="{2E13125C-06EC-493B-98EF-95B6899EB6F4}" type="presParOf" srcId="{056DD26D-9314-401A-A591-49C29C41E51E}" destId="{07308C8F-8303-432A-B455-C5DA0BB537A0}" srcOrd="9" destOrd="0" presId="urn:microsoft.com/office/officeart/2005/8/layout/list1"/>
    <dgm:cxn modelId="{3A47582D-DF73-4533-99BA-533D0138F142}" type="presParOf" srcId="{056DD26D-9314-401A-A591-49C29C41E51E}" destId="{38E93BB8-34F7-47ED-9BE7-74844FB467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C51A6-2806-4FAE-907E-C5C4E2EA8A6F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824548-130C-46B8-8C2C-DF804CE05F1F}">
      <dgm:prSet phldrT="[Text]"/>
      <dgm:spPr/>
      <dgm:t>
        <a:bodyPr/>
        <a:lstStyle/>
        <a:p>
          <a:r>
            <a:rPr lang="ur-PK" dirty="0" smtClean="0"/>
            <a:t>HUMAN INTEREST in News</a:t>
          </a:r>
          <a:endParaRPr lang="en-US" dirty="0"/>
        </a:p>
      </dgm:t>
    </dgm:pt>
    <dgm:pt modelId="{F6C6F81B-7E48-47A1-AC21-8E267B3C8E63}" type="parTrans" cxnId="{0C2D68FF-6A6D-4327-8FFA-DCDCAC82A259}">
      <dgm:prSet/>
      <dgm:spPr/>
      <dgm:t>
        <a:bodyPr/>
        <a:lstStyle/>
        <a:p>
          <a:endParaRPr lang="en-US"/>
        </a:p>
      </dgm:t>
    </dgm:pt>
    <dgm:pt modelId="{28C0B40C-69B5-4735-A662-5E4820FCC85A}" type="sibTrans" cxnId="{0C2D68FF-6A6D-4327-8FFA-DCDCAC82A259}">
      <dgm:prSet/>
      <dgm:spPr/>
      <dgm:t>
        <a:bodyPr/>
        <a:lstStyle/>
        <a:p>
          <a:endParaRPr lang="en-US"/>
        </a:p>
      </dgm:t>
    </dgm:pt>
    <dgm:pt modelId="{BCB9D5AC-9C78-454A-8C60-FDE88C0BA80F}">
      <dgm:prSet phldrT="[Text]"/>
      <dgm:spPr/>
      <dgm:t>
        <a:bodyPr/>
        <a:lstStyle/>
        <a:p>
          <a:r>
            <a:rPr lang="ur-PK" dirty="0" smtClean="0"/>
            <a:t>Slanting</a:t>
          </a:r>
          <a:endParaRPr lang="en-US" dirty="0"/>
        </a:p>
      </dgm:t>
    </dgm:pt>
    <dgm:pt modelId="{175E8C5E-835D-4FEB-B33C-0B894219B04F}" type="parTrans" cxnId="{2FD3AC04-2250-4D95-A23E-0CBC624F6405}">
      <dgm:prSet/>
      <dgm:spPr/>
      <dgm:t>
        <a:bodyPr/>
        <a:lstStyle/>
        <a:p>
          <a:endParaRPr lang="en-US"/>
        </a:p>
      </dgm:t>
    </dgm:pt>
    <dgm:pt modelId="{D7006617-B4B9-4969-8F73-9C0C4328F973}" type="sibTrans" cxnId="{2FD3AC04-2250-4D95-A23E-0CBC624F6405}">
      <dgm:prSet/>
      <dgm:spPr/>
      <dgm:t>
        <a:bodyPr/>
        <a:lstStyle/>
        <a:p>
          <a:endParaRPr lang="en-US"/>
        </a:p>
      </dgm:t>
    </dgm:pt>
    <dgm:pt modelId="{84834CDB-DBFC-490B-8223-56E8D584C491}">
      <dgm:prSet phldrT="[Text]"/>
      <dgm:spPr/>
      <dgm:t>
        <a:bodyPr/>
        <a:lstStyle/>
        <a:p>
          <a:r>
            <a:rPr lang="ur-PK" dirty="0" smtClean="0"/>
            <a:t>Oversimlify</a:t>
          </a:r>
          <a:endParaRPr lang="en-US" dirty="0"/>
        </a:p>
      </dgm:t>
    </dgm:pt>
    <dgm:pt modelId="{79387BFE-B490-4F6E-8480-704F9471FA19}" type="parTrans" cxnId="{9B408658-9F78-4877-B3EF-7340B8CD4D74}">
      <dgm:prSet/>
      <dgm:spPr/>
      <dgm:t>
        <a:bodyPr/>
        <a:lstStyle/>
        <a:p>
          <a:endParaRPr lang="en-US"/>
        </a:p>
      </dgm:t>
    </dgm:pt>
    <dgm:pt modelId="{E35CC7F4-32BA-4F3D-8002-E00C50CC7656}" type="sibTrans" cxnId="{9B408658-9F78-4877-B3EF-7340B8CD4D74}">
      <dgm:prSet/>
      <dgm:spPr/>
      <dgm:t>
        <a:bodyPr/>
        <a:lstStyle/>
        <a:p>
          <a:endParaRPr lang="en-US"/>
        </a:p>
      </dgm:t>
    </dgm:pt>
    <dgm:pt modelId="{3FDFAA86-015F-415D-A6B3-E200B5BB2E08}">
      <dgm:prSet phldrT="[Text]"/>
      <dgm:spPr/>
      <dgm:t>
        <a:bodyPr/>
        <a:lstStyle/>
        <a:p>
          <a:r>
            <a:rPr lang="ur-PK" dirty="0" smtClean="0"/>
            <a:t>Cute language</a:t>
          </a:r>
          <a:endParaRPr lang="en-US" dirty="0"/>
        </a:p>
      </dgm:t>
    </dgm:pt>
    <dgm:pt modelId="{F76DD57B-2E82-4974-835E-A79CE9EC7F31}" type="parTrans" cxnId="{55AFC109-9CC1-4710-8A11-0767D35A8019}">
      <dgm:prSet/>
      <dgm:spPr/>
      <dgm:t>
        <a:bodyPr/>
        <a:lstStyle/>
        <a:p>
          <a:endParaRPr lang="en-US"/>
        </a:p>
      </dgm:t>
    </dgm:pt>
    <dgm:pt modelId="{784262C7-28A5-4F93-829E-1AA20EC99486}" type="sibTrans" cxnId="{55AFC109-9CC1-4710-8A11-0767D35A8019}">
      <dgm:prSet/>
      <dgm:spPr/>
      <dgm:t>
        <a:bodyPr/>
        <a:lstStyle/>
        <a:p>
          <a:endParaRPr lang="en-US"/>
        </a:p>
      </dgm:t>
    </dgm:pt>
    <dgm:pt modelId="{5BBB41E0-B947-4DEF-9547-59736C0A3ABB}" type="pres">
      <dgm:prSet presAssocID="{42DC51A6-2806-4FAE-907E-C5C4E2EA8A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CA3CCC-2B3E-439E-843C-DC833028C919}" type="pres">
      <dgm:prSet presAssocID="{EF824548-130C-46B8-8C2C-DF804CE05F1F}" presName="centerShape" presStyleLbl="node0" presStyleIdx="0" presStyleCnt="1"/>
      <dgm:spPr/>
      <dgm:t>
        <a:bodyPr/>
        <a:lstStyle/>
        <a:p>
          <a:endParaRPr lang="en-US"/>
        </a:p>
      </dgm:t>
    </dgm:pt>
    <dgm:pt modelId="{CC2061F5-2103-4391-A015-9C9967D76F8D}" type="pres">
      <dgm:prSet presAssocID="{175E8C5E-835D-4FEB-B33C-0B894219B04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998A0F2-A317-46FD-9007-12C0B31CEC81}" type="pres">
      <dgm:prSet presAssocID="{BCB9D5AC-9C78-454A-8C60-FDE88C0BA8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00535-5995-4EBF-AE23-1CFA9977D3E8}" type="pres">
      <dgm:prSet presAssocID="{79387BFE-B490-4F6E-8480-704F9471FA1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417AC2F-950B-4ECE-A91D-B5F4EC3C05A1}" type="pres">
      <dgm:prSet presAssocID="{84834CDB-DBFC-490B-8223-56E8D584C4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6C4D2-D2FA-45B3-A679-F74E894D8EF4}" type="pres">
      <dgm:prSet presAssocID="{F76DD57B-2E82-4974-835E-A79CE9EC7F3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02457CC-FAA3-42D3-A254-22BB4CBFF83A}" type="pres">
      <dgm:prSet presAssocID="{3FDFAA86-015F-415D-A6B3-E200B5BB2E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31238-0F58-44EA-B48E-74CD18693108}" type="presOf" srcId="{3FDFAA86-015F-415D-A6B3-E200B5BB2E08}" destId="{902457CC-FAA3-42D3-A254-22BB4CBFF83A}" srcOrd="0" destOrd="0" presId="urn:microsoft.com/office/officeart/2005/8/layout/radial4"/>
    <dgm:cxn modelId="{0C2D68FF-6A6D-4327-8FFA-DCDCAC82A259}" srcId="{42DC51A6-2806-4FAE-907E-C5C4E2EA8A6F}" destId="{EF824548-130C-46B8-8C2C-DF804CE05F1F}" srcOrd="0" destOrd="0" parTransId="{F6C6F81B-7E48-47A1-AC21-8E267B3C8E63}" sibTransId="{28C0B40C-69B5-4735-A662-5E4820FCC85A}"/>
    <dgm:cxn modelId="{D9E80585-6009-4FAC-A76F-2708B0662F6A}" type="presOf" srcId="{42DC51A6-2806-4FAE-907E-C5C4E2EA8A6F}" destId="{5BBB41E0-B947-4DEF-9547-59736C0A3ABB}" srcOrd="0" destOrd="0" presId="urn:microsoft.com/office/officeart/2005/8/layout/radial4"/>
    <dgm:cxn modelId="{5EE1EA43-79B1-4D0F-B840-3BF935218E7E}" type="presOf" srcId="{84834CDB-DBFC-490B-8223-56E8D584C491}" destId="{B417AC2F-950B-4ECE-A91D-B5F4EC3C05A1}" srcOrd="0" destOrd="0" presId="urn:microsoft.com/office/officeart/2005/8/layout/radial4"/>
    <dgm:cxn modelId="{14DB74D1-CFE2-4959-914F-725EE9DA8851}" type="presOf" srcId="{175E8C5E-835D-4FEB-B33C-0B894219B04F}" destId="{CC2061F5-2103-4391-A015-9C9967D76F8D}" srcOrd="0" destOrd="0" presId="urn:microsoft.com/office/officeart/2005/8/layout/radial4"/>
    <dgm:cxn modelId="{BE592A1D-CB81-478D-A829-6046AD2CE49F}" type="presOf" srcId="{79387BFE-B490-4F6E-8480-704F9471FA19}" destId="{1B300535-5995-4EBF-AE23-1CFA9977D3E8}" srcOrd="0" destOrd="0" presId="urn:microsoft.com/office/officeart/2005/8/layout/radial4"/>
    <dgm:cxn modelId="{55AFC109-9CC1-4710-8A11-0767D35A8019}" srcId="{EF824548-130C-46B8-8C2C-DF804CE05F1F}" destId="{3FDFAA86-015F-415D-A6B3-E200B5BB2E08}" srcOrd="2" destOrd="0" parTransId="{F76DD57B-2E82-4974-835E-A79CE9EC7F31}" sibTransId="{784262C7-28A5-4F93-829E-1AA20EC99486}"/>
    <dgm:cxn modelId="{322D600E-2ABD-413E-B969-12A3EE8FF3EC}" type="presOf" srcId="{F76DD57B-2E82-4974-835E-A79CE9EC7F31}" destId="{45C6C4D2-D2FA-45B3-A679-F74E894D8EF4}" srcOrd="0" destOrd="0" presId="urn:microsoft.com/office/officeart/2005/8/layout/radial4"/>
    <dgm:cxn modelId="{C4AC4C77-6F93-4001-941C-C79812356B85}" type="presOf" srcId="{EF824548-130C-46B8-8C2C-DF804CE05F1F}" destId="{F4CA3CCC-2B3E-439E-843C-DC833028C919}" srcOrd="0" destOrd="0" presId="urn:microsoft.com/office/officeart/2005/8/layout/radial4"/>
    <dgm:cxn modelId="{6F6AB8E1-DCE0-44EE-A7D5-0B194BB569C0}" type="presOf" srcId="{BCB9D5AC-9C78-454A-8C60-FDE88C0BA80F}" destId="{B998A0F2-A317-46FD-9007-12C0B31CEC81}" srcOrd="0" destOrd="0" presId="urn:microsoft.com/office/officeart/2005/8/layout/radial4"/>
    <dgm:cxn modelId="{9B408658-9F78-4877-B3EF-7340B8CD4D74}" srcId="{EF824548-130C-46B8-8C2C-DF804CE05F1F}" destId="{84834CDB-DBFC-490B-8223-56E8D584C491}" srcOrd="1" destOrd="0" parTransId="{79387BFE-B490-4F6E-8480-704F9471FA19}" sibTransId="{E35CC7F4-32BA-4F3D-8002-E00C50CC7656}"/>
    <dgm:cxn modelId="{2FD3AC04-2250-4D95-A23E-0CBC624F6405}" srcId="{EF824548-130C-46B8-8C2C-DF804CE05F1F}" destId="{BCB9D5AC-9C78-454A-8C60-FDE88C0BA80F}" srcOrd="0" destOrd="0" parTransId="{175E8C5E-835D-4FEB-B33C-0B894219B04F}" sibTransId="{D7006617-B4B9-4969-8F73-9C0C4328F973}"/>
    <dgm:cxn modelId="{AAE7B428-97FC-4505-A44D-DB9F4692A960}" type="presParOf" srcId="{5BBB41E0-B947-4DEF-9547-59736C0A3ABB}" destId="{F4CA3CCC-2B3E-439E-843C-DC833028C919}" srcOrd="0" destOrd="0" presId="urn:microsoft.com/office/officeart/2005/8/layout/radial4"/>
    <dgm:cxn modelId="{762F3439-EBA2-42AA-A2AB-08ED9E2B45CF}" type="presParOf" srcId="{5BBB41E0-B947-4DEF-9547-59736C0A3ABB}" destId="{CC2061F5-2103-4391-A015-9C9967D76F8D}" srcOrd="1" destOrd="0" presId="urn:microsoft.com/office/officeart/2005/8/layout/radial4"/>
    <dgm:cxn modelId="{DECB8866-2D23-4FB7-B99D-236D35814E02}" type="presParOf" srcId="{5BBB41E0-B947-4DEF-9547-59736C0A3ABB}" destId="{B998A0F2-A317-46FD-9007-12C0B31CEC81}" srcOrd="2" destOrd="0" presId="urn:microsoft.com/office/officeart/2005/8/layout/radial4"/>
    <dgm:cxn modelId="{DB7148EB-33E8-4522-A50D-936D1AFF8229}" type="presParOf" srcId="{5BBB41E0-B947-4DEF-9547-59736C0A3ABB}" destId="{1B300535-5995-4EBF-AE23-1CFA9977D3E8}" srcOrd="3" destOrd="0" presId="urn:microsoft.com/office/officeart/2005/8/layout/radial4"/>
    <dgm:cxn modelId="{6F95CDBE-F506-4D32-8097-8BB495C4A177}" type="presParOf" srcId="{5BBB41E0-B947-4DEF-9547-59736C0A3ABB}" destId="{B417AC2F-950B-4ECE-A91D-B5F4EC3C05A1}" srcOrd="4" destOrd="0" presId="urn:microsoft.com/office/officeart/2005/8/layout/radial4"/>
    <dgm:cxn modelId="{86269D0B-B5AB-43C4-88A3-DB4CFCAEE20D}" type="presParOf" srcId="{5BBB41E0-B947-4DEF-9547-59736C0A3ABB}" destId="{45C6C4D2-D2FA-45B3-A679-F74E894D8EF4}" srcOrd="5" destOrd="0" presId="urn:microsoft.com/office/officeart/2005/8/layout/radial4"/>
    <dgm:cxn modelId="{61CEC4E9-C8FF-4693-8398-27E3B7A1A157}" type="presParOf" srcId="{5BBB41E0-B947-4DEF-9547-59736C0A3ABB}" destId="{902457CC-FAA3-42D3-A254-22BB4CBFF83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C6F75-3B3D-41CD-8C96-C69605BF883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FE2FC0-2503-443B-9E4E-2362C4492693}">
      <dgm:prSet phldrT="[Text]"/>
      <dgm:spPr/>
      <dgm:t>
        <a:bodyPr/>
        <a:lstStyle/>
        <a:p>
          <a:r>
            <a:rPr lang="ur-PK" dirty="0" smtClean="0"/>
            <a:t>Devices</a:t>
          </a:r>
          <a:endParaRPr lang="en-US" dirty="0"/>
        </a:p>
      </dgm:t>
    </dgm:pt>
    <dgm:pt modelId="{56344A90-F850-493B-BC88-3C77D8666FF1}" type="parTrans" cxnId="{2C0A64FF-D82D-46FA-BA4A-0D53B72E51CF}">
      <dgm:prSet/>
      <dgm:spPr/>
      <dgm:t>
        <a:bodyPr/>
        <a:lstStyle/>
        <a:p>
          <a:endParaRPr lang="en-US"/>
        </a:p>
      </dgm:t>
    </dgm:pt>
    <dgm:pt modelId="{8463D1BE-73C1-4112-A212-8CA1C0FFE2F5}" type="sibTrans" cxnId="{2C0A64FF-D82D-46FA-BA4A-0D53B72E51CF}">
      <dgm:prSet/>
      <dgm:spPr/>
      <dgm:t>
        <a:bodyPr/>
        <a:lstStyle/>
        <a:p>
          <a:endParaRPr lang="en-US"/>
        </a:p>
      </dgm:t>
    </dgm:pt>
    <dgm:pt modelId="{AEA0D7B7-AA5B-41B8-B8BD-72EAA632E0A1}">
      <dgm:prSet phldrT="[Text]"/>
      <dgm:spPr/>
      <dgm:t>
        <a:bodyPr/>
        <a:lstStyle/>
        <a:p>
          <a:r>
            <a:rPr lang="ur-PK" dirty="0" smtClean="0"/>
            <a:t>Standard Mechanics</a:t>
          </a:r>
          <a:endParaRPr lang="en-US" dirty="0"/>
        </a:p>
      </dgm:t>
    </dgm:pt>
    <dgm:pt modelId="{3DFF750F-78D8-4769-A544-164406D198C0}" type="parTrans" cxnId="{0A33DB29-0169-4DAC-986F-36F40D18A6A1}">
      <dgm:prSet/>
      <dgm:spPr/>
      <dgm:t>
        <a:bodyPr/>
        <a:lstStyle/>
        <a:p>
          <a:endParaRPr lang="en-US"/>
        </a:p>
      </dgm:t>
    </dgm:pt>
    <dgm:pt modelId="{5F05BC9F-38B3-48EA-A63E-246BA5269C9C}" type="sibTrans" cxnId="{0A33DB29-0169-4DAC-986F-36F40D18A6A1}">
      <dgm:prSet/>
      <dgm:spPr/>
      <dgm:t>
        <a:bodyPr/>
        <a:lstStyle/>
        <a:p>
          <a:endParaRPr lang="en-US"/>
        </a:p>
      </dgm:t>
    </dgm:pt>
    <dgm:pt modelId="{0A8E3EB2-98A8-4632-BDA2-D1419A0C2453}">
      <dgm:prSet phldrT="[Text]"/>
      <dgm:spPr/>
      <dgm:t>
        <a:bodyPr/>
        <a:lstStyle/>
        <a:p>
          <a:r>
            <a:rPr lang="ur-PK" dirty="0" smtClean="0"/>
            <a:t>Standardized Format</a:t>
          </a:r>
          <a:endParaRPr lang="en-US" dirty="0"/>
        </a:p>
      </dgm:t>
    </dgm:pt>
    <dgm:pt modelId="{7D2860C2-4284-4B88-AC26-45DCB5F83FDE}" type="parTrans" cxnId="{123A435C-E380-4B47-832A-1D48CC160638}">
      <dgm:prSet/>
      <dgm:spPr/>
      <dgm:t>
        <a:bodyPr/>
        <a:lstStyle/>
        <a:p>
          <a:endParaRPr lang="en-US"/>
        </a:p>
      </dgm:t>
    </dgm:pt>
    <dgm:pt modelId="{26E1448B-7C58-404D-BC6F-3A83C66237BA}" type="sibTrans" cxnId="{123A435C-E380-4B47-832A-1D48CC160638}">
      <dgm:prSet/>
      <dgm:spPr/>
      <dgm:t>
        <a:bodyPr/>
        <a:lstStyle/>
        <a:p>
          <a:endParaRPr lang="en-US"/>
        </a:p>
      </dgm:t>
    </dgm:pt>
    <dgm:pt modelId="{86B5659E-588F-43F4-8568-FAE8A96C5CF8}" type="pres">
      <dgm:prSet presAssocID="{2A5C6F75-3B3D-41CD-8C96-C69605BF88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60A4E-C593-4ADE-9FC1-780E74BB4ACB}" type="pres">
      <dgm:prSet presAssocID="{43FE2FC0-2503-443B-9E4E-2362C4492693}" presName="parentLin" presStyleCnt="0"/>
      <dgm:spPr/>
    </dgm:pt>
    <dgm:pt modelId="{9933D2B4-01BD-4B12-8C4B-0C6995982D63}" type="pres">
      <dgm:prSet presAssocID="{43FE2FC0-2503-443B-9E4E-2362C44926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5C28D0-6B54-42EE-B76B-4D3C36BA7B6E}" type="pres">
      <dgm:prSet presAssocID="{43FE2FC0-2503-443B-9E4E-2362C44926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B7073-D450-4092-AED5-DDF46EFC090E}" type="pres">
      <dgm:prSet presAssocID="{43FE2FC0-2503-443B-9E4E-2362C4492693}" presName="negativeSpace" presStyleCnt="0"/>
      <dgm:spPr/>
    </dgm:pt>
    <dgm:pt modelId="{24E3BFBA-8F96-453D-95A2-18BBE0A88509}" type="pres">
      <dgm:prSet presAssocID="{43FE2FC0-2503-443B-9E4E-2362C4492693}" presName="childText" presStyleLbl="conFgAcc1" presStyleIdx="0" presStyleCnt="3">
        <dgm:presLayoutVars>
          <dgm:bulletEnabled val="1"/>
        </dgm:presLayoutVars>
      </dgm:prSet>
      <dgm:spPr/>
    </dgm:pt>
    <dgm:pt modelId="{BFF10549-0BC9-4771-AB19-6A9853B7ECE9}" type="pres">
      <dgm:prSet presAssocID="{8463D1BE-73C1-4112-A212-8CA1C0FFE2F5}" presName="spaceBetweenRectangles" presStyleCnt="0"/>
      <dgm:spPr/>
    </dgm:pt>
    <dgm:pt modelId="{AF32A236-55C6-4867-B96A-0D5AD2457724}" type="pres">
      <dgm:prSet presAssocID="{AEA0D7B7-AA5B-41B8-B8BD-72EAA632E0A1}" presName="parentLin" presStyleCnt="0"/>
      <dgm:spPr/>
    </dgm:pt>
    <dgm:pt modelId="{CFE65E52-E65F-4E11-BD86-1452095E0BCE}" type="pres">
      <dgm:prSet presAssocID="{AEA0D7B7-AA5B-41B8-B8BD-72EAA632E0A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CB9FF0C-D62E-42FA-BC25-E9B8A7021B13}" type="pres">
      <dgm:prSet presAssocID="{AEA0D7B7-AA5B-41B8-B8BD-72EAA632E0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C1AD7-7336-421F-8F00-D9F77FE4B904}" type="pres">
      <dgm:prSet presAssocID="{AEA0D7B7-AA5B-41B8-B8BD-72EAA632E0A1}" presName="negativeSpace" presStyleCnt="0"/>
      <dgm:spPr/>
    </dgm:pt>
    <dgm:pt modelId="{814110D2-8DDD-4955-B520-483C869DDC62}" type="pres">
      <dgm:prSet presAssocID="{AEA0D7B7-AA5B-41B8-B8BD-72EAA632E0A1}" presName="childText" presStyleLbl="conFgAcc1" presStyleIdx="1" presStyleCnt="3">
        <dgm:presLayoutVars>
          <dgm:bulletEnabled val="1"/>
        </dgm:presLayoutVars>
      </dgm:prSet>
      <dgm:spPr/>
    </dgm:pt>
    <dgm:pt modelId="{28C777C6-40D4-4663-9A2B-220623B86FA3}" type="pres">
      <dgm:prSet presAssocID="{5F05BC9F-38B3-48EA-A63E-246BA5269C9C}" presName="spaceBetweenRectangles" presStyleCnt="0"/>
      <dgm:spPr/>
    </dgm:pt>
    <dgm:pt modelId="{E2C8773A-356D-4FA9-BA77-AA27E5DD0323}" type="pres">
      <dgm:prSet presAssocID="{0A8E3EB2-98A8-4632-BDA2-D1419A0C2453}" presName="parentLin" presStyleCnt="0"/>
      <dgm:spPr/>
    </dgm:pt>
    <dgm:pt modelId="{7B64A7E3-34CB-491A-8960-E47E28689DD9}" type="pres">
      <dgm:prSet presAssocID="{0A8E3EB2-98A8-4632-BDA2-D1419A0C245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A868E47-F851-439A-808D-01921C7BD899}" type="pres">
      <dgm:prSet presAssocID="{0A8E3EB2-98A8-4632-BDA2-D1419A0C24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A0817-EBDD-438F-B2DA-97197065716B}" type="pres">
      <dgm:prSet presAssocID="{0A8E3EB2-98A8-4632-BDA2-D1419A0C2453}" presName="negativeSpace" presStyleCnt="0"/>
      <dgm:spPr/>
    </dgm:pt>
    <dgm:pt modelId="{D1D0E790-F94E-4EB0-9454-A325834AB72D}" type="pres">
      <dgm:prSet presAssocID="{0A8E3EB2-98A8-4632-BDA2-D1419A0C2453}" presName="childText" presStyleLbl="conFgAcc1" presStyleIdx="2" presStyleCnt="3" custLinFactNeighborX="2751" custLinFactNeighborY="-98840">
        <dgm:presLayoutVars>
          <dgm:bulletEnabled val="1"/>
        </dgm:presLayoutVars>
      </dgm:prSet>
      <dgm:spPr/>
    </dgm:pt>
  </dgm:ptLst>
  <dgm:cxnLst>
    <dgm:cxn modelId="{2C0A64FF-D82D-46FA-BA4A-0D53B72E51CF}" srcId="{2A5C6F75-3B3D-41CD-8C96-C69605BF883F}" destId="{43FE2FC0-2503-443B-9E4E-2362C4492693}" srcOrd="0" destOrd="0" parTransId="{56344A90-F850-493B-BC88-3C77D8666FF1}" sibTransId="{8463D1BE-73C1-4112-A212-8CA1C0FFE2F5}"/>
    <dgm:cxn modelId="{123A435C-E380-4B47-832A-1D48CC160638}" srcId="{2A5C6F75-3B3D-41CD-8C96-C69605BF883F}" destId="{0A8E3EB2-98A8-4632-BDA2-D1419A0C2453}" srcOrd="2" destOrd="0" parTransId="{7D2860C2-4284-4B88-AC26-45DCB5F83FDE}" sibTransId="{26E1448B-7C58-404D-BC6F-3A83C66237BA}"/>
    <dgm:cxn modelId="{2037F53A-139C-4CDD-A6B8-6D9B44D16A1D}" type="presOf" srcId="{43FE2FC0-2503-443B-9E4E-2362C4492693}" destId="{DA5C28D0-6B54-42EE-B76B-4D3C36BA7B6E}" srcOrd="1" destOrd="0" presId="urn:microsoft.com/office/officeart/2005/8/layout/list1"/>
    <dgm:cxn modelId="{FAF8CE8F-7A6F-4BF2-94AB-ECE2D73D2BA5}" type="presOf" srcId="{0A8E3EB2-98A8-4632-BDA2-D1419A0C2453}" destId="{7B64A7E3-34CB-491A-8960-E47E28689DD9}" srcOrd="0" destOrd="0" presId="urn:microsoft.com/office/officeart/2005/8/layout/list1"/>
    <dgm:cxn modelId="{9A500829-F22B-4F39-B135-E06D1A4472AB}" type="presOf" srcId="{AEA0D7B7-AA5B-41B8-B8BD-72EAA632E0A1}" destId="{CFE65E52-E65F-4E11-BD86-1452095E0BCE}" srcOrd="0" destOrd="0" presId="urn:microsoft.com/office/officeart/2005/8/layout/list1"/>
    <dgm:cxn modelId="{6164858F-084B-44BD-B3F8-568071A3CAE0}" type="presOf" srcId="{2A5C6F75-3B3D-41CD-8C96-C69605BF883F}" destId="{86B5659E-588F-43F4-8568-FAE8A96C5CF8}" srcOrd="0" destOrd="0" presId="urn:microsoft.com/office/officeart/2005/8/layout/list1"/>
    <dgm:cxn modelId="{44F096F8-A734-43AF-8376-CED0581AC85B}" type="presOf" srcId="{AEA0D7B7-AA5B-41B8-B8BD-72EAA632E0A1}" destId="{CCB9FF0C-D62E-42FA-BC25-E9B8A7021B13}" srcOrd="1" destOrd="0" presId="urn:microsoft.com/office/officeart/2005/8/layout/list1"/>
    <dgm:cxn modelId="{BC3D062D-0A4F-4533-AE7D-FAB2B9684E91}" type="presOf" srcId="{43FE2FC0-2503-443B-9E4E-2362C4492693}" destId="{9933D2B4-01BD-4B12-8C4B-0C6995982D63}" srcOrd="0" destOrd="0" presId="urn:microsoft.com/office/officeart/2005/8/layout/list1"/>
    <dgm:cxn modelId="{DC9BC0D8-7C11-4CAC-A1D0-61C24D9396F9}" type="presOf" srcId="{0A8E3EB2-98A8-4632-BDA2-D1419A0C2453}" destId="{6A868E47-F851-439A-808D-01921C7BD899}" srcOrd="1" destOrd="0" presId="urn:microsoft.com/office/officeart/2005/8/layout/list1"/>
    <dgm:cxn modelId="{0A33DB29-0169-4DAC-986F-36F40D18A6A1}" srcId="{2A5C6F75-3B3D-41CD-8C96-C69605BF883F}" destId="{AEA0D7B7-AA5B-41B8-B8BD-72EAA632E0A1}" srcOrd="1" destOrd="0" parTransId="{3DFF750F-78D8-4769-A544-164406D198C0}" sibTransId="{5F05BC9F-38B3-48EA-A63E-246BA5269C9C}"/>
    <dgm:cxn modelId="{A2455358-5DFE-4471-BBD0-1CEE016B0CD0}" type="presParOf" srcId="{86B5659E-588F-43F4-8568-FAE8A96C5CF8}" destId="{86A60A4E-C593-4ADE-9FC1-780E74BB4ACB}" srcOrd="0" destOrd="0" presId="urn:microsoft.com/office/officeart/2005/8/layout/list1"/>
    <dgm:cxn modelId="{4DD1066C-D1D5-46D2-ABA8-BC4C3C93C689}" type="presParOf" srcId="{86A60A4E-C593-4ADE-9FC1-780E74BB4ACB}" destId="{9933D2B4-01BD-4B12-8C4B-0C6995982D63}" srcOrd="0" destOrd="0" presId="urn:microsoft.com/office/officeart/2005/8/layout/list1"/>
    <dgm:cxn modelId="{1318CA5A-079B-4522-B034-FBC5F8D71E89}" type="presParOf" srcId="{86A60A4E-C593-4ADE-9FC1-780E74BB4ACB}" destId="{DA5C28D0-6B54-42EE-B76B-4D3C36BA7B6E}" srcOrd="1" destOrd="0" presId="urn:microsoft.com/office/officeart/2005/8/layout/list1"/>
    <dgm:cxn modelId="{F3A81B0E-2B14-4BEA-BFDD-B2009DBFF638}" type="presParOf" srcId="{86B5659E-588F-43F4-8568-FAE8A96C5CF8}" destId="{384B7073-D450-4092-AED5-DDF46EFC090E}" srcOrd="1" destOrd="0" presId="urn:microsoft.com/office/officeart/2005/8/layout/list1"/>
    <dgm:cxn modelId="{A77D1309-3790-49C8-8780-7CD25490C61D}" type="presParOf" srcId="{86B5659E-588F-43F4-8568-FAE8A96C5CF8}" destId="{24E3BFBA-8F96-453D-95A2-18BBE0A88509}" srcOrd="2" destOrd="0" presId="urn:microsoft.com/office/officeart/2005/8/layout/list1"/>
    <dgm:cxn modelId="{CF7EC470-370A-4A5E-B97B-5EC791A77524}" type="presParOf" srcId="{86B5659E-588F-43F4-8568-FAE8A96C5CF8}" destId="{BFF10549-0BC9-4771-AB19-6A9853B7ECE9}" srcOrd="3" destOrd="0" presId="urn:microsoft.com/office/officeart/2005/8/layout/list1"/>
    <dgm:cxn modelId="{89FCE1EB-8A94-4A08-96C9-7CED31E25E7F}" type="presParOf" srcId="{86B5659E-588F-43F4-8568-FAE8A96C5CF8}" destId="{AF32A236-55C6-4867-B96A-0D5AD2457724}" srcOrd="4" destOrd="0" presId="urn:microsoft.com/office/officeart/2005/8/layout/list1"/>
    <dgm:cxn modelId="{95148FAE-1444-42BB-8449-D4D8E1CFEF71}" type="presParOf" srcId="{AF32A236-55C6-4867-B96A-0D5AD2457724}" destId="{CFE65E52-E65F-4E11-BD86-1452095E0BCE}" srcOrd="0" destOrd="0" presId="urn:microsoft.com/office/officeart/2005/8/layout/list1"/>
    <dgm:cxn modelId="{D5AE542B-FA0B-4D67-87C4-B9261A7CBBE2}" type="presParOf" srcId="{AF32A236-55C6-4867-B96A-0D5AD2457724}" destId="{CCB9FF0C-D62E-42FA-BC25-E9B8A7021B13}" srcOrd="1" destOrd="0" presId="urn:microsoft.com/office/officeart/2005/8/layout/list1"/>
    <dgm:cxn modelId="{EECE9D19-0D05-4066-9B48-98768908BA0E}" type="presParOf" srcId="{86B5659E-588F-43F4-8568-FAE8A96C5CF8}" destId="{F0CC1AD7-7336-421F-8F00-D9F77FE4B904}" srcOrd="5" destOrd="0" presId="urn:microsoft.com/office/officeart/2005/8/layout/list1"/>
    <dgm:cxn modelId="{912F2766-4AE3-4C79-BF6D-84CBB45AB241}" type="presParOf" srcId="{86B5659E-588F-43F4-8568-FAE8A96C5CF8}" destId="{814110D2-8DDD-4955-B520-483C869DDC62}" srcOrd="6" destOrd="0" presId="urn:microsoft.com/office/officeart/2005/8/layout/list1"/>
    <dgm:cxn modelId="{1A2C6616-D39C-46A3-9A38-99A2D618277C}" type="presParOf" srcId="{86B5659E-588F-43F4-8568-FAE8A96C5CF8}" destId="{28C777C6-40D4-4663-9A2B-220623B86FA3}" srcOrd="7" destOrd="0" presId="urn:microsoft.com/office/officeart/2005/8/layout/list1"/>
    <dgm:cxn modelId="{070D1C18-1378-4AE2-9213-D18F2CF7AD58}" type="presParOf" srcId="{86B5659E-588F-43F4-8568-FAE8A96C5CF8}" destId="{E2C8773A-356D-4FA9-BA77-AA27E5DD0323}" srcOrd="8" destOrd="0" presId="urn:microsoft.com/office/officeart/2005/8/layout/list1"/>
    <dgm:cxn modelId="{57BA9DD9-B584-4949-842F-816D51DDD09B}" type="presParOf" srcId="{E2C8773A-356D-4FA9-BA77-AA27E5DD0323}" destId="{7B64A7E3-34CB-491A-8960-E47E28689DD9}" srcOrd="0" destOrd="0" presId="urn:microsoft.com/office/officeart/2005/8/layout/list1"/>
    <dgm:cxn modelId="{7D6A7648-4FAA-4716-8790-37C6BE8D86F2}" type="presParOf" srcId="{E2C8773A-356D-4FA9-BA77-AA27E5DD0323}" destId="{6A868E47-F851-439A-808D-01921C7BD899}" srcOrd="1" destOrd="0" presId="urn:microsoft.com/office/officeart/2005/8/layout/list1"/>
    <dgm:cxn modelId="{59806B59-92ED-4A16-9280-BDFFEF359F75}" type="presParOf" srcId="{86B5659E-588F-43F4-8568-FAE8A96C5CF8}" destId="{71EA0817-EBDD-438F-B2DA-97197065716B}" srcOrd="9" destOrd="0" presId="urn:microsoft.com/office/officeart/2005/8/layout/list1"/>
    <dgm:cxn modelId="{DD57105B-A264-423E-B751-B90BF0F49ADF}" type="presParOf" srcId="{86B5659E-588F-43F4-8568-FAE8A96C5CF8}" destId="{D1D0E790-F94E-4EB0-9454-A325834AB7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D1D384-4B55-413D-A8DD-1228776DB4B7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D13403-3CA3-4A1F-B775-52731F929888}">
      <dgm:prSet phldrT="[Text]"/>
      <dgm:spPr/>
      <dgm:t>
        <a:bodyPr/>
        <a:lstStyle/>
        <a:p>
          <a:r>
            <a:rPr lang="ur-PK" dirty="0" smtClean="0"/>
            <a:t>Headings</a:t>
          </a:r>
          <a:endParaRPr lang="en-US" dirty="0"/>
        </a:p>
      </dgm:t>
    </dgm:pt>
    <dgm:pt modelId="{F89DC17C-2E1C-4CB4-8F0F-586080FD1809}" type="parTrans" cxnId="{9BCC03AB-779F-4290-B2CF-EF3E8FCD2E18}">
      <dgm:prSet/>
      <dgm:spPr/>
      <dgm:t>
        <a:bodyPr/>
        <a:lstStyle/>
        <a:p>
          <a:endParaRPr lang="en-US"/>
        </a:p>
      </dgm:t>
    </dgm:pt>
    <dgm:pt modelId="{1BF78783-CC93-4AB6-A000-3F7FD0CA179F}" type="sibTrans" cxnId="{9BCC03AB-779F-4290-B2CF-EF3E8FCD2E18}">
      <dgm:prSet/>
      <dgm:spPr/>
      <dgm:t>
        <a:bodyPr/>
        <a:lstStyle/>
        <a:p>
          <a:endParaRPr lang="en-US"/>
        </a:p>
      </dgm:t>
    </dgm:pt>
    <dgm:pt modelId="{A3E73898-D24C-4F98-8674-15A62684B9D6}">
      <dgm:prSet phldrT="[Text]"/>
      <dgm:spPr/>
      <dgm:t>
        <a:bodyPr/>
        <a:lstStyle/>
        <a:p>
          <a:r>
            <a:rPr lang="ur-PK" dirty="0" smtClean="0"/>
            <a:t>Cross-references</a:t>
          </a:r>
          <a:endParaRPr lang="en-US" dirty="0"/>
        </a:p>
      </dgm:t>
    </dgm:pt>
    <dgm:pt modelId="{235D2FDE-5543-4C1C-971C-B17EB32E8F64}" type="parTrans" cxnId="{CCD99D68-41EF-4489-AD1E-7F72F220D87A}">
      <dgm:prSet/>
      <dgm:spPr/>
      <dgm:t>
        <a:bodyPr/>
        <a:lstStyle/>
        <a:p>
          <a:endParaRPr lang="en-US"/>
        </a:p>
      </dgm:t>
    </dgm:pt>
    <dgm:pt modelId="{C01A4EB5-35D1-4B90-9D4F-28CE24223F4C}" type="sibTrans" cxnId="{CCD99D68-41EF-4489-AD1E-7F72F220D87A}">
      <dgm:prSet/>
      <dgm:spPr/>
      <dgm:t>
        <a:bodyPr/>
        <a:lstStyle/>
        <a:p>
          <a:endParaRPr lang="en-US"/>
        </a:p>
      </dgm:t>
    </dgm:pt>
    <dgm:pt modelId="{3D8C1A2E-39B0-497F-B8CD-48AC6AD626CD}">
      <dgm:prSet phldrT="[Text]"/>
      <dgm:spPr/>
      <dgm:t>
        <a:bodyPr/>
        <a:lstStyle/>
        <a:p>
          <a:r>
            <a:rPr lang="ur-PK" dirty="0" smtClean="0"/>
            <a:t>Tabulations</a:t>
          </a:r>
          <a:endParaRPr lang="en-US" dirty="0"/>
        </a:p>
      </dgm:t>
    </dgm:pt>
    <dgm:pt modelId="{D00772DD-850F-4FF7-A93A-2BF18F363C81}" type="parTrans" cxnId="{3A3ABE3F-0B0B-4A00-A5BB-7835BF3B4D50}">
      <dgm:prSet/>
      <dgm:spPr/>
      <dgm:t>
        <a:bodyPr/>
        <a:lstStyle/>
        <a:p>
          <a:endParaRPr lang="en-US"/>
        </a:p>
      </dgm:t>
    </dgm:pt>
    <dgm:pt modelId="{90EA1ECC-14DB-4D32-82F9-C8CA80FE24DF}" type="sibTrans" cxnId="{3A3ABE3F-0B0B-4A00-A5BB-7835BF3B4D50}">
      <dgm:prSet/>
      <dgm:spPr/>
      <dgm:t>
        <a:bodyPr/>
        <a:lstStyle/>
        <a:p>
          <a:endParaRPr lang="en-US"/>
        </a:p>
      </dgm:t>
    </dgm:pt>
    <dgm:pt modelId="{B355609B-7CC1-4198-8C2D-B18772906415}">
      <dgm:prSet phldrT="[Text]"/>
      <dgm:spPr/>
      <dgm:t>
        <a:bodyPr/>
        <a:lstStyle/>
        <a:p>
          <a:r>
            <a:rPr lang="ur-PK" dirty="0" smtClean="0"/>
            <a:t>Illustrations</a:t>
          </a:r>
          <a:endParaRPr lang="en-US" dirty="0"/>
        </a:p>
      </dgm:t>
    </dgm:pt>
    <dgm:pt modelId="{5D633009-D09C-4C63-8782-59B1231457C2}" type="parTrans" cxnId="{B0FD4BFA-805A-4135-A8DF-2E2B7BF6B794}">
      <dgm:prSet/>
      <dgm:spPr/>
      <dgm:t>
        <a:bodyPr/>
        <a:lstStyle/>
        <a:p>
          <a:endParaRPr lang="en-US"/>
        </a:p>
      </dgm:t>
    </dgm:pt>
    <dgm:pt modelId="{8CD9FB79-14C0-411A-A077-886CD073DA77}" type="sibTrans" cxnId="{B0FD4BFA-805A-4135-A8DF-2E2B7BF6B794}">
      <dgm:prSet/>
      <dgm:spPr/>
      <dgm:t>
        <a:bodyPr/>
        <a:lstStyle/>
        <a:p>
          <a:endParaRPr lang="en-US"/>
        </a:p>
      </dgm:t>
    </dgm:pt>
    <dgm:pt modelId="{D8EF911B-5114-446A-9B0B-62A340DAAF59}">
      <dgm:prSet phldrT="[Text]"/>
      <dgm:spPr/>
      <dgm:t>
        <a:bodyPr/>
        <a:lstStyle/>
        <a:p>
          <a:r>
            <a:rPr lang="ur-PK" dirty="0" smtClean="0"/>
            <a:t>Indentations</a:t>
          </a:r>
          <a:endParaRPr lang="en-US" dirty="0"/>
        </a:p>
      </dgm:t>
    </dgm:pt>
    <dgm:pt modelId="{589DBBB6-A04D-44BA-BB8F-C1EFB600B5CE}" type="parTrans" cxnId="{A3766E3F-8D6D-457B-81DD-208992B1450C}">
      <dgm:prSet/>
      <dgm:spPr/>
      <dgm:t>
        <a:bodyPr/>
        <a:lstStyle/>
        <a:p>
          <a:endParaRPr lang="en-US"/>
        </a:p>
      </dgm:t>
    </dgm:pt>
    <dgm:pt modelId="{F8248AED-D9E6-443E-B62F-74DB9FE2791A}" type="sibTrans" cxnId="{A3766E3F-8D6D-457B-81DD-208992B1450C}">
      <dgm:prSet/>
      <dgm:spPr/>
      <dgm:t>
        <a:bodyPr/>
        <a:lstStyle/>
        <a:p>
          <a:endParaRPr lang="en-US"/>
        </a:p>
      </dgm:t>
    </dgm:pt>
    <dgm:pt modelId="{F320BDA9-BAF0-42D1-8FFC-E7BD50D5A1A0}" type="pres">
      <dgm:prSet presAssocID="{6ED1D384-4B55-413D-A8DD-1228776DB4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DBB32-86A4-43B9-BFE4-C8E185E334A5}" type="pres">
      <dgm:prSet presAssocID="{0FD13403-3CA3-4A1F-B775-52731F9298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8B798-3DF1-400D-85FC-61A8519ABF86}" type="pres">
      <dgm:prSet presAssocID="{0FD13403-3CA3-4A1F-B775-52731F929888}" presName="spNode" presStyleCnt="0"/>
      <dgm:spPr/>
    </dgm:pt>
    <dgm:pt modelId="{6CED6E63-FEBC-4695-8E82-A7E6B91FC427}" type="pres">
      <dgm:prSet presAssocID="{1BF78783-CC93-4AB6-A000-3F7FD0CA179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B261BED-DEE7-415D-BD3F-9F1191DDE574}" type="pres">
      <dgm:prSet presAssocID="{A3E73898-D24C-4F98-8674-15A62684B9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4D996-05D8-4FD8-809D-28BC88B6A236}" type="pres">
      <dgm:prSet presAssocID="{A3E73898-D24C-4F98-8674-15A62684B9D6}" presName="spNode" presStyleCnt="0"/>
      <dgm:spPr/>
    </dgm:pt>
    <dgm:pt modelId="{C9A2B925-0120-4E15-B126-C74C76401393}" type="pres">
      <dgm:prSet presAssocID="{C01A4EB5-35D1-4B90-9D4F-28CE24223F4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71A59B9-2B8F-4AF0-91E0-01937D6870CC}" type="pres">
      <dgm:prSet presAssocID="{3D8C1A2E-39B0-497F-B8CD-48AC6AD626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FAD5B-8C37-409B-9019-D5AC60B54B16}" type="pres">
      <dgm:prSet presAssocID="{3D8C1A2E-39B0-497F-B8CD-48AC6AD626CD}" presName="spNode" presStyleCnt="0"/>
      <dgm:spPr/>
    </dgm:pt>
    <dgm:pt modelId="{FD3193CB-692F-4062-9B16-1439B21C6A02}" type="pres">
      <dgm:prSet presAssocID="{90EA1ECC-14DB-4D32-82F9-C8CA80FE24D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F06D783-6FAA-4D8D-B833-DE03CA9361C2}" type="pres">
      <dgm:prSet presAssocID="{B355609B-7CC1-4198-8C2D-B187729064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0E0BD-E306-46F6-9D40-9224A6DD2C5D}" type="pres">
      <dgm:prSet presAssocID="{B355609B-7CC1-4198-8C2D-B18772906415}" presName="spNode" presStyleCnt="0"/>
      <dgm:spPr/>
    </dgm:pt>
    <dgm:pt modelId="{D86C22A9-502C-411A-B157-9E8BFC949F17}" type="pres">
      <dgm:prSet presAssocID="{8CD9FB79-14C0-411A-A077-886CD073DA7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FB85AE6-5692-4044-8013-F15C6BACE302}" type="pres">
      <dgm:prSet presAssocID="{D8EF911B-5114-446A-9B0B-62A340DAAF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470FE-6477-4A43-9B78-7A7DF2267B83}" type="pres">
      <dgm:prSet presAssocID="{D8EF911B-5114-446A-9B0B-62A340DAAF59}" presName="spNode" presStyleCnt="0"/>
      <dgm:spPr/>
    </dgm:pt>
    <dgm:pt modelId="{5ACE9708-A2E6-4802-91D4-5A37F0B3F2EF}" type="pres">
      <dgm:prSet presAssocID="{F8248AED-D9E6-443E-B62F-74DB9FE2791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3766E3F-8D6D-457B-81DD-208992B1450C}" srcId="{6ED1D384-4B55-413D-A8DD-1228776DB4B7}" destId="{D8EF911B-5114-446A-9B0B-62A340DAAF59}" srcOrd="4" destOrd="0" parTransId="{589DBBB6-A04D-44BA-BB8F-C1EFB600B5CE}" sibTransId="{F8248AED-D9E6-443E-B62F-74DB9FE2791A}"/>
    <dgm:cxn modelId="{6815AF1B-784E-4786-9E52-E9DD6117AB7F}" type="presOf" srcId="{8CD9FB79-14C0-411A-A077-886CD073DA77}" destId="{D86C22A9-502C-411A-B157-9E8BFC949F17}" srcOrd="0" destOrd="0" presId="urn:microsoft.com/office/officeart/2005/8/layout/cycle6"/>
    <dgm:cxn modelId="{B0FD4BFA-805A-4135-A8DF-2E2B7BF6B794}" srcId="{6ED1D384-4B55-413D-A8DD-1228776DB4B7}" destId="{B355609B-7CC1-4198-8C2D-B18772906415}" srcOrd="3" destOrd="0" parTransId="{5D633009-D09C-4C63-8782-59B1231457C2}" sibTransId="{8CD9FB79-14C0-411A-A077-886CD073DA77}"/>
    <dgm:cxn modelId="{5BB561CC-3E19-4035-B619-AF2CDD8BAF64}" type="presOf" srcId="{D8EF911B-5114-446A-9B0B-62A340DAAF59}" destId="{BFB85AE6-5692-4044-8013-F15C6BACE302}" srcOrd="0" destOrd="0" presId="urn:microsoft.com/office/officeart/2005/8/layout/cycle6"/>
    <dgm:cxn modelId="{3A3ABE3F-0B0B-4A00-A5BB-7835BF3B4D50}" srcId="{6ED1D384-4B55-413D-A8DD-1228776DB4B7}" destId="{3D8C1A2E-39B0-497F-B8CD-48AC6AD626CD}" srcOrd="2" destOrd="0" parTransId="{D00772DD-850F-4FF7-A93A-2BF18F363C81}" sibTransId="{90EA1ECC-14DB-4D32-82F9-C8CA80FE24DF}"/>
    <dgm:cxn modelId="{D5DA05D0-788A-4DB2-9ABC-E16DA282A968}" type="presOf" srcId="{A3E73898-D24C-4F98-8674-15A62684B9D6}" destId="{EB261BED-DEE7-415D-BD3F-9F1191DDE574}" srcOrd="0" destOrd="0" presId="urn:microsoft.com/office/officeart/2005/8/layout/cycle6"/>
    <dgm:cxn modelId="{D014BCA8-9970-46F0-BFAD-A56BE6C90010}" type="presOf" srcId="{90EA1ECC-14DB-4D32-82F9-C8CA80FE24DF}" destId="{FD3193CB-692F-4062-9B16-1439B21C6A02}" srcOrd="0" destOrd="0" presId="urn:microsoft.com/office/officeart/2005/8/layout/cycle6"/>
    <dgm:cxn modelId="{DBEB6930-3353-4AA9-985F-7FEE6893866C}" type="presOf" srcId="{F8248AED-D9E6-443E-B62F-74DB9FE2791A}" destId="{5ACE9708-A2E6-4802-91D4-5A37F0B3F2EF}" srcOrd="0" destOrd="0" presId="urn:microsoft.com/office/officeart/2005/8/layout/cycle6"/>
    <dgm:cxn modelId="{CCD99D68-41EF-4489-AD1E-7F72F220D87A}" srcId="{6ED1D384-4B55-413D-A8DD-1228776DB4B7}" destId="{A3E73898-D24C-4F98-8674-15A62684B9D6}" srcOrd="1" destOrd="0" parTransId="{235D2FDE-5543-4C1C-971C-B17EB32E8F64}" sibTransId="{C01A4EB5-35D1-4B90-9D4F-28CE24223F4C}"/>
    <dgm:cxn modelId="{19A2A0ED-6FC7-4521-9F15-16C548093BFB}" type="presOf" srcId="{B355609B-7CC1-4198-8C2D-B18772906415}" destId="{FF06D783-6FAA-4D8D-B833-DE03CA9361C2}" srcOrd="0" destOrd="0" presId="urn:microsoft.com/office/officeart/2005/8/layout/cycle6"/>
    <dgm:cxn modelId="{C03CCCDE-3D42-4B09-B86A-0D137EE0737D}" type="presOf" srcId="{6ED1D384-4B55-413D-A8DD-1228776DB4B7}" destId="{F320BDA9-BAF0-42D1-8FFC-E7BD50D5A1A0}" srcOrd="0" destOrd="0" presId="urn:microsoft.com/office/officeart/2005/8/layout/cycle6"/>
    <dgm:cxn modelId="{D70EFAD2-E3F3-44F4-A6BB-7E7C5810D5AE}" type="presOf" srcId="{1BF78783-CC93-4AB6-A000-3F7FD0CA179F}" destId="{6CED6E63-FEBC-4695-8E82-A7E6B91FC427}" srcOrd="0" destOrd="0" presId="urn:microsoft.com/office/officeart/2005/8/layout/cycle6"/>
    <dgm:cxn modelId="{1CDF914D-24B7-4AD0-BD12-F46A904E7094}" type="presOf" srcId="{3D8C1A2E-39B0-497F-B8CD-48AC6AD626CD}" destId="{871A59B9-2B8F-4AF0-91E0-01937D6870CC}" srcOrd="0" destOrd="0" presId="urn:microsoft.com/office/officeart/2005/8/layout/cycle6"/>
    <dgm:cxn modelId="{194BF3A0-667D-4CF5-A459-8AE61BF43A84}" type="presOf" srcId="{C01A4EB5-35D1-4B90-9D4F-28CE24223F4C}" destId="{C9A2B925-0120-4E15-B126-C74C76401393}" srcOrd="0" destOrd="0" presId="urn:microsoft.com/office/officeart/2005/8/layout/cycle6"/>
    <dgm:cxn modelId="{62A61542-20DD-49EB-A051-F11D519EC360}" type="presOf" srcId="{0FD13403-3CA3-4A1F-B775-52731F929888}" destId="{989DBB32-86A4-43B9-BFE4-C8E185E334A5}" srcOrd="0" destOrd="0" presId="urn:microsoft.com/office/officeart/2005/8/layout/cycle6"/>
    <dgm:cxn modelId="{9BCC03AB-779F-4290-B2CF-EF3E8FCD2E18}" srcId="{6ED1D384-4B55-413D-A8DD-1228776DB4B7}" destId="{0FD13403-3CA3-4A1F-B775-52731F929888}" srcOrd="0" destOrd="0" parTransId="{F89DC17C-2E1C-4CB4-8F0F-586080FD1809}" sibTransId="{1BF78783-CC93-4AB6-A000-3F7FD0CA179F}"/>
    <dgm:cxn modelId="{D6146822-4552-4EA9-99DD-EC93AAE15A9E}" type="presParOf" srcId="{F320BDA9-BAF0-42D1-8FFC-E7BD50D5A1A0}" destId="{989DBB32-86A4-43B9-BFE4-C8E185E334A5}" srcOrd="0" destOrd="0" presId="urn:microsoft.com/office/officeart/2005/8/layout/cycle6"/>
    <dgm:cxn modelId="{7DDBC54B-4A49-48F2-8114-5F173E53225E}" type="presParOf" srcId="{F320BDA9-BAF0-42D1-8FFC-E7BD50D5A1A0}" destId="{1678B798-3DF1-400D-85FC-61A8519ABF86}" srcOrd="1" destOrd="0" presId="urn:microsoft.com/office/officeart/2005/8/layout/cycle6"/>
    <dgm:cxn modelId="{3E350BCA-EB4F-4F8C-8D21-75A47E071FF7}" type="presParOf" srcId="{F320BDA9-BAF0-42D1-8FFC-E7BD50D5A1A0}" destId="{6CED6E63-FEBC-4695-8E82-A7E6B91FC427}" srcOrd="2" destOrd="0" presId="urn:microsoft.com/office/officeart/2005/8/layout/cycle6"/>
    <dgm:cxn modelId="{3936B28C-50EB-401A-B458-7920D202E1D0}" type="presParOf" srcId="{F320BDA9-BAF0-42D1-8FFC-E7BD50D5A1A0}" destId="{EB261BED-DEE7-415D-BD3F-9F1191DDE574}" srcOrd="3" destOrd="0" presId="urn:microsoft.com/office/officeart/2005/8/layout/cycle6"/>
    <dgm:cxn modelId="{5D2B0268-8CFE-4F77-B0FC-8D84D38FA233}" type="presParOf" srcId="{F320BDA9-BAF0-42D1-8FFC-E7BD50D5A1A0}" destId="{1C14D996-05D8-4FD8-809D-28BC88B6A236}" srcOrd="4" destOrd="0" presId="urn:microsoft.com/office/officeart/2005/8/layout/cycle6"/>
    <dgm:cxn modelId="{5D0284F3-046A-4C21-9A2D-9807A9969549}" type="presParOf" srcId="{F320BDA9-BAF0-42D1-8FFC-E7BD50D5A1A0}" destId="{C9A2B925-0120-4E15-B126-C74C76401393}" srcOrd="5" destOrd="0" presId="urn:microsoft.com/office/officeart/2005/8/layout/cycle6"/>
    <dgm:cxn modelId="{07F402CF-C7EF-4EE1-8555-D1515DC4E7AF}" type="presParOf" srcId="{F320BDA9-BAF0-42D1-8FFC-E7BD50D5A1A0}" destId="{871A59B9-2B8F-4AF0-91E0-01937D6870CC}" srcOrd="6" destOrd="0" presId="urn:microsoft.com/office/officeart/2005/8/layout/cycle6"/>
    <dgm:cxn modelId="{2779D5B9-20E5-4655-93E0-86F251FD07A7}" type="presParOf" srcId="{F320BDA9-BAF0-42D1-8FFC-E7BD50D5A1A0}" destId="{ED2FAD5B-8C37-409B-9019-D5AC60B54B16}" srcOrd="7" destOrd="0" presId="urn:microsoft.com/office/officeart/2005/8/layout/cycle6"/>
    <dgm:cxn modelId="{EEB27326-9C92-488B-A73F-00D300791FAC}" type="presParOf" srcId="{F320BDA9-BAF0-42D1-8FFC-E7BD50D5A1A0}" destId="{FD3193CB-692F-4062-9B16-1439B21C6A02}" srcOrd="8" destOrd="0" presId="urn:microsoft.com/office/officeart/2005/8/layout/cycle6"/>
    <dgm:cxn modelId="{49DDFBFE-24B8-44A8-8E85-254758CF593E}" type="presParOf" srcId="{F320BDA9-BAF0-42D1-8FFC-E7BD50D5A1A0}" destId="{FF06D783-6FAA-4D8D-B833-DE03CA9361C2}" srcOrd="9" destOrd="0" presId="urn:microsoft.com/office/officeart/2005/8/layout/cycle6"/>
    <dgm:cxn modelId="{513F2B0E-5479-4A36-B0B8-7D627669E41C}" type="presParOf" srcId="{F320BDA9-BAF0-42D1-8FFC-E7BD50D5A1A0}" destId="{9FF0E0BD-E306-46F6-9D40-9224A6DD2C5D}" srcOrd="10" destOrd="0" presId="urn:microsoft.com/office/officeart/2005/8/layout/cycle6"/>
    <dgm:cxn modelId="{DBDCF18F-BD49-4D2A-BD4F-E78E596EE741}" type="presParOf" srcId="{F320BDA9-BAF0-42D1-8FFC-E7BD50D5A1A0}" destId="{D86C22A9-502C-411A-B157-9E8BFC949F17}" srcOrd="11" destOrd="0" presId="urn:microsoft.com/office/officeart/2005/8/layout/cycle6"/>
    <dgm:cxn modelId="{603ACB77-6F7F-40DD-BA76-3FEF867D8FDD}" type="presParOf" srcId="{F320BDA9-BAF0-42D1-8FFC-E7BD50D5A1A0}" destId="{BFB85AE6-5692-4044-8013-F15C6BACE302}" srcOrd="12" destOrd="0" presId="urn:microsoft.com/office/officeart/2005/8/layout/cycle6"/>
    <dgm:cxn modelId="{F4FCEEE0-4C7C-4D70-92F2-390E908D2982}" type="presParOf" srcId="{F320BDA9-BAF0-42D1-8FFC-E7BD50D5A1A0}" destId="{D25470FE-6477-4A43-9B78-7A7DF2267B83}" srcOrd="13" destOrd="0" presId="urn:microsoft.com/office/officeart/2005/8/layout/cycle6"/>
    <dgm:cxn modelId="{AA48809B-D168-4A86-8B4C-164D4C4A932B}" type="presParOf" srcId="{F320BDA9-BAF0-42D1-8FFC-E7BD50D5A1A0}" destId="{5ACE9708-A2E6-4802-91D4-5A37F0B3F2E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C2FB72-C2F7-46EF-A504-3235BA24889E}" type="doc">
      <dgm:prSet loTypeId="urn:microsoft.com/office/officeart/2005/8/layout/cycle6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A505F6-1539-43EC-9157-5692C8C90F6E}">
      <dgm:prSet phldrT="[Text]"/>
      <dgm:spPr/>
      <dgm:t>
        <a:bodyPr/>
        <a:lstStyle/>
        <a:p>
          <a:r>
            <a:rPr lang="ur-PK" dirty="0" smtClean="0"/>
            <a:t>Proper Abbreviation</a:t>
          </a:r>
          <a:endParaRPr lang="en-US" dirty="0"/>
        </a:p>
      </dgm:t>
    </dgm:pt>
    <dgm:pt modelId="{47593E8A-187D-4D9A-A0C1-A051BA7AED58}" type="parTrans" cxnId="{4F3806E8-0C70-4D2F-9776-412450459275}">
      <dgm:prSet/>
      <dgm:spPr/>
      <dgm:t>
        <a:bodyPr/>
        <a:lstStyle/>
        <a:p>
          <a:endParaRPr lang="en-US"/>
        </a:p>
      </dgm:t>
    </dgm:pt>
    <dgm:pt modelId="{6CD9BB87-8DCF-4472-AEF8-BC3F760EA923}" type="sibTrans" cxnId="{4F3806E8-0C70-4D2F-9776-412450459275}">
      <dgm:prSet/>
      <dgm:spPr/>
      <dgm:t>
        <a:bodyPr/>
        <a:lstStyle/>
        <a:p>
          <a:endParaRPr lang="en-US"/>
        </a:p>
      </dgm:t>
    </dgm:pt>
    <dgm:pt modelId="{E288B499-0468-4A83-BCC8-FB6C937CEF4D}">
      <dgm:prSet phldrT="[Text]"/>
      <dgm:spPr/>
      <dgm:t>
        <a:bodyPr/>
        <a:lstStyle/>
        <a:p>
          <a:r>
            <a:rPr lang="ur-PK" dirty="0" smtClean="0"/>
            <a:t>punctuation</a:t>
          </a:r>
          <a:endParaRPr lang="en-US" dirty="0"/>
        </a:p>
      </dgm:t>
    </dgm:pt>
    <dgm:pt modelId="{DB8284D6-B6DA-4766-B82F-EC2AB2E467CF}" type="parTrans" cxnId="{7BDD237F-1F0A-4A3D-856B-1B51B6B1B68F}">
      <dgm:prSet/>
      <dgm:spPr/>
      <dgm:t>
        <a:bodyPr/>
        <a:lstStyle/>
        <a:p>
          <a:endParaRPr lang="en-US"/>
        </a:p>
      </dgm:t>
    </dgm:pt>
    <dgm:pt modelId="{C1E06305-0DA9-47B8-9B42-D7D478613B5E}" type="sibTrans" cxnId="{7BDD237F-1F0A-4A3D-856B-1B51B6B1B68F}">
      <dgm:prSet/>
      <dgm:spPr/>
      <dgm:t>
        <a:bodyPr/>
        <a:lstStyle/>
        <a:p>
          <a:endParaRPr lang="en-US"/>
        </a:p>
      </dgm:t>
    </dgm:pt>
    <dgm:pt modelId="{3D516144-61D9-488C-AFDD-039A71BD0735}">
      <dgm:prSet phldrT="[Text]"/>
      <dgm:spPr/>
      <dgm:t>
        <a:bodyPr/>
        <a:lstStyle/>
        <a:p>
          <a:r>
            <a:rPr lang="ur-PK" dirty="0" smtClean="0"/>
            <a:t>Conventional spelling</a:t>
          </a:r>
          <a:endParaRPr lang="en-US" dirty="0"/>
        </a:p>
      </dgm:t>
    </dgm:pt>
    <dgm:pt modelId="{B60DBA16-F740-4D33-8490-0B371B6302E7}" type="parTrans" cxnId="{FDA58B32-CC85-4EB8-ACDF-15846E97E06D}">
      <dgm:prSet/>
      <dgm:spPr/>
      <dgm:t>
        <a:bodyPr/>
        <a:lstStyle/>
        <a:p>
          <a:endParaRPr lang="en-US"/>
        </a:p>
      </dgm:t>
    </dgm:pt>
    <dgm:pt modelId="{D1AAD449-C7D0-4CDD-BC5B-045F48CBCA28}" type="sibTrans" cxnId="{FDA58B32-CC85-4EB8-ACDF-15846E97E06D}">
      <dgm:prSet/>
      <dgm:spPr/>
      <dgm:t>
        <a:bodyPr/>
        <a:lstStyle/>
        <a:p>
          <a:endParaRPr lang="en-US"/>
        </a:p>
      </dgm:t>
    </dgm:pt>
    <dgm:pt modelId="{58E20C05-06A1-42AA-A81F-4638B5CEA1A7}">
      <dgm:prSet phldrT="[Text]"/>
      <dgm:spPr/>
      <dgm:t>
        <a:bodyPr/>
        <a:lstStyle/>
        <a:p>
          <a:r>
            <a:rPr lang="ur-PK" dirty="0" smtClean="0"/>
            <a:t>Symbol</a:t>
          </a:r>
          <a:endParaRPr lang="en-US" dirty="0"/>
        </a:p>
      </dgm:t>
    </dgm:pt>
    <dgm:pt modelId="{82099E46-50E9-49F2-BAA1-079BFAFB4B3D}" type="parTrans" cxnId="{A9B4675B-7293-4D26-B63E-CF722F7A52CF}">
      <dgm:prSet/>
      <dgm:spPr/>
      <dgm:t>
        <a:bodyPr/>
        <a:lstStyle/>
        <a:p>
          <a:endParaRPr lang="en-US"/>
        </a:p>
      </dgm:t>
    </dgm:pt>
    <dgm:pt modelId="{C3B361A1-D8F7-4A02-86AB-968DD641D70F}" type="sibTrans" cxnId="{A9B4675B-7293-4D26-B63E-CF722F7A52CF}">
      <dgm:prSet/>
      <dgm:spPr/>
      <dgm:t>
        <a:bodyPr/>
        <a:lstStyle/>
        <a:p>
          <a:endParaRPr lang="en-US"/>
        </a:p>
      </dgm:t>
    </dgm:pt>
    <dgm:pt modelId="{29F11985-057A-4E8C-9292-2AF2DD9E1035}" type="pres">
      <dgm:prSet presAssocID="{14C2FB72-C2F7-46EF-A504-3235BA2488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B21A4-777F-4BC9-BF66-FBC0054C98D9}" type="pres">
      <dgm:prSet presAssocID="{A6A505F6-1539-43EC-9157-5692C8C90F6E}" presName="node" presStyleLbl="node1" presStyleIdx="0" presStyleCnt="4" custScaleX="206851" custRadScaleRad="65783" custRadScaleInc="39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20CE2-A44C-4EF3-A483-FD5B1433F411}" type="pres">
      <dgm:prSet presAssocID="{A6A505F6-1539-43EC-9157-5692C8C90F6E}" presName="spNode" presStyleCnt="0"/>
      <dgm:spPr/>
    </dgm:pt>
    <dgm:pt modelId="{B2140FED-DD11-4482-8B53-D104CE5463B3}" type="pres">
      <dgm:prSet presAssocID="{6CD9BB87-8DCF-4472-AEF8-BC3F760EA92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13FBB1B-312F-4814-827F-5844B0F9F8B7}" type="pres">
      <dgm:prSet presAssocID="{E288B499-0468-4A83-BCC8-FB6C937CEF4D}" presName="node" presStyleLbl="node1" presStyleIdx="1" presStyleCnt="4" custScaleX="176032" custScaleY="154796" custRadScaleRad="101435" custRadScaleInc="25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08028-CBD2-48ED-855A-BFD87A95ED19}" type="pres">
      <dgm:prSet presAssocID="{E288B499-0468-4A83-BCC8-FB6C937CEF4D}" presName="spNode" presStyleCnt="0"/>
      <dgm:spPr/>
    </dgm:pt>
    <dgm:pt modelId="{5317EDBC-EEC5-4E5B-A631-72447D5FA052}" type="pres">
      <dgm:prSet presAssocID="{C1E06305-0DA9-47B8-9B42-D7D478613B5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BEEB55D-2AAE-44C7-BF78-22F1B5DD4858}" type="pres">
      <dgm:prSet presAssocID="{3D516144-61D9-488C-AFDD-039A71BD0735}" presName="node" presStyleLbl="node1" presStyleIdx="2" presStyleCnt="4" custScaleX="193839" custRadScaleRad="79953" custRadScaleInc="-2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54953-F259-40A6-AED9-3EACDE7F34FE}" type="pres">
      <dgm:prSet presAssocID="{3D516144-61D9-488C-AFDD-039A71BD0735}" presName="spNode" presStyleCnt="0"/>
      <dgm:spPr/>
    </dgm:pt>
    <dgm:pt modelId="{8A2EFF2A-9D57-479D-B1B5-939FECC3089C}" type="pres">
      <dgm:prSet presAssocID="{D1AAD449-C7D0-4CDD-BC5B-045F48CBCA2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EF733B8-8023-4E5E-831B-E82EF377C1E9}" type="pres">
      <dgm:prSet presAssocID="{58E20C05-06A1-42AA-A81F-4638B5CEA1A7}" presName="node" presStyleLbl="node1" presStyleIdx="3" presStyleCnt="4" custScaleX="131510" custScaleY="146578" custRadScaleRad="88580" custRadScaleInc="-20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480B3-23B2-47E0-9DB0-DCF685887068}" type="pres">
      <dgm:prSet presAssocID="{58E20C05-06A1-42AA-A81F-4638B5CEA1A7}" presName="spNode" presStyleCnt="0"/>
      <dgm:spPr/>
    </dgm:pt>
    <dgm:pt modelId="{FC8CCA84-85E4-4266-A414-8F4C37435200}" type="pres">
      <dgm:prSet presAssocID="{C3B361A1-D8F7-4A02-86AB-968DD641D70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BDD237F-1F0A-4A3D-856B-1B51B6B1B68F}" srcId="{14C2FB72-C2F7-46EF-A504-3235BA24889E}" destId="{E288B499-0468-4A83-BCC8-FB6C937CEF4D}" srcOrd="1" destOrd="0" parTransId="{DB8284D6-B6DA-4766-B82F-EC2AB2E467CF}" sibTransId="{C1E06305-0DA9-47B8-9B42-D7D478613B5E}"/>
    <dgm:cxn modelId="{FBCCDD02-840F-43C1-940F-80A76B4D869C}" type="presOf" srcId="{E288B499-0468-4A83-BCC8-FB6C937CEF4D}" destId="{613FBB1B-312F-4814-827F-5844B0F9F8B7}" srcOrd="0" destOrd="0" presId="urn:microsoft.com/office/officeart/2005/8/layout/cycle6"/>
    <dgm:cxn modelId="{1065506B-BF20-42CF-B9A6-15916877A216}" type="presOf" srcId="{58E20C05-06A1-42AA-A81F-4638B5CEA1A7}" destId="{8EF733B8-8023-4E5E-831B-E82EF377C1E9}" srcOrd="0" destOrd="0" presId="urn:microsoft.com/office/officeart/2005/8/layout/cycle6"/>
    <dgm:cxn modelId="{DE5F74DE-1820-4815-8787-AA84D8EDB46B}" type="presOf" srcId="{C1E06305-0DA9-47B8-9B42-D7D478613B5E}" destId="{5317EDBC-EEC5-4E5B-A631-72447D5FA052}" srcOrd="0" destOrd="0" presId="urn:microsoft.com/office/officeart/2005/8/layout/cycle6"/>
    <dgm:cxn modelId="{DB95ACE4-AB5B-4270-8A53-C82D685B4B94}" type="presOf" srcId="{14C2FB72-C2F7-46EF-A504-3235BA24889E}" destId="{29F11985-057A-4E8C-9292-2AF2DD9E1035}" srcOrd="0" destOrd="0" presId="urn:microsoft.com/office/officeart/2005/8/layout/cycle6"/>
    <dgm:cxn modelId="{71D44BBA-D1EB-4427-A6C3-C19730BCD6D2}" type="presOf" srcId="{D1AAD449-C7D0-4CDD-BC5B-045F48CBCA28}" destId="{8A2EFF2A-9D57-479D-B1B5-939FECC3089C}" srcOrd="0" destOrd="0" presId="urn:microsoft.com/office/officeart/2005/8/layout/cycle6"/>
    <dgm:cxn modelId="{A934C942-F1E2-4D0D-8F40-8B306DF0E169}" type="presOf" srcId="{C3B361A1-D8F7-4A02-86AB-968DD641D70F}" destId="{FC8CCA84-85E4-4266-A414-8F4C37435200}" srcOrd="0" destOrd="0" presId="urn:microsoft.com/office/officeart/2005/8/layout/cycle6"/>
    <dgm:cxn modelId="{A9B4675B-7293-4D26-B63E-CF722F7A52CF}" srcId="{14C2FB72-C2F7-46EF-A504-3235BA24889E}" destId="{58E20C05-06A1-42AA-A81F-4638B5CEA1A7}" srcOrd="3" destOrd="0" parTransId="{82099E46-50E9-49F2-BAA1-079BFAFB4B3D}" sibTransId="{C3B361A1-D8F7-4A02-86AB-968DD641D70F}"/>
    <dgm:cxn modelId="{4F3806E8-0C70-4D2F-9776-412450459275}" srcId="{14C2FB72-C2F7-46EF-A504-3235BA24889E}" destId="{A6A505F6-1539-43EC-9157-5692C8C90F6E}" srcOrd="0" destOrd="0" parTransId="{47593E8A-187D-4D9A-A0C1-A051BA7AED58}" sibTransId="{6CD9BB87-8DCF-4472-AEF8-BC3F760EA923}"/>
    <dgm:cxn modelId="{D53A76E6-D4D2-401C-9622-1EEF4AA40333}" type="presOf" srcId="{A6A505F6-1539-43EC-9157-5692C8C90F6E}" destId="{504B21A4-777F-4BC9-BF66-FBC0054C98D9}" srcOrd="0" destOrd="0" presId="urn:microsoft.com/office/officeart/2005/8/layout/cycle6"/>
    <dgm:cxn modelId="{5DC2F436-2DC4-4243-B7D7-B10B00BB34D8}" type="presOf" srcId="{6CD9BB87-8DCF-4472-AEF8-BC3F760EA923}" destId="{B2140FED-DD11-4482-8B53-D104CE5463B3}" srcOrd="0" destOrd="0" presId="urn:microsoft.com/office/officeart/2005/8/layout/cycle6"/>
    <dgm:cxn modelId="{7E079640-AFB9-41C2-83A3-A38D2CC62268}" type="presOf" srcId="{3D516144-61D9-488C-AFDD-039A71BD0735}" destId="{CBEEB55D-2AAE-44C7-BF78-22F1B5DD4858}" srcOrd="0" destOrd="0" presId="urn:microsoft.com/office/officeart/2005/8/layout/cycle6"/>
    <dgm:cxn modelId="{FDA58B32-CC85-4EB8-ACDF-15846E97E06D}" srcId="{14C2FB72-C2F7-46EF-A504-3235BA24889E}" destId="{3D516144-61D9-488C-AFDD-039A71BD0735}" srcOrd="2" destOrd="0" parTransId="{B60DBA16-F740-4D33-8490-0B371B6302E7}" sibTransId="{D1AAD449-C7D0-4CDD-BC5B-045F48CBCA28}"/>
    <dgm:cxn modelId="{E94C3C7A-42D5-4591-9245-3ED2818D2831}" type="presParOf" srcId="{29F11985-057A-4E8C-9292-2AF2DD9E1035}" destId="{504B21A4-777F-4BC9-BF66-FBC0054C98D9}" srcOrd="0" destOrd="0" presId="urn:microsoft.com/office/officeart/2005/8/layout/cycle6"/>
    <dgm:cxn modelId="{4C545BA0-2F25-429D-A5DC-EC686AA0AED5}" type="presParOf" srcId="{29F11985-057A-4E8C-9292-2AF2DD9E1035}" destId="{DAD20CE2-A44C-4EF3-A483-FD5B1433F411}" srcOrd="1" destOrd="0" presId="urn:microsoft.com/office/officeart/2005/8/layout/cycle6"/>
    <dgm:cxn modelId="{6897A8D2-13CF-4A4C-B0E2-12FD56AD45CE}" type="presParOf" srcId="{29F11985-057A-4E8C-9292-2AF2DD9E1035}" destId="{B2140FED-DD11-4482-8B53-D104CE5463B3}" srcOrd="2" destOrd="0" presId="urn:microsoft.com/office/officeart/2005/8/layout/cycle6"/>
    <dgm:cxn modelId="{3B901540-0ED2-420D-B32E-EC26B461C9F5}" type="presParOf" srcId="{29F11985-057A-4E8C-9292-2AF2DD9E1035}" destId="{613FBB1B-312F-4814-827F-5844B0F9F8B7}" srcOrd="3" destOrd="0" presId="urn:microsoft.com/office/officeart/2005/8/layout/cycle6"/>
    <dgm:cxn modelId="{C4151A83-AB4F-46F9-9EEE-A93613EFC148}" type="presParOf" srcId="{29F11985-057A-4E8C-9292-2AF2DD9E1035}" destId="{15B08028-CBD2-48ED-855A-BFD87A95ED19}" srcOrd="4" destOrd="0" presId="urn:microsoft.com/office/officeart/2005/8/layout/cycle6"/>
    <dgm:cxn modelId="{ECA31E18-D912-4FC1-A63A-B958C9FBD22E}" type="presParOf" srcId="{29F11985-057A-4E8C-9292-2AF2DD9E1035}" destId="{5317EDBC-EEC5-4E5B-A631-72447D5FA052}" srcOrd="5" destOrd="0" presId="urn:microsoft.com/office/officeart/2005/8/layout/cycle6"/>
    <dgm:cxn modelId="{F8EA0CD3-3AEA-4C4F-99F4-B2DEAFB32355}" type="presParOf" srcId="{29F11985-057A-4E8C-9292-2AF2DD9E1035}" destId="{CBEEB55D-2AAE-44C7-BF78-22F1B5DD4858}" srcOrd="6" destOrd="0" presId="urn:microsoft.com/office/officeart/2005/8/layout/cycle6"/>
    <dgm:cxn modelId="{42BFB0AA-5772-44A4-992B-6A8429F239ED}" type="presParOf" srcId="{29F11985-057A-4E8C-9292-2AF2DD9E1035}" destId="{F0B54953-F259-40A6-AED9-3EACDE7F34FE}" srcOrd="7" destOrd="0" presId="urn:microsoft.com/office/officeart/2005/8/layout/cycle6"/>
    <dgm:cxn modelId="{8D69545F-E4D3-4410-8465-574582FD16CD}" type="presParOf" srcId="{29F11985-057A-4E8C-9292-2AF2DD9E1035}" destId="{8A2EFF2A-9D57-479D-B1B5-939FECC3089C}" srcOrd="8" destOrd="0" presId="urn:microsoft.com/office/officeart/2005/8/layout/cycle6"/>
    <dgm:cxn modelId="{794943A4-75AB-4C07-BA93-BA164BF77BDB}" type="presParOf" srcId="{29F11985-057A-4E8C-9292-2AF2DD9E1035}" destId="{8EF733B8-8023-4E5E-831B-E82EF377C1E9}" srcOrd="9" destOrd="0" presId="urn:microsoft.com/office/officeart/2005/8/layout/cycle6"/>
    <dgm:cxn modelId="{9CFFA534-B849-4BE2-BE15-6312A668FA13}" type="presParOf" srcId="{29F11985-057A-4E8C-9292-2AF2DD9E1035}" destId="{68B480B3-23B2-47E0-9DB0-DCF685887068}" srcOrd="10" destOrd="0" presId="urn:microsoft.com/office/officeart/2005/8/layout/cycle6"/>
    <dgm:cxn modelId="{F99F52F0-B2CD-4737-A868-B5DE2DC7326E}" type="presParOf" srcId="{29F11985-057A-4E8C-9292-2AF2DD9E1035}" destId="{FC8CCA84-85E4-4266-A414-8F4C3743520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D0737B-1981-4BB6-AD41-AD27D9ACEFAE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B5A65-0E72-45E2-A7D2-C0735E83EA2C}">
      <dgm:prSet phldrT="[Text]"/>
      <dgm:spPr/>
      <dgm:t>
        <a:bodyPr/>
        <a:lstStyle/>
        <a:p>
          <a:r>
            <a:rPr lang="ur-PK" dirty="0" smtClean="0"/>
            <a:t>PLANNING</a:t>
          </a:r>
          <a:endParaRPr lang="en-US" dirty="0"/>
        </a:p>
      </dgm:t>
    </dgm:pt>
    <dgm:pt modelId="{F00854CF-983D-4B08-BA12-927856F0D6DC}" type="parTrans" cxnId="{93373A62-BADB-48EA-8849-3096EE973BB1}">
      <dgm:prSet/>
      <dgm:spPr/>
      <dgm:t>
        <a:bodyPr/>
        <a:lstStyle/>
        <a:p>
          <a:endParaRPr lang="en-US"/>
        </a:p>
      </dgm:t>
    </dgm:pt>
    <dgm:pt modelId="{329E4457-FC59-4DEC-ABC8-D4DAE592B1C6}" type="sibTrans" cxnId="{93373A62-BADB-48EA-8849-3096EE973BB1}">
      <dgm:prSet/>
      <dgm:spPr/>
      <dgm:t>
        <a:bodyPr/>
        <a:lstStyle/>
        <a:p>
          <a:endParaRPr lang="en-US"/>
        </a:p>
      </dgm:t>
    </dgm:pt>
    <dgm:pt modelId="{E850BD06-E97D-4E79-B3B2-5A46923385BC}">
      <dgm:prSet phldrT="[Text]"/>
      <dgm:spPr/>
      <dgm:t>
        <a:bodyPr/>
        <a:lstStyle/>
        <a:p>
          <a:r>
            <a:rPr lang="ur-PK" dirty="0" smtClean="0"/>
            <a:t>COLLECTING INFORMATION</a:t>
          </a:r>
          <a:endParaRPr lang="en-US" dirty="0"/>
        </a:p>
      </dgm:t>
    </dgm:pt>
    <dgm:pt modelId="{C6420151-0589-475E-9A64-55DF04721A5E}" type="parTrans" cxnId="{475745A3-7924-4E23-BFDF-E7AE850E9290}">
      <dgm:prSet/>
      <dgm:spPr/>
      <dgm:t>
        <a:bodyPr/>
        <a:lstStyle/>
        <a:p>
          <a:endParaRPr lang="en-US"/>
        </a:p>
      </dgm:t>
    </dgm:pt>
    <dgm:pt modelId="{E2FFDDFB-6A63-45DC-A16A-050A454DB03F}" type="sibTrans" cxnId="{475745A3-7924-4E23-BFDF-E7AE850E9290}">
      <dgm:prSet/>
      <dgm:spPr/>
      <dgm:t>
        <a:bodyPr/>
        <a:lstStyle/>
        <a:p>
          <a:endParaRPr lang="en-US"/>
        </a:p>
      </dgm:t>
    </dgm:pt>
    <dgm:pt modelId="{69DDB9C3-8627-4BD2-8376-8CDBA562D384}">
      <dgm:prSet phldrT="[Text]"/>
      <dgm:spPr/>
      <dgm:t>
        <a:bodyPr/>
        <a:lstStyle/>
        <a:p>
          <a:r>
            <a:rPr lang="ur-PK" dirty="0" smtClean="0"/>
            <a:t>ROUGH DRAFTING</a:t>
          </a:r>
          <a:endParaRPr lang="en-US" dirty="0"/>
        </a:p>
      </dgm:t>
    </dgm:pt>
    <dgm:pt modelId="{DDBD679A-59A6-4198-90C2-C7B27C180B15}" type="parTrans" cxnId="{F42726E4-1646-4987-9F4A-3BCA180C1408}">
      <dgm:prSet/>
      <dgm:spPr/>
      <dgm:t>
        <a:bodyPr/>
        <a:lstStyle/>
        <a:p>
          <a:endParaRPr lang="en-US"/>
        </a:p>
      </dgm:t>
    </dgm:pt>
    <dgm:pt modelId="{ED180901-15D7-45FA-922F-CBEDC965FCA7}" type="sibTrans" cxnId="{F42726E4-1646-4987-9F4A-3BCA180C1408}">
      <dgm:prSet/>
      <dgm:spPr/>
      <dgm:t>
        <a:bodyPr/>
        <a:lstStyle/>
        <a:p>
          <a:endParaRPr lang="en-US"/>
        </a:p>
      </dgm:t>
    </dgm:pt>
    <dgm:pt modelId="{E4B68C8C-325E-4567-83C5-0A2E591C2F83}">
      <dgm:prSet phldrT="[Text]"/>
      <dgm:spPr/>
      <dgm:t>
        <a:bodyPr/>
        <a:lstStyle/>
        <a:p>
          <a:r>
            <a:rPr lang="ur-PK" dirty="0" smtClean="0"/>
            <a:t>REVISION</a:t>
          </a:r>
          <a:endParaRPr lang="en-US" dirty="0"/>
        </a:p>
      </dgm:t>
    </dgm:pt>
    <dgm:pt modelId="{DB97C6FB-CFC6-4F0B-BBB5-24A6B9B3B7B3}" type="parTrans" cxnId="{0D8133D1-A5FC-46AF-909E-34A349A0731B}">
      <dgm:prSet/>
      <dgm:spPr/>
      <dgm:t>
        <a:bodyPr/>
        <a:lstStyle/>
        <a:p>
          <a:endParaRPr lang="en-US"/>
        </a:p>
      </dgm:t>
    </dgm:pt>
    <dgm:pt modelId="{DF3FAA55-7D2E-4518-829A-890D234FB232}" type="sibTrans" cxnId="{0D8133D1-A5FC-46AF-909E-34A349A0731B}">
      <dgm:prSet/>
      <dgm:spPr/>
      <dgm:t>
        <a:bodyPr/>
        <a:lstStyle/>
        <a:p>
          <a:endParaRPr lang="en-US"/>
        </a:p>
      </dgm:t>
    </dgm:pt>
    <dgm:pt modelId="{35B34311-954B-400D-87E2-422C243E0409}">
      <dgm:prSet phldrT="[Text]"/>
      <dgm:spPr/>
      <dgm:t>
        <a:bodyPr/>
        <a:lstStyle/>
        <a:p>
          <a:r>
            <a:rPr lang="ur-PK" dirty="0" smtClean="0"/>
            <a:t>DESIGNING</a:t>
          </a:r>
          <a:endParaRPr lang="en-US" dirty="0"/>
        </a:p>
      </dgm:t>
    </dgm:pt>
    <dgm:pt modelId="{6262CDF0-E9B1-4EDB-8572-474868AA0E6C}" type="parTrans" cxnId="{278DB07E-6077-4D76-BF32-8239D32554A7}">
      <dgm:prSet/>
      <dgm:spPr/>
      <dgm:t>
        <a:bodyPr/>
        <a:lstStyle/>
        <a:p>
          <a:endParaRPr lang="en-US"/>
        </a:p>
      </dgm:t>
    </dgm:pt>
    <dgm:pt modelId="{6901CFC8-ECD9-4073-9FF5-F31E4241552E}" type="sibTrans" cxnId="{278DB07E-6077-4D76-BF32-8239D32554A7}">
      <dgm:prSet/>
      <dgm:spPr/>
      <dgm:t>
        <a:bodyPr/>
        <a:lstStyle/>
        <a:p>
          <a:endParaRPr lang="en-US"/>
        </a:p>
      </dgm:t>
    </dgm:pt>
    <dgm:pt modelId="{CD774A05-C37C-4A8B-ABB2-446D96B11DB2}" type="pres">
      <dgm:prSet presAssocID="{48D0737B-1981-4BB6-AD41-AD27D9ACEF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63EEEF-A395-45F7-930A-507938F8E143}" type="pres">
      <dgm:prSet presAssocID="{C31B5A65-0E72-45E2-A7D2-C0735E83EA2C}" presName="vertOne" presStyleCnt="0"/>
      <dgm:spPr/>
    </dgm:pt>
    <dgm:pt modelId="{63B613F0-F055-415C-9B40-366BF3652885}" type="pres">
      <dgm:prSet presAssocID="{C31B5A65-0E72-45E2-A7D2-C0735E83EA2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93AAF5-4318-4E19-AC28-32626BF10404}" type="pres">
      <dgm:prSet presAssocID="{C31B5A65-0E72-45E2-A7D2-C0735E83EA2C}" presName="parTransOne" presStyleCnt="0"/>
      <dgm:spPr/>
    </dgm:pt>
    <dgm:pt modelId="{7AA6972A-21E4-428F-93C5-51704C8F224C}" type="pres">
      <dgm:prSet presAssocID="{C31B5A65-0E72-45E2-A7D2-C0735E83EA2C}" presName="horzOne" presStyleCnt="0"/>
      <dgm:spPr/>
    </dgm:pt>
    <dgm:pt modelId="{D9111B1B-644D-4244-B71D-ED40C1089FE0}" type="pres">
      <dgm:prSet presAssocID="{E850BD06-E97D-4E79-B3B2-5A46923385BC}" presName="vertTwo" presStyleCnt="0"/>
      <dgm:spPr/>
    </dgm:pt>
    <dgm:pt modelId="{5241FB03-FED1-49D3-B37E-1C11BCE4728C}" type="pres">
      <dgm:prSet presAssocID="{E850BD06-E97D-4E79-B3B2-5A46923385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DF04F0-4702-4F83-AF53-AC77F1878F0B}" type="pres">
      <dgm:prSet presAssocID="{E850BD06-E97D-4E79-B3B2-5A46923385BC}" presName="parTransTwo" presStyleCnt="0"/>
      <dgm:spPr/>
    </dgm:pt>
    <dgm:pt modelId="{056A958D-E95E-4A0B-9908-F519AC0A41AA}" type="pres">
      <dgm:prSet presAssocID="{E850BD06-E97D-4E79-B3B2-5A46923385BC}" presName="horzTwo" presStyleCnt="0"/>
      <dgm:spPr/>
    </dgm:pt>
    <dgm:pt modelId="{0DBEE742-B883-46CE-B12E-D45562F443FC}" type="pres">
      <dgm:prSet presAssocID="{69DDB9C3-8627-4BD2-8376-8CDBA562D384}" presName="vertThree" presStyleCnt="0"/>
      <dgm:spPr/>
    </dgm:pt>
    <dgm:pt modelId="{33616EAD-FA70-40BD-97E5-0FFCC34F274E}" type="pres">
      <dgm:prSet presAssocID="{69DDB9C3-8627-4BD2-8376-8CDBA562D384}" presName="txThree" presStyleLbl="node3" presStyleIdx="0" presStyleCnt="2" custLinFactNeighborX="60393" custLinFactNeighborY="1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E1A6E-A26C-4111-BADB-BD17792B7FF5}" type="pres">
      <dgm:prSet presAssocID="{69DDB9C3-8627-4BD2-8376-8CDBA562D384}" presName="horzThree" presStyleCnt="0"/>
      <dgm:spPr/>
    </dgm:pt>
    <dgm:pt modelId="{CCDD3340-D77E-4855-98E1-2ACAF1C05BD3}" type="pres">
      <dgm:prSet presAssocID="{ED180901-15D7-45FA-922F-CBEDC965FCA7}" presName="sibSpaceThree" presStyleCnt="0"/>
      <dgm:spPr/>
    </dgm:pt>
    <dgm:pt modelId="{59627A59-C6FD-4A9C-833B-B3DDD9540FC2}" type="pres">
      <dgm:prSet presAssocID="{E4B68C8C-325E-4567-83C5-0A2E591C2F83}" presName="vertThree" presStyleCnt="0"/>
      <dgm:spPr/>
    </dgm:pt>
    <dgm:pt modelId="{D5AEC61E-CE9D-44DC-B97B-738158914FE4}" type="pres">
      <dgm:prSet presAssocID="{E4B68C8C-325E-4567-83C5-0A2E591C2F83}" presName="txThree" presStyleLbl="node3" presStyleIdx="1" presStyleCnt="2" custLinFactNeighborX="66631" custLinFactNeighborY="1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6BA11-69CC-4704-9B65-7B80CF0E2328}" type="pres">
      <dgm:prSet presAssocID="{E4B68C8C-325E-4567-83C5-0A2E591C2F83}" presName="horzThree" presStyleCnt="0"/>
      <dgm:spPr/>
    </dgm:pt>
    <dgm:pt modelId="{C5C5EC65-2BF2-4B52-99B4-04B289209D11}" type="pres">
      <dgm:prSet presAssocID="{E2FFDDFB-6A63-45DC-A16A-050A454DB03F}" presName="sibSpaceTwo" presStyleCnt="0"/>
      <dgm:spPr/>
    </dgm:pt>
    <dgm:pt modelId="{D3A90774-E50B-4F65-9D26-AAEAD56282ED}" type="pres">
      <dgm:prSet presAssocID="{35B34311-954B-400D-87E2-422C243E0409}" presName="vertTwo" presStyleCnt="0"/>
      <dgm:spPr/>
    </dgm:pt>
    <dgm:pt modelId="{542DFC4E-5FAE-4F32-BC46-8C54D02C22E0}" type="pres">
      <dgm:prSet presAssocID="{35B34311-954B-400D-87E2-422C243E040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DF103-379D-4FA2-A1C3-5BFC36E295D0}" type="pres">
      <dgm:prSet presAssocID="{35B34311-954B-400D-87E2-422C243E0409}" presName="horzTwo" presStyleCnt="0"/>
      <dgm:spPr/>
    </dgm:pt>
  </dgm:ptLst>
  <dgm:cxnLst>
    <dgm:cxn modelId="{EE239601-E54E-46CC-85F2-6CE12B6E226C}" type="presOf" srcId="{69DDB9C3-8627-4BD2-8376-8CDBA562D384}" destId="{33616EAD-FA70-40BD-97E5-0FFCC34F274E}" srcOrd="0" destOrd="0" presId="urn:microsoft.com/office/officeart/2005/8/layout/hierarchy4"/>
    <dgm:cxn modelId="{0D8133D1-A5FC-46AF-909E-34A349A0731B}" srcId="{E850BD06-E97D-4E79-B3B2-5A46923385BC}" destId="{E4B68C8C-325E-4567-83C5-0A2E591C2F83}" srcOrd="1" destOrd="0" parTransId="{DB97C6FB-CFC6-4F0B-BBB5-24A6B9B3B7B3}" sibTransId="{DF3FAA55-7D2E-4518-829A-890D234FB232}"/>
    <dgm:cxn modelId="{93373A62-BADB-48EA-8849-3096EE973BB1}" srcId="{48D0737B-1981-4BB6-AD41-AD27D9ACEFAE}" destId="{C31B5A65-0E72-45E2-A7D2-C0735E83EA2C}" srcOrd="0" destOrd="0" parTransId="{F00854CF-983D-4B08-BA12-927856F0D6DC}" sibTransId="{329E4457-FC59-4DEC-ABC8-D4DAE592B1C6}"/>
    <dgm:cxn modelId="{68C6C5C4-A6C7-4A00-8074-FD9C0C0F6A9C}" type="presOf" srcId="{48D0737B-1981-4BB6-AD41-AD27D9ACEFAE}" destId="{CD774A05-C37C-4A8B-ABB2-446D96B11DB2}" srcOrd="0" destOrd="0" presId="urn:microsoft.com/office/officeart/2005/8/layout/hierarchy4"/>
    <dgm:cxn modelId="{475745A3-7924-4E23-BFDF-E7AE850E9290}" srcId="{C31B5A65-0E72-45E2-A7D2-C0735E83EA2C}" destId="{E850BD06-E97D-4E79-B3B2-5A46923385BC}" srcOrd="0" destOrd="0" parTransId="{C6420151-0589-475E-9A64-55DF04721A5E}" sibTransId="{E2FFDDFB-6A63-45DC-A16A-050A454DB03F}"/>
    <dgm:cxn modelId="{6536A52C-06E8-4AD8-9027-B75A496D11DC}" type="presOf" srcId="{E4B68C8C-325E-4567-83C5-0A2E591C2F83}" destId="{D5AEC61E-CE9D-44DC-B97B-738158914FE4}" srcOrd="0" destOrd="0" presId="urn:microsoft.com/office/officeart/2005/8/layout/hierarchy4"/>
    <dgm:cxn modelId="{278DB07E-6077-4D76-BF32-8239D32554A7}" srcId="{C31B5A65-0E72-45E2-A7D2-C0735E83EA2C}" destId="{35B34311-954B-400D-87E2-422C243E0409}" srcOrd="1" destOrd="0" parTransId="{6262CDF0-E9B1-4EDB-8572-474868AA0E6C}" sibTransId="{6901CFC8-ECD9-4073-9FF5-F31E4241552E}"/>
    <dgm:cxn modelId="{C05BBD4C-5B43-4B59-A9DB-690428069958}" type="presOf" srcId="{E850BD06-E97D-4E79-B3B2-5A46923385BC}" destId="{5241FB03-FED1-49D3-B37E-1C11BCE4728C}" srcOrd="0" destOrd="0" presId="urn:microsoft.com/office/officeart/2005/8/layout/hierarchy4"/>
    <dgm:cxn modelId="{E3E055B0-CF4D-4F4E-AF39-AA9C1A7ADDBA}" type="presOf" srcId="{35B34311-954B-400D-87E2-422C243E0409}" destId="{542DFC4E-5FAE-4F32-BC46-8C54D02C22E0}" srcOrd="0" destOrd="0" presId="urn:microsoft.com/office/officeart/2005/8/layout/hierarchy4"/>
    <dgm:cxn modelId="{F42726E4-1646-4987-9F4A-3BCA180C1408}" srcId="{E850BD06-E97D-4E79-B3B2-5A46923385BC}" destId="{69DDB9C3-8627-4BD2-8376-8CDBA562D384}" srcOrd="0" destOrd="0" parTransId="{DDBD679A-59A6-4198-90C2-C7B27C180B15}" sibTransId="{ED180901-15D7-45FA-922F-CBEDC965FCA7}"/>
    <dgm:cxn modelId="{AED4B422-8DFF-4AE2-B24F-B9E652EA9765}" type="presOf" srcId="{C31B5A65-0E72-45E2-A7D2-C0735E83EA2C}" destId="{63B613F0-F055-415C-9B40-366BF3652885}" srcOrd="0" destOrd="0" presId="urn:microsoft.com/office/officeart/2005/8/layout/hierarchy4"/>
    <dgm:cxn modelId="{415EA53A-BF95-4362-A558-8326DA1EEE58}" type="presParOf" srcId="{CD774A05-C37C-4A8B-ABB2-446D96B11DB2}" destId="{5663EEEF-A395-45F7-930A-507938F8E143}" srcOrd="0" destOrd="0" presId="urn:microsoft.com/office/officeart/2005/8/layout/hierarchy4"/>
    <dgm:cxn modelId="{7893E69F-0DBA-4374-8B53-65DCB6C76D9D}" type="presParOf" srcId="{5663EEEF-A395-45F7-930A-507938F8E143}" destId="{63B613F0-F055-415C-9B40-366BF3652885}" srcOrd="0" destOrd="0" presId="urn:microsoft.com/office/officeart/2005/8/layout/hierarchy4"/>
    <dgm:cxn modelId="{0E2907E4-2705-46FF-9854-A713E7E0305C}" type="presParOf" srcId="{5663EEEF-A395-45F7-930A-507938F8E143}" destId="{0D93AAF5-4318-4E19-AC28-32626BF10404}" srcOrd="1" destOrd="0" presId="urn:microsoft.com/office/officeart/2005/8/layout/hierarchy4"/>
    <dgm:cxn modelId="{F603618B-EE98-4B6E-AE2F-8DF262E12142}" type="presParOf" srcId="{5663EEEF-A395-45F7-930A-507938F8E143}" destId="{7AA6972A-21E4-428F-93C5-51704C8F224C}" srcOrd="2" destOrd="0" presId="urn:microsoft.com/office/officeart/2005/8/layout/hierarchy4"/>
    <dgm:cxn modelId="{6FF6AC08-1C00-4D0F-AC1D-34A5B6AD9EE6}" type="presParOf" srcId="{7AA6972A-21E4-428F-93C5-51704C8F224C}" destId="{D9111B1B-644D-4244-B71D-ED40C1089FE0}" srcOrd="0" destOrd="0" presId="urn:microsoft.com/office/officeart/2005/8/layout/hierarchy4"/>
    <dgm:cxn modelId="{2A4006B8-13CB-4332-B422-D2AC859307F3}" type="presParOf" srcId="{D9111B1B-644D-4244-B71D-ED40C1089FE0}" destId="{5241FB03-FED1-49D3-B37E-1C11BCE4728C}" srcOrd="0" destOrd="0" presId="urn:microsoft.com/office/officeart/2005/8/layout/hierarchy4"/>
    <dgm:cxn modelId="{1B1A36B5-6BE2-4F4D-B510-20CDCDB33230}" type="presParOf" srcId="{D9111B1B-644D-4244-B71D-ED40C1089FE0}" destId="{4FDF04F0-4702-4F83-AF53-AC77F1878F0B}" srcOrd="1" destOrd="0" presId="urn:microsoft.com/office/officeart/2005/8/layout/hierarchy4"/>
    <dgm:cxn modelId="{7807B643-ADDF-4105-A649-F327E801641C}" type="presParOf" srcId="{D9111B1B-644D-4244-B71D-ED40C1089FE0}" destId="{056A958D-E95E-4A0B-9908-F519AC0A41AA}" srcOrd="2" destOrd="0" presId="urn:microsoft.com/office/officeart/2005/8/layout/hierarchy4"/>
    <dgm:cxn modelId="{CE334C2F-A393-4868-AA10-93BE117AAD3A}" type="presParOf" srcId="{056A958D-E95E-4A0B-9908-F519AC0A41AA}" destId="{0DBEE742-B883-46CE-B12E-D45562F443FC}" srcOrd="0" destOrd="0" presId="urn:microsoft.com/office/officeart/2005/8/layout/hierarchy4"/>
    <dgm:cxn modelId="{D4CE0F65-6A9C-468C-A402-467619A6C820}" type="presParOf" srcId="{0DBEE742-B883-46CE-B12E-D45562F443FC}" destId="{33616EAD-FA70-40BD-97E5-0FFCC34F274E}" srcOrd="0" destOrd="0" presId="urn:microsoft.com/office/officeart/2005/8/layout/hierarchy4"/>
    <dgm:cxn modelId="{AF49822F-F641-40B1-A25D-1C21173672C5}" type="presParOf" srcId="{0DBEE742-B883-46CE-B12E-D45562F443FC}" destId="{E1EE1A6E-A26C-4111-BADB-BD17792B7FF5}" srcOrd="1" destOrd="0" presId="urn:microsoft.com/office/officeart/2005/8/layout/hierarchy4"/>
    <dgm:cxn modelId="{4388F0EB-987D-46FD-AEEA-BC2B8A6DA4F2}" type="presParOf" srcId="{056A958D-E95E-4A0B-9908-F519AC0A41AA}" destId="{CCDD3340-D77E-4855-98E1-2ACAF1C05BD3}" srcOrd="1" destOrd="0" presId="urn:microsoft.com/office/officeart/2005/8/layout/hierarchy4"/>
    <dgm:cxn modelId="{B1701368-DA9E-4BDF-9B25-190C66DC0CB5}" type="presParOf" srcId="{056A958D-E95E-4A0B-9908-F519AC0A41AA}" destId="{59627A59-C6FD-4A9C-833B-B3DDD9540FC2}" srcOrd="2" destOrd="0" presId="urn:microsoft.com/office/officeart/2005/8/layout/hierarchy4"/>
    <dgm:cxn modelId="{EDF29DCC-BC33-4AC7-A488-CA331CDBA474}" type="presParOf" srcId="{59627A59-C6FD-4A9C-833B-B3DDD9540FC2}" destId="{D5AEC61E-CE9D-44DC-B97B-738158914FE4}" srcOrd="0" destOrd="0" presId="urn:microsoft.com/office/officeart/2005/8/layout/hierarchy4"/>
    <dgm:cxn modelId="{03CA9220-1915-4454-938D-4AE888B2312F}" type="presParOf" srcId="{59627A59-C6FD-4A9C-833B-B3DDD9540FC2}" destId="{C746BA11-69CC-4704-9B65-7B80CF0E2328}" srcOrd="1" destOrd="0" presId="urn:microsoft.com/office/officeart/2005/8/layout/hierarchy4"/>
    <dgm:cxn modelId="{B6709470-B28C-4766-9A79-4B1EBF3F0E49}" type="presParOf" srcId="{7AA6972A-21E4-428F-93C5-51704C8F224C}" destId="{C5C5EC65-2BF2-4B52-99B4-04B289209D11}" srcOrd="1" destOrd="0" presId="urn:microsoft.com/office/officeart/2005/8/layout/hierarchy4"/>
    <dgm:cxn modelId="{80E6B905-E1AC-4480-9E81-EFF10E69B782}" type="presParOf" srcId="{7AA6972A-21E4-428F-93C5-51704C8F224C}" destId="{D3A90774-E50B-4F65-9D26-AAEAD56282ED}" srcOrd="2" destOrd="0" presId="urn:microsoft.com/office/officeart/2005/8/layout/hierarchy4"/>
    <dgm:cxn modelId="{DC9A71A9-1679-4D3A-8E73-CC7BEF721B36}" type="presParOf" srcId="{D3A90774-E50B-4F65-9D26-AAEAD56282ED}" destId="{542DFC4E-5FAE-4F32-BC46-8C54D02C22E0}" srcOrd="0" destOrd="0" presId="urn:microsoft.com/office/officeart/2005/8/layout/hierarchy4"/>
    <dgm:cxn modelId="{C04EBCCF-6B04-4D26-ADC3-5DDA775D8539}" type="presParOf" srcId="{D3A90774-E50B-4F65-9D26-AAEAD56282ED}" destId="{845DF103-379D-4FA2-A1C3-5BFC36E295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9FD955-3AC3-4349-A6BD-7AD1E7C93A87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7D3FAC-0C8A-4D10-A237-FF84FA96B112}">
      <dgm:prSet phldrT="[Text]"/>
      <dgm:spPr/>
      <dgm:t>
        <a:bodyPr/>
        <a:lstStyle/>
        <a:p>
          <a:r>
            <a:rPr lang="ur-PK" dirty="0" smtClean="0"/>
            <a:t>Identify the real subject</a:t>
          </a:r>
          <a:endParaRPr lang="en-US" dirty="0"/>
        </a:p>
      </dgm:t>
    </dgm:pt>
    <dgm:pt modelId="{3ABBC7AB-0DA6-4AF4-82A9-020A6400B6B4}" type="parTrans" cxnId="{84B12777-3078-475A-8984-F6020C5A9E0A}">
      <dgm:prSet/>
      <dgm:spPr/>
      <dgm:t>
        <a:bodyPr/>
        <a:lstStyle/>
        <a:p>
          <a:endParaRPr lang="en-US"/>
        </a:p>
      </dgm:t>
    </dgm:pt>
    <dgm:pt modelId="{E9F43BF8-9BA2-4633-A8D9-E4441B096607}" type="sibTrans" cxnId="{84B12777-3078-475A-8984-F6020C5A9E0A}">
      <dgm:prSet/>
      <dgm:spPr/>
      <dgm:t>
        <a:bodyPr/>
        <a:lstStyle/>
        <a:p>
          <a:endParaRPr lang="en-US"/>
        </a:p>
      </dgm:t>
    </dgm:pt>
    <dgm:pt modelId="{E772EAE0-8821-4E1B-B11F-F44160CBD72C}">
      <dgm:prSet phldrT="[Text]"/>
      <dgm:spPr/>
      <dgm:t>
        <a:bodyPr/>
        <a:lstStyle/>
        <a:p>
          <a:r>
            <a:rPr lang="en-US" dirty="0" smtClean="0"/>
            <a:t>I</a:t>
          </a:r>
          <a:r>
            <a:rPr lang="ur-PK" dirty="0" smtClean="0"/>
            <a:t>dentify your purpose</a:t>
          </a:r>
          <a:endParaRPr lang="en-US" dirty="0"/>
        </a:p>
      </dgm:t>
    </dgm:pt>
    <dgm:pt modelId="{DE3F6D78-5A9C-4251-93BF-4A6B15ED53E0}" type="parTrans" cxnId="{896CA6AC-6948-4921-B26C-C0518E3CD132}">
      <dgm:prSet/>
      <dgm:spPr/>
      <dgm:t>
        <a:bodyPr/>
        <a:lstStyle/>
        <a:p>
          <a:endParaRPr lang="en-US"/>
        </a:p>
      </dgm:t>
    </dgm:pt>
    <dgm:pt modelId="{F8054476-45FD-4F3F-AE02-ABB46163352B}" type="sibTrans" cxnId="{896CA6AC-6948-4921-B26C-C0518E3CD132}">
      <dgm:prSet/>
      <dgm:spPr/>
      <dgm:t>
        <a:bodyPr/>
        <a:lstStyle/>
        <a:p>
          <a:endParaRPr lang="en-US"/>
        </a:p>
      </dgm:t>
    </dgm:pt>
    <dgm:pt modelId="{AD5893D6-7ACE-4A97-85B0-030D846448A0}">
      <dgm:prSet phldrT="[Text]"/>
      <dgm:spPr/>
      <dgm:t>
        <a:bodyPr/>
        <a:lstStyle/>
        <a:p>
          <a:r>
            <a:rPr lang="en-US" dirty="0" smtClean="0"/>
            <a:t>A</a:t>
          </a:r>
          <a:r>
            <a:rPr lang="ur-PK" dirty="0" smtClean="0"/>
            <a:t>im at audience</a:t>
          </a:r>
          <a:endParaRPr lang="en-US" dirty="0"/>
        </a:p>
      </dgm:t>
    </dgm:pt>
    <dgm:pt modelId="{806B301D-3B1C-490F-A2F9-E2ACC23836B6}" type="parTrans" cxnId="{7972F2B1-7CD5-4E25-B6ED-5555AE463717}">
      <dgm:prSet/>
      <dgm:spPr/>
      <dgm:t>
        <a:bodyPr/>
        <a:lstStyle/>
        <a:p>
          <a:endParaRPr lang="en-US"/>
        </a:p>
      </dgm:t>
    </dgm:pt>
    <dgm:pt modelId="{2AD1BFDC-4861-4759-A171-38731C4C32DE}" type="sibTrans" cxnId="{7972F2B1-7CD5-4E25-B6ED-5555AE463717}">
      <dgm:prSet/>
      <dgm:spPr/>
      <dgm:t>
        <a:bodyPr/>
        <a:lstStyle/>
        <a:p>
          <a:endParaRPr lang="en-US"/>
        </a:p>
      </dgm:t>
    </dgm:pt>
    <dgm:pt modelId="{62DE1989-8B6D-45BB-992B-2ADA5EFB3031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ur-PK" dirty="0" smtClean="0"/>
            <a:t>repare a target statement</a:t>
          </a:r>
          <a:endParaRPr lang="en-US" dirty="0"/>
        </a:p>
      </dgm:t>
    </dgm:pt>
    <dgm:pt modelId="{274589CD-AB35-4D11-8FC3-B130E1055F04}" type="parTrans" cxnId="{17B3E0A5-4D3B-44E8-8BAB-4C1F1B0360E1}">
      <dgm:prSet/>
      <dgm:spPr/>
      <dgm:t>
        <a:bodyPr/>
        <a:lstStyle/>
        <a:p>
          <a:endParaRPr lang="en-US"/>
        </a:p>
      </dgm:t>
    </dgm:pt>
    <dgm:pt modelId="{69F1B528-FEAD-4FDC-A01E-4E9A4E38B81D}" type="sibTrans" cxnId="{17B3E0A5-4D3B-44E8-8BAB-4C1F1B0360E1}">
      <dgm:prSet/>
      <dgm:spPr/>
      <dgm:t>
        <a:bodyPr/>
        <a:lstStyle/>
        <a:p>
          <a:endParaRPr lang="en-US"/>
        </a:p>
      </dgm:t>
    </dgm:pt>
    <dgm:pt modelId="{558DB9E9-5D9A-4BF0-AFF4-8EB61F4780B1}">
      <dgm:prSet phldrT="[Text]"/>
      <dgm:spPr/>
      <dgm:t>
        <a:bodyPr/>
        <a:lstStyle/>
        <a:p>
          <a:r>
            <a:rPr lang="en-US" dirty="0" smtClean="0"/>
            <a:t>P</a:t>
          </a:r>
          <a:r>
            <a:rPr lang="ur-PK" dirty="0" smtClean="0"/>
            <a:t>lan a program</a:t>
          </a:r>
          <a:endParaRPr lang="en-US" dirty="0"/>
        </a:p>
      </dgm:t>
    </dgm:pt>
    <dgm:pt modelId="{72BF6950-6B74-41B2-87E7-1DF71121C332}" type="parTrans" cxnId="{D7EC7BDF-4FCF-48E1-B6FE-2D4901A77A33}">
      <dgm:prSet/>
      <dgm:spPr/>
      <dgm:t>
        <a:bodyPr/>
        <a:lstStyle/>
        <a:p>
          <a:endParaRPr lang="en-US"/>
        </a:p>
      </dgm:t>
    </dgm:pt>
    <dgm:pt modelId="{CEFABC62-23E1-4405-A92E-CFD025692A23}" type="sibTrans" cxnId="{D7EC7BDF-4FCF-48E1-B6FE-2D4901A77A33}">
      <dgm:prSet/>
      <dgm:spPr/>
      <dgm:t>
        <a:bodyPr/>
        <a:lstStyle/>
        <a:p>
          <a:endParaRPr lang="en-US"/>
        </a:p>
      </dgm:t>
    </dgm:pt>
    <dgm:pt modelId="{12CBE769-787C-4B69-96D4-8B81126B6FFE}" type="pres">
      <dgm:prSet presAssocID="{929FD955-3AC3-4349-A6BD-7AD1E7C93A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98EC64-0A17-43FF-B24C-3F5C9859512C}" type="pres">
      <dgm:prSet presAssocID="{4A7D3FAC-0C8A-4D10-A237-FF84FA96B1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E78FF-E4CF-4025-AF9C-0BEF91FA9EB8}" type="pres">
      <dgm:prSet presAssocID="{E9F43BF8-9BA2-4633-A8D9-E4441B096607}" presName="sibTrans" presStyleCnt="0"/>
      <dgm:spPr/>
    </dgm:pt>
    <dgm:pt modelId="{4CEA9EE3-7691-4F34-8FA9-0B80FF7A7A17}" type="pres">
      <dgm:prSet presAssocID="{E772EAE0-8821-4E1B-B11F-F44160CBD7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43203-92F4-42A1-9933-6DB401F992D4}" type="pres">
      <dgm:prSet presAssocID="{F8054476-45FD-4F3F-AE02-ABB46163352B}" presName="sibTrans" presStyleCnt="0"/>
      <dgm:spPr/>
    </dgm:pt>
    <dgm:pt modelId="{3E905F45-07E7-452C-8916-CF13DE455159}" type="pres">
      <dgm:prSet presAssocID="{AD5893D6-7ACE-4A97-85B0-030D846448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43DD3-9DD1-4667-AC93-2DBBA70544E4}" type="pres">
      <dgm:prSet presAssocID="{2AD1BFDC-4861-4759-A171-38731C4C32DE}" presName="sibTrans" presStyleCnt="0"/>
      <dgm:spPr/>
    </dgm:pt>
    <dgm:pt modelId="{993D5CCA-A158-4677-B9C5-1545D0BA27FC}" type="pres">
      <dgm:prSet presAssocID="{62DE1989-8B6D-45BB-992B-2ADA5EFB30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65648-E510-4D68-B422-5160AF4663AC}" type="pres">
      <dgm:prSet presAssocID="{69F1B528-FEAD-4FDC-A01E-4E9A4E38B81D}" presName="sibTrans" presStyleCnt="0"/>
      <dgm:spPr/>
    </dgm:pt>
    <dgm:pt modelId="{65AAB434-D249-46CF-817E-F5E32745F571}" type="pres">
      <dgm:prSet presAssocID="{558DB9E9-5D9A-4BF0-AFF4-8EB61F4780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CFD4D-3ED8-410E-8ACE-403137C6F259}" type="presOf" srcId="{E772EAE0-8821-4E1B-B11F-F44160CBD72C}" destId="{4CEA9EE3-7691-4F34-8FA9-0B80FF7A7A17}" srcOrd="0" destOrd="0" presId="urn:microsoft.com/office/officeart/2005/8/layout/hList6"/>
    <dgm:cxn modelId="{71F213C2-9C64-4E75-BA5F-1BD6D688A8DC}" type="presOf" srcId="{929FD955-3AC3-4349-A6BD-7AD1E7C93A87}" destId="{12CBE769-787C-4B69-96D4-8B81126B6FFE}" srcOrd="0" destOrd="0" presId="urn:microsoft.com/office/officeart/2005/8/layout/hList6"/>
    <dgm:cxn modelId="{A6FC91C0-37AE-4C23-B382-3130C4F18B13}" type="presOf" srcId="{AD5893D6-7ACE-4A97-85B0-030D846448A0}" destId="{3E905F45-07E7-452C-8916-CF13DE455159}" srcOrd="0" destOrd="0" presId="urn:microsoft.com/office/officeart/2005/8/layout/hList6"/>
    <dgm:cxn modelId="{D7EC7BDF-4FCF-48E1-B6FE-2D4901A77A33}" srcId="{929FD955-3AC3-4349-A6BD-7AD1E7C93A87}" destId="{558DB9E9-5D9A-4BF0-AFF4-8EB61F4780B1}" srcOrd="4" destOrd="0" parTransId="{72BF6950-6B74-41B2-87E7-1DF71121C332}" sibTransId="{CEFABC62-23E1-4405-A92E-CFD025692A23}"/>
    <dgm:cxn modelId="{6ABCB45E-7AB0-46AB-8378-DD88AF86B6F5}" type="presOf" srcId="{62DE1989-8B6D-45BB-992B-2ADA5EFB3031}" destId="{993D5CCA-A158-4677-B9C5-1545D0BA27FC}" srcOrd="0" destOrd="0" presId="urn:microsoft.com/office/officeart/2005/8/layout/hList6"/>
    <dgm:cxn modelId="{17B3E0A5-4D3B-44E8-8BAB-4C1F1B0360E1}" srcId="{929FD955-3AC3-4349-A6BD-7AD1E7C93A87}" destId="{62DE1989-8B6D-45BB-992B-2ADA5EFB3031}" srcOrd="3" destOrd="0" parTransId="{274589CD-AB35-4D11-8FC3-B130E1055F04}" sibTransId="{69F1B528-FEAD-4FDC-A01E-4E9A4E38B81D}"/>
    <dgm:cxn modelId="{896CA6AC-6948-4921-B26C-C0518E3CD132}" srcId="{929FD955-3AC3-4349-A6BD-7AD1E7C93A87}" destId="{E772EAE0-8821-4E1B-B11F-F44160CBD72C}" srcOrd="1" destOrd="0" parTransId="{DE3F6D78-5A9C-4251-93BF-4A6B15ED53E0}" sibTransId="{F8054476-45FD-4F3F-AE02-ABB46163352B}"/>
    <dgm:cxn modelId="{84B12777-3078-475A-8984-F6020C5A9E0A}" srcId="{929FD955-3AC3-4349-A6BD-7AD1E7C93A87}" destId="{4A7D3FAC-0C8A-4D10-A237-FF84FA96B112}" srcOrd="0" destOrd="0" parTransId="{3ABBC7AB-0DA6-4AF4-82A9-020A6400B6B4}" sibTransId="{E9F43BF8-9BA2-4633-A8D9-E4441B096607}"/>
    <dgm:cxn modelId="{7972F2B1-7CD5-4E25-B6ED-5555AE463717}" srcId="{929FD955-3AC3-4349-A6BD-7AD1E7C93A87}" destId="{AD5893D6-7ACE-4A97-85B0-030D846448A0}" srcOrd="2" destOrd="0" parTransId="{806B301D-3B1C-490F-A2F9-E2ACC23836B6}" sibTransId="{2AD1BFDC-4861-4759-A171-38731C4C32DE}"/>
    <dgm:cxn modelId="{6B382694-49B8-4477-842E-ACA576FC11C1}" type="presOf" srcId="{4A7D3FAC-0C8A-4D10-A237-FF84FA96B112}" destId="{F298EC64-0A17-43FF-B24C-3F5C9859512C}" srcOrd="0" destOrd="0" presId="urn:microsoft.com/office/officeart/2005/8/layout/hList6"/>
    <dgm:cxn modelId="{F135CAE3-CA82-448D-90D2-0C58EA50A531}" type="presOf" srcId="{558DB9E9-5D9A-4BF0-AFF4-8EB61F4780B1}" destId="{65AAB434-D249-46CF-817E-F5E32745F571}" srcOrd="0" destOrd="0" presId="urn:microsoft.com/office/officeart/2005/8/layout/hList6"/>
    <dgm:cxn modelId="{C18EA67C-F63A-454E-A56A-56BA5BCD782F}" type="presParOf" srcId="{12CBE769-787C-4B69-96D4-8B81126B6FFE}" destId="{F298EC64-0A17-43FF-B24C-3F5C9859512C}" srcOrd="0" destOrd="0" presId="urn:microsoft.com/office/officeart/2005/8/layout/hList6"/>
    <dgm:cxn modelId="{B4338B3A-1B8B-4E25-BFD0-8AE81103A25A}" type="presParOf" srcId="{12CBE769-787C-4B69-96D4-8B81126B6FFE}" destId="{921E78FF-E4CF-4025-AF9C-0BEF91FA9EB8}" srcOrd="1" destOrd="0" presId="urn:microsoft.com/office/officeart/2005/8/layout/hList6"/>
    <dgm:cxn modelId="{66D29A93-5762-44BE-B712-8FC9B122C1C5}" type="presParOf" srcId="{12CBE769-787C-4B69-96D4-8B81126B6FFE}" destId="{4CEA9EE3-7691-4F34-8FA9-0B80FF7A7A17}" srcOrd="2" destOrd="0" presId="urn:microsoft.com/office/officeart/2005/8/layout/hList6"/>
    <dgm:cxn modelId="{0D015EFA-4D4C-48C8-B121-1543F7D567A9}" type="presParOf" srcId="{12CBE769-787C-4B69-96D4-8B81126B6FFE}" destId="{06743203-92F4-42A1-9933-6DB401F992D4}" srcOrd="3" destOrd="0" presId="urn:microsoft.com/office/officeart/2005/8/layout/hList6"/>
    <dgm:cxn modelId="{D93677E6-ECE8-471E-8DDF-FD6B15DBCB11}" type="presParOf" srcId="{12CBE769-787C-4B69-96D4-8B81126B6FFE}" destId="{3E905F45-07E7-452C-8916-CF13DE455159}" srcOrd="4" destOrd="0" presId="urn:microsoft.com/office/officeart/2005/8/layout/hList6"/>
    <dgm:cxn modelId="{53E9D375-E7ED-469C-987A-E75D9E506D7F}" type="presParOf" srcId="{12CBE769-787C-4B69-96D4-8B81126B6FFE}" destId="{9CE43DD3-9DD1-4667-AC93-2DBBA70544E4}" srcOrd="5" destOrd="0" presId="urn:microsoft.com/office/officeart/2005/8/layout/hList6"/>
    <dgm:cxn modelId="{E623EE18-B2EF-41B7-8DDD-7C0D9923535D}" type="presParOf" srcId="{12CBE769-787C-4B69-96D4-8B81126B6FFE}" destId="{993D5CCA-A158-4677-B9C5-1545D0BA27FC}" srcOrd="6" destOrd="0" presId="urn:microsoft.com/office/officeart/2005/8/layout/hList6"/>
    <dgm:cxn modelId="{78495BE1-0163-4692-A679-208612B5C9DF}" type="presParOf" srcId="{12CBE769-787C-4B69-96D4-8B81126B6FFE}" destId="{40765648-E510-4D68-B422-5160AF4663AC}" srcOrd="7" destOrd="0" presId="urn:microsoft.com/office/officeart/2005/8/layout/hList6"/>
    <dgm:cxn modelId="{86453CBA-B146-4B32-8C32-3984BD8CC77E}" type="presParOf" srcId="{12CBE769-787C-4B69-96D4-8B81126B6FFE}" destId="{65AAB434-D249-46CF-817E-F5E32745F57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69D2AC-70A5-4621-BCEA-D3ECDA1EFB18}" type="doc">
      <dgm:prSet loTypeId="urn:microsoft.com/office/officeart/2005/8/layout/venn3" loCatId="relationship" qsTypeId="urn:microsoft.com/office/officeart/2005/8/quickstyle/3d4" qsCatId="3D" csTypeId="urn:microsoft.com/office/officeart/2005/8/colors/colorful5" csCatId="colorful" phldr="1"/>
      <dgm:spPr/>
    </dgm:pt>
    <dgm:pt modelId="{E3E208F5-0343-4724-AEE3-BA245E8AF2C8}">
      <dgm:prSet phldrT="[Text]"/>
      <dgm:spPr/>
      <dgm:t>
        <a:bodyPr/>
        <a:lstStyle/>
        <a:p>
          <a:r>
            <a:rPr lang="ur-PK" dirty="0" smtClean="0"/>
            <a:t>RECORDING DATA</a:t>
          </a:r>
          <a:endParaRPr lang="en-US" dirty="0"/>
        </a:p>
      </dgm:t>
    </dgm:pt>
    <dgm:pt modelId="{8005A76C-5B00-4D3E-9F7B-AF2B37C7DF71}" type="parTrans" cxnId="{0D636033-D520-4EC1-87E5-1CCB61676F5F}">
      <dgm:prSet/>
      <dgm:spPr/>
      <dgm:t>
        <a:bodyPr/>
        <a:lstStyle/>
        <a:p>
          <a:endParaRPr lang="en-US"/>
        </a:p>
      </dgm:t>
    </dgm:pt>
    <dgm:pt modelId="{1B14F503-C67A-47D3-8A51-8E791CA25D25}" type="sibTrans" cxnId="{0D636033-D520-4EC1-87E5-1CCB61676F5F}">
      <dgm:prSet/>
      <dgm:spPr/>
      <dgm:t>
        <a:bodyPr/>
        <a:lstStyle/>
        <a:p>
          <a:endParaRPr lang="en-US"/>
        </a:p>
      </dgm:t>
    </dgm:pt>
    <dgm:pt modelId="{FC34B5B1-32C6-4DE1-95FD-4501D4188906}">
      <dgm:prSet phldrT="[Text]"/>
      <dgm:spPr/>
      <dgm:t>
        <a:bodyPr/>
        <a:lstStyle/>
        <a:p>
          <a:r>
            <a:rPr lang="ur-PK" dirty="0" smtClean="0"/>
            <a:t>DIRECT INQUIRY</a:t>
          </a:r>
          <a:endParaRPr lang="en-US" dirty="0"/>
        </a:p>
      </dgm:t>
    </dgm:pt>
    <dgm:pt modelId="{22139C75-4E2F-4DC7-9323-7E8A78AE448C}" type="parTrans" cxnId="{EE6202D3-0917-442A-B387-F0FD289DCD35}">
      <dgm:prSet/>
      <dgm:spPr/>
      <dgm:t>
        <a:bodyPr/>
        <a:lstStyle/>
        <a:p>
          <a:endParaRPr lang="en-US"/>
        </a:p>
      </dgm:t>
    </dgm:pt>
    <dgm:pt modelId="{1BE2A0C2-0699-4FEA-88CB-F0CB376F8A90}" type="sibTrans" cxnId="{EE6202D3-0917-442A-B387-F0FD289DCD35}">
      <dgm:prSet/>
      <dgm:spPr/>
      <dgm:t>
        <a:bodyPr/>
        <a:lstStyle/>
        <a:p>
          <a:endParaRPr lang="en-US"/>
        </a:p>
      </dgm:t>
    </dgm:pt>
    <dgm:pt modelId="{0484C35F-3B6A-46EE-AF39-08DC6C261128}">
      <dgm:prSet phldrT="[Text]"/>
      <dgm:spPr/>
      <dgm:t>
        <a:bodyPr/>
        <a:lstStyle/>
        <a:p>
          <a:r>
            <a:rPr lang="ur-PK" dirty="0" smtClean="0"/>
            <a:t>LIBRARY RESEARCH</a:t>
          </a:r>
          <a:endParaRPr lang="en-US" dirty="0"/>
        </a:p>
      </dgm:t>
    </dgm:pt>
    <dgm:pt modelId="{840449A3-0E75-4257-81E2-EA5C7B5A6949}" type="parTrans" cxnId="{7B4E0EAD-373F-4CF2-A504-242D2BF74D35}">
      <dgm:prSet/>
      <dgm:spPr/>
      <dgm:t>
        <a:bodyPr/>
        <a:lstStyle/>
        <a:p>
          <a:endParaRPr lang="en-US"/>
        </a:p>
      </dgm:t>
    </dgm:pt>
    <dgm:pt modelId="{10BDB173-5908-46D1-B809-25B654FD6542}" type="sibTrans" cxnId="{7B4E0EAD-373F-4CF2-A504-242D2BF74D35}">
      <dgm:prSet/>
      <dgm:spPr/>
      <dgm:t>
        <a:bodyPr/>
        <a:lstStyle/>
        <a:p>
          <a:endParaRPr lang="en-US"/>
        </a:p>
      </dgm:t>
    </dgm:pt>
    <dgm:pt modelId="{7FE95C7F-AEF0-4F5C-8A45-312AB980652C}" type="pres">
      <dgm:prSet presAssocID="{2669D2AC-70A5-4621-BCEA-D3ECDA1EFB18}" presName="Name0" presStyleCnt="0">
        <dgm:presLayoutVars>
          <dgm:dir/>
          <dgm:resizeHandles val="exact"/>
        </dgm:presLayoutVars>
      </dgm:prSet>
      <dgm:spPr/>
    </dgm:pt>
    <dgm:pt modelId="{56093DBB-31F7-4FC2-A2E9-28440478BCB8}" type="pres">
      <dgm:prSet presAssocID="{E3E208F5-0343-4724-AEE3-BA245E8AF2C8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96C4E-5DDA-43BB-AC16-5DBC8D55970E}" type="pres">
      <dgm:prSet presAssocID="{1B14F503-C67A-47D3-8A51-8E791CA25D25}" presName="space" presStyleCnt="0"/>
      <dgm:spPr/>
    </dgm:pt>
    <dgm:pt modelId="{C649C5CB-0220-452B-8A8B-7387B23D8B4B}" type="pres">
      <dgm:prSet presAssocID="{FC34B5B1-32C6-4DE1-95FD-4501D418890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17EEB-0699-4370-99C9-0A00BA2E180F}" type="pres">
      <dgm:prSet presAssocID="{1BE2A0C2-0699-4FEA-88CB-F0CB376F8A90}" presName="space" presStyleCnt="0"/>
      <dgm:spPr/>
    </dgm:pt>
    <dgm:pt modelId="{7701D428-524B-479F-B75E-1B71CA1CC92C}" type="pres">
      <dgm:prSet presAssocID="{0484C35F-3B6A-46EE-AF39-08DC6C26112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749C9-4933-45B5-BD07-6C41CF73AE6D}" type="presOf" srcId="{E3E208F5-0343-4724-AEE3-BA245E8AF2C8}" destId="{56093DBB-31F7-4FC2-A2E9-28440478BCB8}" srcOrd="0" destOrd="0" presId="urn:microsoft.com/office/officeart/2005/8/layout/venn3"/>
    <dgm:cxn modelId="{0994C6F9-F318-4C97-925D-659D11F8FA75}" type="presOf" srcId="{FC34B5B1-32C6-4DE1-95FD-4501D4188906}" destId="{C649C5CB-0220-452B-8A8B-7387B23D8B4B}" srcOrd="0" destOrd="0" presId="urn:microsoft.com/office/officeart/2005/8/layout/venn3"/>
    <dgm:cxn modelId="{08523F1A-22D2-441A-BE53-98F30940D5FA}" type="presOf" srcId="{2669D2AC-70A5-4621-BCEA-D3ECDA1EFB18}" destId="{7FE95C7F-AEF0-4F5C-8A45-312AB980652C}" srcOrd="0" destOrd="0" presId="urn:microsoft.com/office/officeart/2005/8/layout/venn3"/>
    <dgm:cxn modelId="{0D636033-D520-4EC1-87E5-1CCB61676F5F}" srcId="{2669D2AC-70A5-4621-BCEA-D3ECDA1EFB18}" destId="{E3E208F5-0343-4724-AEE3-BA245E8AF2C8}" srcOrd="0" destOrd="0" parTransId="{8005A76C-5B00-4D3E-9F7B-AF2B37C7DF71}" sibTransId="{1B14F503-C67A-47D3-8A51-8E791CA25D25}"/>
    <dgm:cxn modelId="{EE6202D3-0917-442A-B387-F0FD289DCD35}" srcId="{2669D2AC-70A5-4621-BCEA-D3ECDA1EFB18}" destId="{FC34B5B1-32C6-4DE1-95FD-4501D4188906}" srcOrd="1" destOrd="0" parTransId="{22139C75-4E2F-4DC7-9323-7E8A78AE448C}" sibTransId="{1BE2A0C2-0699-4FEA-88CB-F0CB376F8A90}"/>
    <dgm:cxn modelId="{7B4E0EAD-373F-4CF2-A504-242D2BF74D35}" srcId="{2669D2AC-70A5-4621-BCEA-D3ECDA1EFB18}" destId="{0484C35F-3B6A-46EE-AF39-08DC6C261128}" srcOrd="2" destOrd="0" parTransId="{840449A3-0E75-4257-81E2-EA5C7B5A6949}" sibTransId="{10BDB173-5908-46D1-B809-25B654FD6542}"/>
    <dgm:cxn modelId="{8CBBE47E-E3F0-4356-B0FE-4AD5F37F27E5}" type="presOf" srcId="{0484C35F-3B6A-46EE-AF39-08DC6C261128}" destId="{7701D428-524B-479F-B75E-1B71CA1CC92C}" srcOrd="0" destOrd="0" presId="urn:microsoft.com/office/officeart/2005/8/layout/venn3"/>
    <dgm:cxn modelId="{D91EE4B6-0B91-411D-92E9-7CFDE9E86BF0}" type="presParOf" srcId="{7FE95C7F-AEF0-4F5C-8A45-312AB980652C}" destId="{56093DBB-31F7-4FC2-A2E9-28440478BCB8}" srcOrd="0" destOrd="0" presId="urn:microsoft.com/office/officeart/2005/8/layout/venn3"/>
    <dgm:cxn modelId="{86FCF993-48E5-4EC3-8585-4C6B752C131D}" type="presParOf" srcId="{7FE95C7F-AEF0-4F5C-8A45-312AB980652C}" destId="{D9996C4E-5DDA-43BB-AC16-5DBC8D55970E}" srcOrd="1" destOrd="0" presId="urn:microsoft.com/office/officeart/2005/8/layout/venn3"/>
    <dgm:cxn modelId="{A8A08936-8AA6-4F14-9FFF-4AB68B4653FD}" type="presParOf" srcId="{7FE95C7F-AEF0-4F5C-8A45-312AB980652C}" destId="{C649C5CB-0220-452B-8A8B-7387B23D8B4B}" srcOrd="2" destOrd="0" presId="urn:microsoft.com/office/officeart/2005/8/layout/venn3"/>
    <dgm:cxn modelId="{E154A23B-24F4-4A81-A46C-73C735B3C280}" type="presParOf" srcId="{7FE95C7F-AEF0-4F5C-8A45-312AB980652C}" destId="{2BF17EEB-0699-4370-99C9-0A00BA2E180F}" srcOrd="3" destOrd="0" presId="urn:microsoft.com/office/officeart/2005/8/layout/venn3"/>
    <dgm:cxn modelId="{1293746C-A296-4EDF-80EA-B7439162EEE5}" type="presParOf" srcId="{7FE95C7F-AEF0-4F5C-8A45-312AB980652C}" destId="{7701D428-524B-479F-B75E-1B71CA1CC92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5DDD8-C0C7-4870-80C4-D0A80B163932}">
      <dsp:nvSpPr>
        <dsp:cNvPr id="0" name=""/>
        <dsp:cNvSpPr/>
      </dsp:nvSpPr>
      <dsp:spPr>
        <a:xfrm>
          <a:off x="23664" y="1167896"/>
          <a:ext cx="1791890" cy="179189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8614" tIns="26670" rIns="9861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100" b="1" kern="1200" dirty="0" smtClean="0">
              <a:cs typeface="+mj-cs"/>
            </a:rPr>
            <a:t>Clarity</a:t>
          </a:r>
          <a:endParaRPr lang="en-US" sz="2100" b="1" kern="1200" dirty="0">
            <a:cs typeface="+mj-cs"/>
          </a:endParaRPr>
        </a:p>
      </dsp:txBody>
      <dsp:txXfrm>
        <a:off x="286080" y="1430312"/>
        <a:ext cx="1267058" cy="1267058"/>
      </dsp:txXfrm>
    </dsp:sp>
    <dsp:sp modelId="{C2E366B8-0AE6-4323-8B4C-1899F20426FA}">
      <dsp:nvSpPr>
        <dsp:cNvPr id="0" name=""/>
        <dsp:cNvSpPr/>
      </dsp:nvSpPr>
      <dsp:spPr>
        <a:xfrm>
          <a:off x="1435298" y="1136054"/>
          <a:ext cx="1791890" cy="179189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8614" tIns="26670" rIns="9861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100" b="1" kern="1200" dirty="0" smtClean="0">
              <a:cs typeface="+mj-cs"/>
            </a:rPr>
            <a:t>Brevity</a:t>
          </a:r>
          <a:endParaRPr lang="en-US" sz="2100" b="1" kern="1200" dirty="0">
            <a:cs typeface="+mj-cs"/>
          </a:endParaRPr>
        </a:p>
      </dsp:txBody>
      <dsp:txXfrm>
        <a:off x="1697714" y="1398470"/>
        <a:ext cx="1267058" cy="1267058"/>
      </dsp:txXfrm>
    </dsp:sp>
    <dsp:sp modelId="{DDFA6055-F8F2-4808-B73D-4B916DD71CBC}">
      <dsp:nvSpPr>
        <dsp:cNvPr id="0" name=""/>
        <dsp:cNvSpPr/>
      </dsp:nvSpPr>
      <dsp:spPr>
        <a:xfrm>
          <a:off x="2868810" y="1136054"/>
          <a:ext cx="1791890" cy="179189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8614" tIns="26670" rIns="9861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100" kern="1200" dirty="0" smtClean="0"/>
            <a:t>S</a:t>
          </a:r>
          <a:r>
            <a:rPr lang="ur-PK" sz="2100" b="1" kern="1200" dirty="0" smtClean="0">
              <a:cs typeface="+mj-cs"/>
            </a:rPr>
            <a:t>implicit</a:t>
          </a:r>
          <a:r>
            <a:rPr lang="ur-PK" sz="2100" kern="1200" dirty="0" smtClean="0"/>
            <a:t>y</a:t>
          </a:r>
          <a:endParaRPr lang="en-US" sz="2100" kern="1200" dirty="0"/>
        </a:p>
      </dsp:txBody>
      <dsp:txXfrm>
        <a:off x="3131226" y="1398470"/>
        <a:ext cx="1267058" cy="1267058"/>
      </dsp:txXfrm>
    </dsp:sp>
    <dsp:sp modelId="{366AF720-89B1-4CF2-8469-D476743A09CA}">
      <dsp:nvSpPr>
        <dsp:cNvPr id="0" name=""/>
        <dsp:cNvSpPr/>
      </dsp:nvSpPr>
      <dsp:spPr>
        <a:xfrm>
          <a:off x="4302323" y="1136054"/>
          <a:ext cx="1791890" cy="179189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8614" tIns="26670" rIns="9861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100" b="1" kern="1200" dirty="0" smtClean="0">
              <a:cs typeface="+mj-cs"/>
            </a:rPr>
            <a:t>Accuracy</a:t>
          </a:r>
          <a:endParaRPr lang="en-US" sz="2100" b="1" kern="1200" dirty="0">
            <a:cs typeface="+mj-cs"/>
          </a:endParaRPr>
        </a:p>
      </dsp:txBody>
      <dsp:txXfrm>
        <a:off x="4564739" y="1398470"/>
        <a:ext cx="1267058" cy="12670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746F3-D064-4CC6-8FE1-B7AFAD222910}">
      <dsp:nvSpPr>
        <dsp:cNvPr id="0" name=""/>
        <dsp:cNvSpPr/>
      </dsp:nvSpPr>
      <dsp:spPr>
        <a:xfrm>
          <a:off x="494255" y="0"/>
          <a:ext cx="4524956" cy="4525963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25548-8B66-4B8F-8788-3581B76F4798}">
      <dsp:nvSpPr>
        <dsp:cNvPr id="0" name=""/>
        <dsp:cNvSpPr/>
      </dsp:nvSpPr>
      <dsp:spPr>
        <a:xfrm>
          <a:off x="5019936" y="1349189"/>
          <a:ext cx="2715408" cy="18108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r-PK" sz="2800" kern="1200" dirty="0" smtClean="0"/>
            <a:t>Designing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r-PK" sz="2800" kern="1200" dirty="0" smtClean="0"/>
            <a:t>Rough Drafting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r-PK" sz="2800" kern="1200" smtClean="0"/>
            <a:t>Revising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r-PK" sz="2800" kern="1200" dirty="0" smtClean="0"/>
            <a:t>Planning</a:t>
          </a:r>
          <a:endParaRPr lang="en-US" sz="2800" kern="1200" dirty="0"/>
        </a:p>
      </dsp:txBody>
      <dsp:txXfrm>
        <a:off x="5019936" y="1349189"/>
        <a:ext cx="2715408" cy="1810837"/>
      </dsp:txXfrm>
    </dsp:sp>
    <dsp:sp modelId="{656A5F14-9EB4-4526-8810-C99899964032}">
      <dsp:nvSpPr>
        <dsp:cNvPr id="0" name=""/>
        <dsp:cNvSpPr/>
      </dsp:nvSpPr>
      <dsp:spPr>
        <a:xfrm>
          <a:off x="1493526" y="1638398"/>
          <a:ext cx="2524967" cy="1262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6500" kern="1200" dirty="0" smtClean="0"/>
            <a:t>Phases</a:t>
          </a:r>
          <a:endParaRPr lang="en-US" sz="6500" kern="1200" dirty="0"/>
        </a:p>
      </dsp:txBody>
      <dsp:txXfrm>
        <a:off x="1493526" y="1638398"/>
        <a:ext cx="2524967" cy="12622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E4B2-283A-4A84-A2D0-679C9A9EF116}">
      <dsp:nvSpPr>
        <dsp:cNvPr id="0" name=""/>
        <dsp:cNvSpPr/>
      </dsp:nvSpPr>
      <dsp:spPr>
        <a:xfrm>
          <a:off x="2659352" y="1656181"/>
          <a:ext cx="1949159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500" kern="1200" dirty="0" smtClean="0"/>
            <a:t>Results</a:t>
          </a:r>
          <a:endParaRPr lang="en-US" sz="3500" kern="1200" dirty="0"/>
        </a:p>
      </dsp:txBody>
      <dsp:txXfrm>
        <a:off x="2718868" y="1715697"/>
        <a:ext cx="1830127" cy="1100168"/>
      </dsp:txXfrm>
    </dsp:sp>
    <dsp:sp modelId="{D434C98F-BFCA-4174-95F3-6C4C64B593DB}">
      <dsp:nvSpPr>
        <dsp:cNvPr id="0" name=""/>
        <dsp:cNvSpPr/>
      </dsp:nvSpPr>
      <dsp:spPr>
        <a:xfrm rot="16297900">
          <a:off x="3278416" y="1272527"/>
          <a:ext cx="7676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6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C762-6F39-4B68-B661-127A6D3A2B84}">
      <dsp:nvSpPr>
        <dsp:cNvPr id="0" name=""/>
        <dsp:cNvSpPr/>
      </dsp:nvSpPr>
      <dsp:spPr>
        <a:xfrm>
          <a:off x="2869077" y="72009"/>
          <a:ext cx="1631424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500" kern="1200" dirty="0" smtClean="0"/>
            <a:t>Tables</a:t>
          </a:r>
          <a:endParaRPr lang="en-US" sz="3500" kern="1200" dirty="0"/>
        </a:p>
      </dsp:txBody>
      <dsp:txXfrm>
        <a:off x="2908953" y="111885"/>
        <a:ext cx="1551672" cy="737112"/>
      </dsp:txXfrm>
    </dsp:sp>
    <dsp:sp modelId="{9EFA6466-2C8A-413F-8AE7-EE3C2FE03925}">
      <dsp:nvSpPr>
        <dsp:cNvPr id="0" name=""/>
        <dsp:cNvSpPr/>
      </dsp:nvSpPr>
      <dsp:spPr>
        <a:xfrm rot="1691057">
          <a:off x="4581796" y="2894425"/>
          <a:ext cx="4506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06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F19F3-7785-443A-9085-1592DE4E7480}">
      <dsp:nvSpPr>
        <dsp:cNvPr id="0" name=""/>
        <dsp:cNvSpPr/>
      </dsp:nvSpPr>
      <dsp:spPr>
        <a:xfrm>
          <a:off x="5005729" y="2952331"/>
          <a:ext cx="1343365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000" kern="1200" dirty="0" smtClean="0"/>
            <a:t>Figures</a:t>
          </a:r>
          <a:endParaRPr lang="en-US" sz="3000" kern="1200" dirty="0"/>
        </a:p>
      </dsp:txBody>
      <dsp:txXfrm>
        <a:off x="5045605" y="2992207"/>
        <a:ext cx="1263613" cy="737112"/>
      </dsp:txXfrm>
    </dsp:sp>
    <dsp:sp modelId="{41C2CCF6-1AFB-4940-9F2B-4B4FF8B8D118}">
      <dsp:nvSpPr>
        <dsp:cNvPr id="0" name=""/>
        <dsp:cNvSpPr/>
      </dsp:nvSpPr>
      <dsp:spPr>
        <a:xfrm rot="8997481">
          <a:off x="2430319" y="2890867"/>
          <a:ext cx="2455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5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9ECAC-60B5-4BDC-8782-794AD26ED5AE}">
      <dsp:nvSpPr>
        <dsp:cNvPr id="0" name=""/>
        <dsp:cNvSpPr/>
      </dsp:nvSpPr>
      <dsp:spPr>
        <a:xfrm>
          <a:off x="996889" y="2952326"/>
          <a:ext cx="1487386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300" kern="1200" dirty="0" smtClean="0"/>
            <a:t>Graphs</a:t>
          </a:r>
          <a:endParaRPr lang="en-US" sz="3300" kern="1200" dirty="0"/>
        </a:p>
      </dsp:txBody>
      <dsp:txXfrm>
        <a:off x="1036765" y="2992202"/>
        <a:ext cx="1407634" cy="7371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27B3-E765-469E-A54E-47A29CD6DCE5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DEF076F-DD85-4A44-9E39-E6944594638E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000" kern="1200" dirty="0" smtClean="0"/>
            <a:t>Background Report</a:t>
          </a:r>
          <a:endParaRPr lang="en-US" sz="2000" kern="1200" dirty="0"/>
        </a:p>
      </dsp:txBody>
      <dsp:txXfrm>
        <a:off x="2234382" y="382563"/>
        <a:ext cx="1633633" cy="1633633"/>
      </dsp:txXfrm>
    </dsp:sp>
    <dsp:sp modelId="{79901A09-39F7-49C6-AB44-6735E4368667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000" kern="1200" dirty="0" smtClean="0"/>
            <a:t>Feasibility Report</a:t>
          </a:r>
          <a:endParaRPr lang="en-US" sz="2000" kern="1200" dirty="0"/>
        </a:p>
      </dsp:txBody>
      <dsp:txXfrm>
        <a:off x="4361584" y="382563"/>
        <a:ext cx="1633633" cy="1633633"/>
      </dsp:txXfrm>
    </dsp:sp>
    <dsp:sp modelId="{C42AF4B3-4405-4356-83DA-97DB929346FE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000" kern="1200" dirty="0" smtClean="0"/>
            <a:t>Primary Research Report</a:t>
          </a:r>
          <a:endParaRPr lang="en-US" sz="2000" kern="1200" dirty="0"/>
        </a:p>
      </dsp:txBody>
      <dsp:txXfrm>
        <a:off x="2234382" y="2509766"/>
        <a:ext cx="1633633" cy="1633633"/>
      </dsp:txXfrm>
    </dsp:sp>
    <dsp:sp modelId="{9ACCB5C2-D059-4316-B13B-5BD5E3F6A655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000" kern="1200" dirty="0" smtClean="0"/>
            <a:t>Technical Specifications</a:t>
          </a:r>
          <a:endParaRPr lang="en-US" sz="2000" kern="1200" dirty="0"/>
        </a:p>
      </dsp:txBody>
      <dsp:txXfrm>
        <a:off x="4361584" y="2509766"/>
        <a:ext cx="1633633" cy="16336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AFE3B-0822-4807-B09B-BE2A0E1430D0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DDD799-FBBD-4C8D-9AD5-0F827E7CCA78}">
      <dsp:nvSpPr>
        <dsp:cNvPr id="0" name=""/>
        <dsp:cNvSpPr/>
      </dsp:nvSpPr>
      <dsp:spPr>
        <a:xfrm>
          <a:off x="288032" y="72007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100" kern="1200" dirty="0" smtClean="0"/>
            <a:t>commercial</a:t>
          </a:r>
          <a:endParaRPr lang="en-US" sz="3100" kern="1200" dirty="0"/>
        </a:p>
      </dsp:txBody>
      <dsp:txXfrm>
        <a:off x="332704" y="764751"/>
        <a:ext cx="4177856" cy="825776"/>
      </dsp:txXfrm>
    </dsp:sp>
    <dsp:sp modelId="{8D0C6BE5-B175-4D6F-AF4A-2B5E450A3E9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9A0EA0-D845-4345-9ACD-82196E796174}">
      <dsp:nvSpPr>
        <dsp:cNvPr id="0" name=""/>
        <dsp:cNvSpPr/>
      </dsp:nvSpPr>
      <dsp:spPr>
        <a:xfrm>
          <a:off x="1152131" y="1872211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100" kern="1200" dirty="0" smtClean="0"/>
            <a:t>industrial</a:t>
          </a:r>
          <a:endParaRPr lang="en-US" sz="3100" kern="1200" dirty="0"/>
        </a:p>
      </dsp:txBody>
      <dsp:txXfrm>
        <a:off x="1196803" y="1916883"/>
        <a:ext cx="4177856" cy="825776"/>
      </dsp:txXfrm>
    </dsp:sp>
    <dsp:sp modelId="{38E93BB8-34F7-47ED-9BE7-74844FB4676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011DF3-80DD-4F2F-969C-7EEAAD53DF53}">
      <dsp:nvSpPr>
        <dsp:cNvPr id="0" name=""/>
        <dsp:cNvSpPr/>
      </dsp:nvSpPr>
      <dsp:spPr>
        <a:xfrm>
          <a:off x="1828800" y="31488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100" kern="1200" dirty="0" smtClean="0"/>
            <a:t>military</a:t>
          </a:r>
          <a:endParaRPr lang="en-US" sz="3100" kern="1200" dirty="0"/>
        </a:p>
      </dsp:txBody>
      <dsp:txXfrm>
        <a:off x="1873472" y="319355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A3CCC-2B3E-439E-843C-DC833028C919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500" kern="1200" dirty="0" smtClean="0"/>
            <a:t>HUMAN INTEREST in News</a:t>
          </a:r>
          <a:endParaRPr lang="en-US" sz="2500" kern="1200" dirty="0"/>
        </a:p>
      </dsp:txBody>
      <dsp:txXfrm>
        <a:off x="2416912" y="2539008"/>
        <a:ext cx="1262175" cy="1262175"/>
      </dsp:txXfrm>
    </dsp:sp>
    <dsp:sp modelId="{CC2061F5-2103-4391-A015-9C9967D76F8D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98A0F2-A317-46FD-9007-12C0B31CEC81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600" kern="1200" dirty="0" smtClean="0"/>
            <a:t>Slanting</a:t>
          </a:r>
          <a:endParaRPr lang="en-US" sz="2600" kern="1200" dirty="0"/>
        </a:p>
      </dsp:txBody>
      <dsp:txXfrm>
        <a:off x="199856" y="1103105"/>
        <a:ext cx="1616269" cy="1277122"/>
      </dsp:txXfrm>
    </dsp:sp>
    <dsp:sp modelId="{1B300535-5995-4EBF-AE23-1CFA9977D3E8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17AC2F-950B-4ECE-A91D-B5F4EC3C05A1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600" kern="1200" dirty="0" smtClean="0"/>
            <a:t>Oversimlify</a:t>
          </a:r>
          <a:endParaRPr lang="en-US" sz="2600" kern="1200" dirty="0"/>
        </a:p>
      </dsp:txBody>
      <dsp:txXfrm>
        <a:off x="2239865" y="41144"/>
        <a:ext cx="1616269" cy="1277122"/>
      </dsp:txXfrm>
    </dsp:sp>
    <dsp:sp modelId="{45C6C4D2-D2FA-45B3-A679-F74E894D8EF4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2457CC-FAA3-42D3-A254-22BB4CBFF83A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600" kern="1200" dirty="0" smtClean="0"/>
            <a:t>Cute language</a:t>
          </a:r>
          <a:endParaRPr lang="en-US" sz="2600" kern="1200" dirty="0"/>
        </a:p>
      </dsp:txBody>
      <dsp:txXfrm>
        <a:off x="4279873" y="1103105"/>
        <a:ext cx="1616269" cy="1277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3BFBA-8F96-453D-95A2-18BBE0A88509}">
      <dsp:nvSpPr>
        <dsp:cNvPr id="0" name=""/>
        <dsp:cNvSpPr/>
      </dsp:nvSpPr>
      <dsp:spPr>
        <a:xfrm>
          <a:off x="0" y="520251"/>
          <a:ext cx="7152456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C28D0-6B54-42EE-B76B-4D3C36BA7B6E}">
      <dsp:nvSpPr>
        <dsp:cNvPr id="0" name=""/>
        <dsp:cNvSpPr/>
      </dsp:nvSpPr>
      <dsp:spPr>
        <a:xfrm>
          <a:off x="357622" y="62691"/>
          <a:ext cx="5006719" cy="915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100" kern="1200" dirty="0" smtClean="0"/>
            <a:t>Devices</a:t>
          </a:r>
          <a:endParaRPr lang="en-US" sz="3100" kern="1200" dirty="0"/>
        </a:p>
      </dsp:txBody>
      <dsp:txXfrm>
        <a:off x="402294" y="107363"/>
        <a:ext cx="4917375" cy="825776"/>
      </dsp:txXfrm>
    </dsp:sp>
    <dsp:sp modelId="{814110D2-8DDD-4955-B520-483C869DDC62}">
      <dsp:nvSpPr>
        <dsp:cNvPr id="0" name=""/>
        <dsp:cNvSpPr/>
      </dsp:nvSpPr>
      <dsp:spPr>
        <a:xfrm>
          <a:off x="0" y="1926412"/>
          <a:ext cx="7152456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9FF0C-D62E-42FA-BC25-E9B8A7021B13}">
      <dsp:nvSpPr>
        <dsp:cNvPr id="0" name=""/>
        <dsp:cNvSpPr/>
      </dsp:nvSpPr>
      <dsp:spPr>
        <a:xfrm>
          <a:off x="357622" y="1468852"/>
          <a:ext cx="5006719" cy="915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100" kern="1200" dirty="0" smtClean="0"/>
            <a:t>Standard Mechanics</a:t>
          </a:r>
          <a:endParaRPr lang="en-US" sz="3100" kern="1200" dirty="0"/>
        </a:p>
      </dsp:txBody>
      <dsp:txXfrm>
        <a:off x="402294" y="1513524"/>
        <a:ext cx="4917375" cy="825776"/>
      </dsp:txXfrm>
    </dsp:sp>
    <dsp:sp modelId="{D1D0E790-F94E-4EB0-9454-A325834AB72D}">
      <dsp:nvSpPr>
        <dsp:cNvPr id="0" name=""/>
        <dsp:cNvSpPr/>
      </dsp:nvSpPr>
      <dsp:spPr>
        <a:xfrm>
          <a:off x="0" y="2880319"/>
          <a:ext cx="7152456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68E47-F851-439A-808D-01921C7BD899}">
      <dsp:nvSpPr>
        <dsp:cNvPr id="0" name=""/>
        <dsp:cNvSpPr/>
      </dsp:nvSpPr>
      <dsp:spPr>
        <a:xfrm>
          <a:off x="357622" y="2875012"/>
          <a:ext cx="5006719" cy="915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3100" kern="1200" dirty="0" smtClean="0"/>
            <a:t>Standardized Format</a:t>
          </a:r>
          <a:endParaRPr lang="en-US" sz="3100" kern="1200" dirty="0"/>
        </a:p>
      </dsp:txBody>
      <dsp:txXfrm>
        <a:off x="402294" y="2919684"/>
        <a:ext cx="4917375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DBB32-86A4-43B9-BFE4-C8E185E334A5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1700" kern="1200" dirty="0" smtClean="0"/>
            <a:t>Headings</a:t>
          </a:r>
          <a:endParaRPr lang="en-US" sz="1700" kern="1200" dirty="0"/>
        </a:p>
      </dsp:txBody>
      <dsp:txXfrm>
        <a:off x="2422865" y="44730"/>
        <a:ext cx="1250268" cy="783022"/>
      </dsp:txXfrm>
    </dsp:sp>
    <dsp:sp modelId="{6CED6E63-FEBC-4695-8E82-A7E6B91FC42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61BED-DEE7-415D-BD3F-9F1191DDE574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1700" kern="1200" dirty="0" smtClean="0"/>
            <a:t>Cross-references</a:t>
          </a:r>
          <a:endParaRPr lang="en-US" sz="1700" kern="1200" dirty="0"/>
        </a:p>
      </dsp:txBody>
      <dsp:txXfrm>
        <a:off x="4070661" y="1241923"/>
        <a:ext cx="1250268" cy="783022"/>
      </dsp:txXfrm>
    </dsp:sp>
    <dsp:sp modelId="{C9A2B925-0120-4E15-B126-C74C76401393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A59B9-2B8F-4AF0-91E0-01937D6870CC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1700" kern="1200" dirty="0" smtClean="0"/>
            <a:t>Tabulations</a:t>
          </a:r>
          <a:endParaRPr lang="en-US" sz="1700" kern="1200" dirty="0"/>
        </a:p>
      </dsp:txBody>
      <dsp:txXfrm>
        <a:off x="3441259" y="3179023"/>
        <a:ext cx="1250268" cy="783022"/>
      </dsp:txXfrm>
    </dsp:sp>
    <dsp:sp modelId="{FD3193CB-692F-4062-9B16-1439B21C6A0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6D783-6FAA-4D8D-B833-DE03CA9361C2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1700" kern="1200" dirty="0" smtClean="0"/>
            <a:t>Illustrations</a:t>
          </a:r>
          <a:endParaRPr lang="en-US" sz="1700" kern="1200" dirty="0"/>
        </a:p>
      </dsp:txBody>
      <dsp:txXfrm>
        <a:off x="1404472" y="3179023"/>
        <a:ext cx="1250268" cy="783022"/>
      </dsp:txXfrm>
    </dsp:sp>
    <dsp:sp modelId="{D86C22A9-502C-411A-B157-9E8BFC949F1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85AE6-5692-4044-8013-F15C6BACE302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1700" kern="1200" dirty="0" smtClean="0"/>
            <a:t>Indentations</a:t>
          </a:r>
          <a:endParaRPr lang="en-US" sz="1700" kern="1200" dirty="0"/>
        </a:p>
      </dsp:txBody>
      <dsp:txXfrm>
        <a:off x="775070" y="1241923"/>
        <a:ext cx="1250268" cy="783022"/>
      </dsp:txXfrm>
    </dsp:sp>
    <dsp:sp modelId="{5ACE9708-A2E6-4802-91D4-5A37F0B3F2E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21A4-777F-4BC9-BF66-FBC0054C98D9}">
      <dsp:nvSpPr>
        <dsp:cNvPr id="0" name=""/>
        <dsp:cNvSpPr/>
      </dsp:nvSpPr>
      <dsp:spPr>
        <a:xfrm>
          <a:off x="2494614" y="619480"/>
          <a:ext cx="3345586" cy="10513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600" kern="1200" dirty="0" smtClean="0"/>
            <a:t>Proper Abbreviation</a:t>
          </a:r>
          <a:endParaRPr lang="en-US" sz="2600" kern="1200" dirty="0"/>
        </a:p>
      </dsp:txBody>
      <dsp:txXfrm>
        <a:off x="2545934" y="670800"/>
        <a:ext cx="3242946" cy="948663"/>
      </dsp:txXfrm>
    </dsp:sp>
    <dsp:sp modelId="{B2140FED-DD11-4482-8B53-D104CE5463B3}">
      <dsp:nvSpPr>
        <dsp:cNvPr id="0" name=""/>
        <dsp:cNvSpPr/>
      </dsp:nvSpPr>
      <dsp:spPr>
        <a:xfrm>
          <a:off x="1869358" y="1235423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885546" y="435498"/>
              </a:moveTo>
              <a:arcTo wR="1735705" hR="1735705" stAng="18689282" swAng="407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FBB1B-312F-4814-827F-5844B0F9F8B7}">
      <dsp:nvSpPr>
        <dsp:cNvPr id="0" name=""/>
        <dsp:cNvSpPr/>
      </dsp:nvSpPr>
      <dsp:spPr>
        <a:xfrm>
          <a:off x="4256007" y="1684783"/>
          <a:ext cx="2847123" cy="162737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600" kern="1200" dirty="0" smtClean="0"/>
            <a:t>punctuation</a:t>
          </a:r>
          <a:endParaRPr lang="en-US" sz="2600" kern="1200" dirty="0"/>
        </a:p>
      </dsp:txBody>
      <dsp:txXfrm>
        <a:off x="4335449" y="1764225"/>
        <a:ext cx="2688239" cy="1468491"/>
      </dsp:txXfrm>
    </dsp:sp>
    <dsp:sp modelId="{5317EDBC-EEC5-4E5B-A631-72447D5FA052}">
      <dsp:nvSpPr>
        <dsp:cNvPr id="0" name=""/>
        <dsp:cNvSpPr/>
      </dsp:nvSpPr>
      <dsp:spPr>
        <a:xfrm>
          <a:off x="3824807" y="2919497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638812" y="390528"/>
              </a:moveTo>
              <a:arcTo wR="1735705" hR="1735705" stAng="13848318" swAng="655424"/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EB55D-2AAE-44C7-BF78-22F1B5DD4858}">
      <dsp:nvSpPr>
        <dsp:cNvPr id="0" name=""/>
        <dsp:cNvSpPr/>
      </dsp:nvSpPr>
      <dsp:spPr>
        <a:xfrm>
          <a:off x="2386610" y="3124942"/>
          <a:ext cx="3135131" cy="105130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600" kern="1200" dirty="0" smtClean="0"/>
            <a:t>Conventional spelling</a:t>
          </a:r>
          <a:endParaRPr lang="en-US" sz="2600" kern="1200" dirty="0"/>
        </a:p>
      </dsp:txBody>
      <dsp:txXfrm>
        <a:off x="2437930" y="3176262"/>
        <a:ext cx="3032491" cy="948663"/>
      </dsp:txXfrm>
    </dsp:sp>
    <dsp:sp modelId="{8A2EFF2A-9D57-479D-B1B5-939FECC3089C}">
      <dsp:nvSpPr>
        <dsp:cNvPr id="0" name=""/>
        <dsp:cNvSpPr/>
      </dsp:nvSpPr>
      <dsp:spPr>
        <a:xfrm>
          <a:off x="523268" y="278599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767045" y="339635"/>
              </a:moveTo>
              <a:arcTo wR="1735705" hR="1735705" stAng="18387298" swAng="225393"/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733B8-8023-4E5E-831B-E82EF377C1E9}">
      <dsp:nvSpPr>
        <dsp:cNvPr id="0" name=""/>
        <dsp:cNvSpPr/>
      </dsp:nvSpPr>
      <dsp:spPr>
        <a:xfrm>
          <a:off x="1342490" y="1655972"/>
          <a:ext cx="2127029" cy="15409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600" kern="1200" dirty="0" smtClean="0"/>
            <a:t>Symbol</a:t>
          </a:r>
          <a:endParaRPr lang="en-US" sz="2600" kern="1200" dirty="0"/>
        </a:p>
      </dsp:txBody>
      <dsp:txXfrm>
        <a:off x="1417714" y="1731196"/>
        <a:ext cx="1976581" cy="1390531"/>
      </dsp:txXfrm>
    </dsp:sp>
    <dsp:sp modelId="{FC8CCA84-85E4-4266-A414-8F4C37435200}">
      <dsp:nvSpPr>
        <dsp:cNvPr id="0" name=""/>
        <dsp:cNvSpPr/>
      </dsp:nvSpPr>
      <dsp:spPr>
        <a:xfrm>
          <a:off x="698258" y="-1475899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766710" y="3132022"/>
              </a:moveTo>
              <a:arcTo wR="1735705" hR="1735705" stAng="3213527" swAng="48868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613F0-F055-415C-9B40-366BF3652885}">
      <dsp:nvSpPr>
        <dsp:cNvPr id="0" name=""/>
        <dsp:cNvSpPr/>
      </dsp:nvSpPr>
      <dsp:spPr>
        <a:xfrm>
          <a:off x="888" y="885"/>
          <a:ext cx="7745222" cy="120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5100" kern="1200" dirty="0" smtClean="0"/>
            <a:t>PLANNING</a:t>
          </a:r>
          <a:endParaRPr lang="en-US" sz="5100" kern="1200" dirty="0"/>
        </a:p>
      </dsp:txBody>
      <dsp:txXfrm>
        <a:off x="36108" y="36105"/>
        <a:ext cx="7674782" cy="1132048"/>
      </dsp:txXfrm>
    </dsp:sp>
    <dsp:sp modelId="{5241FB03-FED1-49D3-B37E-1C11BCE4728C}">
      <dsp:nvSpPr>
        <dsp:cNvPr id="0" name=""/>
        <dsp:cNvSpPr/>
      </dsp:nvSpPr>
      <dsp:spPr>
        <a:xfrm>
          <a:off x="888" y="1337887"/>
          <a:ext cx="5059418" cy="120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800" kern="1200" dirty="0" smtClean="0"/>
            <a:t>COLLECTING INFORMATION</a:t>
          </a:r>
          <a:endParaRPr lang="en-US" sz="2800" kern="1200" dirty="0"/>
        </a:p>
      </dsp:txBody>
      <dsp:txXfrm>
        <a:off x="36108" y="1373107"/>
        <a:ext cx="4988978" cy="1132048"/>
      </dsp:txXfrm>
    </dsp:sp>
    <dsp:sp modelId="{33616EAD-FA70-40BD-97E5-0FFCC34F274E}">
      <dsp:nvSpPr>
        <dsp:cNvPr id="0" name=""/>
        <dsp:cNvSpPr/>
      </dsp:nvSpPr>
      <dsp:spPr>
        <a:xfrm>
          <a:off x="1497233" y="2675774"/>
          <a:ext cx="2477678" cy="120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800" kern="1200" dirty="0" smtClean="0"/>
            <a:t>ROUGH DRAFTING</a:t>
          </a:r>
          <a:endParaRPr lang="en-US" sz="2800" kern="1200" dirty="0"/>
        </a:p>
      </dsp:txBody>
      <dsp:txXfrm>
        <a:off x="1532453" y="2710994"/>
        <a:ext cx="2407238" cy="1132048"/>
      </dsp:txXfrm>
    </dsp:sp>
    <dsp:sp modelId="{D5AEC61E-CE9D-44DC-B97B-738158914FE4}">
      <dsp:nvSpPr>
        <dsp:cNvPr id="0" name=""/>
        <dsp:cNvSpPr/>
      </dsp:nvSpPr>
      <dsp:spPr>
        <a:xfrm>
          <a:off x="4233531" y="2675774"/>
          <a:ext cx="2477678" cy="120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800" kern="1200" dirty="0" smtClean="0"/>
            <a:t>REVISION</a:t>
          </a:r>
          <a:endParaRPr lang="en-US" sz="2800" kern="1200" dirty="0"/>
        </a:p>
      </dsp:txBody>
      <dsp:txXfrm>
        <a:off x="4268751" y="2710994"/>
        <a:ext cx="2407238" cy="1132048"/>
      </dsp:txXfrm>
    </dsp:sp>
    <dsp:sp modelId="{542DFC4E-5FAE-4F32-BC46-8C54D02C22E0}">
      <dsp:nvSpPr>
        <dsp:cNvPr id="0" name=""/>
        <dsp:cNvSpPr/>
      </dsp:nvSpPr>
      <dsp:spPr>
        <a:xfrm>
          <a:off x="5268432" y="1337887"/>
          <a:ext cx="2477678" cy="120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800" kern="1200" dirty="0" smtClean="0"/>
            <a:t>DESIGNING</a:t>
          </a:r>
          <a:endParaRPr lang="en-US" sz="2800" kern="1200" dirty="0"/>
        </a:p>
      </dsp:txBody>
      <dsp:txXfrm>
        <a:off x="5303652" y="1373107"/>
        <a:ext cx="2407238" cy="11320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8EC64-0A17-43FF-B24C-3F5C9859512C}">
      <dsp:nvSpPr>
        <dsp:cNvPr id="0" name=""/>
        <dsp:cNvSpPr/>
      </dsp:nvSpPr>
      <dsp:spPr>
        <a:xfrm rot="16200000">
          <a:off x="-1204906" y="1209067"/>
          <a:ext cx="3878263" cy="14601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40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100" kern="1200" dirty="0" smtClean="0"/>
            <a:t>Identify the real subject</a:t>
          </a:r>
          <a:endParaRPr lang="en-US" sz="2100" kern="1200" dirty="0"/>
        </a:p>
      </dsp:txBody>
      <dsp:txXfrm rot="5400000">
        <a:off x="4162" y="775652"/>
        <a:ext cx="1460127" cy="2326957"/>
      </dsp:txXfrm>
    </dsp:sp>
    <dsp:sp modelId="{4CEA9EE3-7691-4F34-8FA9-0B80FF7A7A17}">
      <dsp:nvSpPr>
        <dsp:cNvPr id="0" name=""/>
        <dsp:cNvSpPr/>
      </dsp:nvSpPr>
      <dsp:spPr>
        <a:xfrm rot="16200000">
          <a:off x="364730" y="1209067"/>
          <a:ext cx="3878263" cy="14601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40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</a:t>
          </a:r>
          <a:r>
            <a:rPr lang="ur-PK" sz="2100" kern="1200" dirty="0" smtClean="0"/>
            <a:t>dentify your purpose</a:t>
          </a:r>
          <a:endParaRPr lang="en-US" sz="2100" kern="1200" dirty="0"/>
        </a:p>
      </dsp:txBody>
      <dsp:txXfrm rot="5400000">
        <a:off x="1573798" y="775652"/>
        <a:ext cx="1460127" cy="2326957"/>
      </dsp:txXfrm>
    </dsp:sp>
    <dsp:sp modelId="{3E905F45-07E7-452C-8916-CF13DE455159}">
      <dsp:nvSpPr>
        <dsp:cNvPr id="0" name=""/>
        <dsp:cNvSpPr/>
      </dsp:nvSpPr>
      <dsp:spPr>
        <a:xfrm rot="16200000">
          <a:off x="1934368" y="1209067"/>
          <a:ext cx="3878263" cy="14601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40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</a:t>
          </a:r>
          <a:r>
            <a:rPr lang="ur-PK" sz="2100" kern="1200" dirty="0" smtClean="0"/>
            <a:t>im at audience</a:t>
          </a:r>
          <a:endParaRPr lang="en-US" sz="2100" kern="1200" dirty="0"/>
        </a:p>
      </dsp:txBody>
      <dsp:txXfrm rot="5400000">
        <a:off x="3143436" y="775652"/>
        <a:ext cx="1460127" cy="2326957"/>
      </dsp:txXfrm>
    </dsp:sp>
    <dsp:sp modelId="{993D5CCA-A158-4677-B9C5-1545D0BA27FC}">
      <dsp:nvSpPr>
        <dsp:cNvPr id="0" name=""/>
        <dsp:cNvSpPr/>
      </dsp:nvSpPr>
      <dsp:spPr>
        <a:xfrm rot="16200000">
          <a:off x="3504006" y="1209067"/>
          <a:ext cx="3878263" cy="14601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40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</a:t>
          </a:r>
          <a:r>
            <a:rPr lang="ur-PK" sz="2100" kern="1200" dirty="0" smtClean="0"/>
            <a:t>repare a target statement</a:t>
          </a:r>
          <a:endParaRPr lang="en-US" sz="2100" kern="1200" dirty="0"/>
        </a:p>
      </dsp:txBody>
      <dsp:txXfrm rot="5400000">
        <a:off x="4713074" y="775652"/>
        <a:ext cx="1460127" cy="2326957"/>
      </dsp:txXfrm>
    </dsp:sp>
    <dsp:sp modelId="{65AAB434-D249-46CF-817E-F5E32745F571}">
      <dsp:nvSpPr>
        <dsp:cNvPr id="0" name=""/>
        <dsp:cNvSpPr/>
      </dsp:nvSpPr>
      <dsp:spPr>
        <a:xfrm rot="16200000">
          <a:off x="5073643" y="1209067"/>
          <a:ext cx="3878263" cy="14601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40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</a:t>
          </a:r>
          <a:r>
            <a:rPr lang="ur-PK" sz="2100" kern="1200" dirty="0" smtClean="0"/>
            <a:t>lan a program</a:t>
          </a:r>
          <a:endParaRPr lang="en-US" sz="2100" kern="1200" dirty="0"/>
        </a:p>
      </dsp:txBody>
      <dsp:txXfrm rot="5400000">
        <a:off x="6282711" y="775652"/>
        <a:ext cx="1460127" cy="23269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93DBB-31F7-4FC2-A2E9-28440478BCB8}">
      <dsp:nvSpPr>
        <dsp:cNvPr id="0" name=""/>
        <dsp:cNvSpPr/>
      </dsp:nvSpPr>
      <dsp:spPr>
        <a:xfrm>
          <a:off x="3404" y="450633"/>
          <a:ext cx="2976996" cy="29769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34" tIns="27940" rIns="16383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200" kern="1200" dirty="0" smtClean="0"/>
            <a:t>RECORDING DATA</a:t>
          </a:r>
          <a:endParaRPr lang="en-US" sz="2200" kern="1200" dirty="0"/>
        </a:p>
      </dsp:txBody>
      <dsp:txXfrm>
        <a:off x="439375" y="886604"/>
        <a:ext cx="2105054" cy="2105054"/>
      </dsp:txXfrm>
    </dsp:sp>
    <dsp:sp modelId="{C649C5CB-0220-452B-8A8B-7387B23D8B4B}">
      <dsp:nvSpPr>
        <dsp:cNvPr id="0" name=""/>
        <dsp:cNvSpPr/>
      </dsp:nvSpPr>
      <dsp:spPr>
        <a:xfrm>
          <a:off x="2385001" y="450633"/>
          <a:ext cx="2976996" cy="2976996"/>
        </a:xfrm>
        <a:prstGeom prst="ellipse">
          <a:avLst/>
        </a:prstGeom>
        <a:solidFill>
          <a:schemeClr val="accent5">
            <a:alpha val="50000"/>
            <a:hueOff val="1972116"/>
            <a:satOff val="-34828"/>
            <a:lumOff val="168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34" tIns="27940" rIns="16383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200" kern="1200" dirty="0" smtClean="0"/>
            <a:t>DIRECT INQUIRY</a:t>
          </a:r>
          <a:endParaRPr lang="en-US" sz="2200" kern="1200" dirty="0"/>
        </a:p>
      </dsp:txBody>
      <dsp:txXfrm>
        <a:off x="2820972" y="886604"/>
        <a:ext cx="2105054" cy="2105054"/>
      </dsp:txXfrm>
    </dsp:sp>
    <dsp:sp modelId="{7701D428-524B-479F-B75E-1B71CA1CC92C}">
      <dsp:nvSpPr>
        <dsp:cNvPr id="0" name=""/>
        <dsp:cNvSpPr/>
      </dsp:nvSpPr>
      <dsp:spPr>
        <a:xfrm>
          <a:off x="4766598" y="450633"/>
          <a:ext cx="2976996" cy="2976996"/>
        </a:xfrm>
        <a:prstGeom prst="ellipse">
          <a:avLst/>
        </a:prstGeom>
        <a:solidFill>
          <a:schemeClr val="accent5">
            <a:alpha val="50000"/>
            <a:hueOff val="3944232"/>
            <a:satOff val="-69656"/>
            <a:lumOff val="337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34" tIns="27940" rIns="16383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r-PK" sz="2200" kern="1200" dirty="0" smtClean="0"/>
            <a:t>LIBRARY RESEARCH</a:t>
          </a:r>
          <a:endParaRPr lang="en-US" sz="2200" kern="1200" dirty="0"/>
        </a:p>
      </dsp:txBody>
      <dsp:txXfrm>
        <a:off x="5202569" y="886604"/>
        <a:ext cx="2105054" cy="2105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9657-3506-4313-BFCD-5106B0BB4C61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44112-C4EA-440A-864F-CD3D31D7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2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7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5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0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1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7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7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82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33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17EE5C-DF56-420E-8720-751E95697A1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4658B9-5A5D-4304-9CD8-F912F27267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r-PK" dirty="0" smtClean="0"/>
              <a:t> </a:t>
            </a:r>
            <a:r>
              <a:rPr lang="ur-PK" b="1" dirty="0" smtClean="0"/>
              <a:t>Technichal Report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5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r-PK" dirty="0" smtClean="0"/>
              <a:t>What is a report?</a:t>
            </a:r>
          </a:p>
          <a:p>
            <a:pPr marL="0" indent="0">
              <a:buNone/>
            </a:pPr>
            <a:endParaRPr lang="ur-PK" dirty="0" smtClean="0"/>
          </a:p>
          <a:p>
            <a:pPr marL="0" indent="0">
              <a:buNone/>
            </a:pPr>
            <a:r>
              <a:rPr lang="ur-PK" dirty="0" smtClean="0"/>
              <a:t>Communication of set of ideas from writer’s mind to a readers mind.</a:t>
            </a:r>
          </a:p>
        </p:txBody>
      </p:sp>
    </p:spTree>
    <p:extLst>
      <p:ext uri="{BB962C8B-B14F-4D97-AF65-F5344CB8AC3E}">
        <p14:creationId xmlns:p14="http://schemas.microsoft.com/office/powerpoint/2010/main" val="17679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544616"/>
          </a:xfrm>
        </p:spPr>
        <p:txBody>
          <a:bodyPr>
            <a:noAutofit/>
          </a:bodyPr>
          <a:lstStyle/>
          <a:p>
            <a:r>
              <a:rPr lang="ur-PK" sz="1200" b="1" dirty="0" smtClean="0">
                <a:cs typeface="+mj-cs"/>
              </a:rPr>
              <a:t>Accuracy</a:t>
            </a:r>
          </a:p>
          <a:p>
            <a:r>
              <a:rPr lang="ur-PK" sz="1200" b="1" dirty="0" smtClean="0">
                <a:cs typeface="+mj-cs"/>
              </a:rPr>
              <a:t>Brevity</a:t>
            </a:r>
          </a:p>
          <a:p>
            <a:r>
              <a:rPr lang="ur-PK" sz="1200" b="1" dirty="0" smtClean="0">
                <a:cs typeface="+mj-cs"/>
              </a:rPr>
              <a:t>Confidence</a:t>
            </a:r>
          </a:p>
          <a:p>
            <a:r>
              <a:rPr lang="ur-PK" sz="1200" b="1" dirty="0" smtClean="0">
                <a:cs typeface="+mj-cs"/>
              </a:rPr>
              <a:t>Dignity</a:t>
            </a:r>
          </a:p>
          <a:p>
            <a:r>
              <a:rPr lang="ur-PK" sz="1200" b="1" dirty="0" smtClean="0">
                <a:cs typeface="+mj-cs"/>
              </a:rPr>
              <a:t>Emphasis</a:t>
            </a:r>
          </a:p>
          <a:p>
            <a:r>
              <a:rPr lang="ur-PK" sz="1200" b="1" dirty="0" smtClean="0">
                <a:cs typeface="+mj-cs"/>
              </a:rPr>
              <a:t>Facility</a:t>
            </a:r>
          </a:p>
          <a:p>
            <a:r>
              <a:rPr lang="ur-PK" sz="1200" b="1" dirty="0" smtClean="0">
                <a:cs typeface="+mj-cs"/>
              </a:rPr>
              <a:t>Grammatical Correctness</a:t>
            </a:r>
          </a:p>
          <a:p>
            <a:r>
              <a:rPr lang="ur-PK" sz="1200" b="1" dirty="0" smtClean="0">
                <a:cs typeface="+mj-cs"/>
              </a:rPr>
              <a:t>Honesty</a:t>
            </a:r>
          </a:p>
          <a:p>
            <a:r>
              <a:rPr lang="ur-PK" sz="1200" b="1" dirty="0" smtClean="0">
                <a:cs typeface="+mj-cs"/>
              </a:rPr>
              <a:t>Illustration</a:t>
            </a:r>
          </a:p>
          <a:p>
            <a:r>
              <a:rPr lang="ur-PK" sz="1200" b="1" dirty="0" smtClean="0">
                <a:cs typeface="+mj-cs"/>
              </a:rPr>
              <a:t>Judgement</a:t>
            </a:r>
          </a:p>
          <a:p>
            <a:r>
              <a:rPr lang="en-US" sz="1200" b="1" dirty="0" smtClean="0">
                <a:cs typeface="+mj-cs"/>
              </a:rPr>
              <a:t>K</a:t>
            </a:r>
            <a:r>
              <a:rPr lang="ur-PK" sz="1200" b="1" dirty="0" smtClean="0">
                <a:cs typeface="+mj-cs"/>
              </a:rPr>
              <a:t>nowledge</a:t>
            </a:r>
          </a:p>
          <a:p>
            <a:r>
              <a:rPr lang="ur-PK" sz="1200" b="1" dirty="0" smtClean="0">
                <a:cs typeface="+mj-cs"/>
              </a:rPr>
              <a:t>Logic</a:t>
            </a:r>
          </a:p>
          <a:p>
            <a:r>
              <a:rPr lang="ur-PK" sz="1200" b="1" dirty="0" smtClean="0">
                <a:cs typeface="+mj-cs"/>
              </a:rPr>
              <a:t>Mechanical neatness</a:t>
            </a:r>
          </a:p>
          <a:p>
            <a:r>
              <a:rPr lang="ur-PK" sz="1200" b="1" dirty="0">
                <a:cs typeface="+mj-cs"/>
              </a:rPr>
              <a:t> </a:t>
            </a:r>
            <a:r>
              <a:rPr lang="ur-PK" sz="1200" b="1" dirty="0" smtClean="0">
                <a:cs typeface="+mj-cs"/>
              </a:rPr>
              <a:t>Normal Procedure</a:t>
            </a:r>
          </a:p>
          <a:p>
            <a:r>
              <a:rPr lang="ur-PK" sz="1200" b="1" dirty="0" smtClean="0">
                <a:cs typeface="+mj-cs"/>
              </a:rPr>
              <a:t>Objectivity</a:t>
            </a:r>
          </a:p>
          <a:p>
            <a:r>
              <a:rPr lang="ur-PK" sz="1200" b="1" dirty="0" smtClean="0">
                <a:cs typeface="+mj-cs"/>
              </a:rPr>
              <a:t>Planning</a:t>
            </a:r>
          </a:p>
          <a:p>
            <a:r>
              <a:rPr lang="ur-PK" sz="1200" b="1" dirty="0" smtClean="0">
                <a:cs typeface="+mj-cs"/>
              </a:rPr>
              <a:t>Qualification</a:t>
            </a:r>
          </a:p>
          <a:p>
            <a:r>
              <a:rPr lang="ur-PK" sz="1200" b="1" dirty="0" smtClean="0">
                <a:cs typeface="+mj-cs"/>
              </a:rPr>
              <a:t>Revision</a:t>
            </a:r>
          </a:p>
          <a:p>
            <a:r>
              <a:rPr lang="ur-PK" sz="1200" b="1" dirty="0" smtClean="0">
                <a:cs typeface="+mj-cs"/>
              </a:rPr>
              <a:t>Straight Sentences</a:t>
            </a:r>
          </a:p>
          <a:p>
            <a:r>
              <a:rPr lang="ur-PK" sz="1200" b="1" dirty="0" smtClean="0">
                <a:cs typeface="+mj-cs"/>
              </a:rPr>
              <a:t>Thoroughness</a:t>
            </a:r>
          </a:p>
          <a:p>
            <a:r>
              <a:rPr lang="ur-PK" sz="1200" b="1" dirty="0" smtClean="0">
                <a:cs typeface="+mj-cs"/>
              </a:rPr>
              <a:t>Unity</a:t>
            </a:r>
          </a:p>
          <a:p>
            <a:r>
              <a:rPr lang="ur-PK" sz="1200" b="1" dirty="0" smtClean="0">
                <a:cs typeface="+mj-cs"/>
              </a:rPr>
              <a:t>Viewpoint</a:t>
            </a:r>
          </a:p>
          <a:p>
            <a:r>
              <a:rPr lang="ur-PK" sz="1200" b="1" dirty="0" smtClean="0">
                <a:cs typeface="+mj-cs"/>
              </a:rPr>
              <a:t>Word Choice</a:t>
            </a:r>
          </a:p>
          <a:p>
            <a:r>
              <a:rPr lang="ur-PK" sz="1200" b="1" dirty="0" smtClean="0">
                <a:cs typeface="+mj-cs"/>
              </a:rPr>
              <a:t>You-Point</a:t>
            </a:r>
          </a:p>
          <a:p>
            <a:r>
              <a:rPr lang="ur-PK" sz="1200" b="1" dirty="0" smtClean="0">
                <a:cs typeface="+mj-cs"/>
              </a:rPr>
              <a:t>Zest</a:t>
            </a:r>
            <a:endParaRPr lang="en-US" sz="1200" b="1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ABC’S OF REPORT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77597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Steps of writing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279630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60206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Collecting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Recording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03648" y="404664"/>
            <a:ext cx="5184576" cy="3801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r-PK" dirty="0" smtClean="0"/>
              <a:t>Typical Data Sheet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Title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Objective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Test material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Equipment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General Instructions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Test Factors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Test Procedure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 Results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Analysis</a:t>
            </a:r>
          </a:p>
          <a:p>
            <a:pPr marL="514350" indent="-514350">
              <a:buFont typeface="+mj-lt"/>
              <a:buAutoNum type="romanLcPeriod"/>
            </a:pPr>
            <a:r>
              <a:rPr lang="ur-PK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Recording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553464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romanLcPeriod"/>
            </a:pPr>
            <a:r>
              <a:rPr lang="ur-PK" sz="3200" dirty="0" smtClean="0"/>
              <a:t>Tables</a:t>
            </a:r>
          </a:p>
          <a:p>
            <a:pPr marL="560070" indent="-514350">
              <a:buFont typeface="+mj-lt"/>
              <a:buAutoNum type="romanLcPeriod"/>
            </a:pPr>
            <a:r>
              <a:rPr lang="ur-PK" sz="3200" dirty="0" smtClean="0"/>
              <a:t>Graphs</a:t>
            </a:r>
          </a:p>
          <a:p>
            <a:pPr marL="560070" indent="-514350">
              <a:buFont typeface="+mj-lt"/>
              <a:buAutoNum type="romanLcPeriod"/>
            </a:pPr>
            <a:r>
              <a:rPr lang="ur-PK" sz="3200" dirty="0" smtClean="0"/>
              <a:t>Charts</a:t>
            </a:r>
          </a:p>
          <a:p>
            <a:pPr marL="560070" indent="-514350">
              <a:buFont typeface="+mj-lt"/>
              <a:buAutoNum type="romanL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34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Libraray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60070" indent="-514350">
              <a:buFont typeface="+mj-lt"/>
              <a:buAutoNum type="romanUcPeriod"/>
            </a:pPr>
            <a:r>
              <a:rPr lang="ur-PK" dirty="0" smtClean="0"/>
              <a:t>Library Aids</a:t>
            </a:r>
          </a:p>
          <a:p>
            <a:pPr marL="560070" indent="-514350">
              <a:buFont typeface="+mj-lt"/>
              <a:buAutoNum type="romanUcPeriod"/>
            </a:pPr>
            <a:r>
              <a:rPr lang="ur-PK" dirty="0" smtClean="0"/>
              <a:t>Reading Notes</a:t>
            </a:r>
          </a:p>
          <a:p>
            <a:pPr marL="560070" indent="-514350">
              <a:buFont typeface="+mj-lt"/>
              <a:buAutoNum type="romanUcPeriod"/>
            </a:pPr>
            <a:r>
              <a:rPr lang="ur-PK" dirty="0" smtClean="0"/>
              <a:t>Bibliographic Cards</a:t>
            </a:r>
          </a:p>
          <a:p>
            <a:pPr marL="560070" indent="-514350">
              <a:buFont typeface="+mj-lt"/>
              <a:buAutoNum type="romanUcPeriod"/>
            </a:pPr>
            <a:r>
              <a:rPr lang="ur-PK" dirty="0" smtClean="0"/>
              <a:t>Indexes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Direct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60070" indent="-514350">
              <a:buFont typeface="+mj-lt"/>
              <a:buAutoNum type="romanUcPeriod"/>
            </a:pPr>
            <a:r>
              <a:rPr lang="ur-PK" dirty="0" smtClean="0"/>
              <a:t>Interview</a:t>
            </a:r>
          </a:p>
          <a:p>
            <a:pPr marL="560070" indent="-514350">
              <a:buFont typeface="+mj-lt"/>
              <a:buAutoNum type="romanUcPeriod"/>
            </a:pPr>
            <a:r>
              <a:rPr lang="ur-PK" dirty="0" smtClean="0"/>
              <a:t>Questionnaire</a:t>
            </a:r>
          </a:p>
          <a:p>
            <a:pPr marL="560070" indent="-514350">
              <a:buFont typeface="+mj-lt"/>
              <a:buAutoNum type="romanUcPeriod"/>
            </a:pPr>
            <a:r>
              <a:rPr lang="ur-PK" dirty="0" smtClean="0"/>
              <a:t>Correspondence</a:t>
            </a:r>
          </a:p>
          <a:p>
            <a:pPr marL="56007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PHASES OF REPORT WRITING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8133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2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r-PK" b="1" dirty="0" smtClean="0"/>
              <a:t>Most important elements</a:t>
            </a:r>
            <a:r>
              <a:rPr lang="ur-PK" dirty="0" smtClean="0"/>
              <a:t> </a:t>
            </a:r>
            <a:r>
              <a:rPr lang="ur-PK" b="1" dirty="0" smtClean="0"/>
              <a:t>of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r-PK" dirty="0" smtClean="0"/>
              <a:t>            </a:t>
            </a:r>
          </a:p>
          <a:p>
            <a:pPr marL="0" indent="0">
              <a:buNone/>
            </a:pPr>
            <a:endParaRPr lang="ur-PK" dirty="0"/>
          </a:p>
          <a:p>
            <a:pPr marL="0" indent="0">
              <a:buNone/>
            </a:pPr>
            <a:r>
              <a:rPr lang="ur-PK" dirty="0" smtClean="0"/>
              <a:t> 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29858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r-PK" dirty="0" smtClean="0"/>
              <a:t>Layout of Technical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r-PK" dirty="0" smtClean="0"/>
              <a:t>Title Page</a:t>
            </a:r>
          </a:p>
          <a:p>
            <a:r>
              <a:rPr lang="ur-PK" dirty="0" smtClean="0"/>
              <a:t>Dedication</a:t>
            </a:r>
          </a:p>
          <a:p>
            <a:r>
              <a:rPr lang="ur-PK" dirty="0" smtClean="0"/>
              <a:t>Declaration</a:t>
            </a:r>
          </a:p>
          <a:p>
            <a:r>
              <a:rPr lang="ur-PK" dirty="0" smtClean="0"/>
              <a:t>Acknowledgements</a:t>
            </a:r>
          </a:p>
          <a:p>
            <a:r>
              <a:rPr lang="ur-PK" dirty="0" smtClean="0"/>
              <a:t>Content List</a:t>
            </a:r>
          </a:p>
          <a:p>
            <a:r>
              <a:rPr lang="ur-PK" dirty="0" smtClean="0"/>
              <a:t>Abstract</a:t>
            </a:r>
          </a:p>
          <a:p>
            <a:r>
              <a:rPr lang="ur-PK" dirty="0" smtClean="0"/>
              <a:t>Introduction</a:t>
            </a:r>
          </a:p>
          <a:p>
            <a:r>
              <a:rPr lang="ur-PK" dirty="0" smtClean="0"/>
              <a:t>Main Chapters</a:t>
            </a:r>
          </a:p>
          <a:p>
            <a:r>
              <a:rPr lang="ur-PK" dirty="0" smtClean="0"/>
              <a:t>Conclusion</a:t>
            </a:r>
          </a:p>
          <a:p>
            <a:r>
              <a:rPr lang="ur-PK" dirty="0" smtClean="0"/>
              <a:t>References</a:t>
            </a:r>
          </a:p>
          <a:p>
            <a:r>
              <a:rPr lang="ur-PK" dirty="0" smtClean="0"/>
              <a:t>Appendices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586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r-PK" sz="3600" dirty="0" smtClean="0">
                <a:cs typeface="+mj-cs"/>
              </a:rPr>
              <a:t>Date</a:t>
            </a:r>
          </a:p>
          <a:p>
            <a:r>
              <a:rPr lang="ur-PK" sz="3600" dirty="0" smtClean="0">
                <a:cs typeface="+mj-cs"/>
              </a:rPr>
              <a:t>Your Name</a:t>
            </a:r>
          </a:p>
          <a:p>
            <a:r>
              <a:rPr lang="ur-PK" sz="3600" dirty="0" smtClean="0">
                <a:cs typeface="+mj-cs"/>
              </a:rPr>
              <a:t>Title of Report</a:t>
            </a:r>
          </a:p>
          <a:p>
            <a:r>
              <a:rPr lang="ur-PK" sz="3600" dirty="0" smtClean="0">
                <a:cs typeface="+mj-cs"/>
              </a:rPr>
              <a:t>Name of Course</a:t>
            </a:r>
          </a:p>
          <a:p>
            <a:r>
              <a:rPr lang="ur-PK" sz="3600" dirty="0" smtClean="0">
                <a:cs typeface="+mj-cs"/>
              </a:rPr>
              <a:t>Professor’s name</a:t>
            </a:r>
            <a:endParaRPr lang="en-US" sz="3600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r-PK" sz="4000" dirty="0" smtClean="0"/>
              <a:t>Cover Page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54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r-PK" dirty="0" smtClean="0"/>
              <a:t>Title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ur-PK" dirty="0" smtClean="0"/>
              <a:t>            </a:t>
            </a:r>
            <a:r>
              <a:rPr lang="ur-PK" sz="2000" b="1" u="sng" dirty="0" smtClean="0">
                <a:cs typeface="+mj-cs"/>
              </a:rPr>
              <a:t>REDDUCTION OF MERCAPTAN SULFUR IN JP</a:t>
            </a:r>
            <a:r>
              <a:rPr lang="ur-PK" sz="2000" b="1" dirty="0" smtClean="0">
                <a:cs typeface="+mj-cs"/>
              </a:rPr>
              <a:t>                  </a:t>
            </a:r>
          </a:p>
          <a:p>
            <a:pPr marL="400050" lvl="1" indent="0">
              <a:buNone/>
            </a:pPr>
            <a:r>
              <a:rPr lang="ur-PK" sz="2000" b="1" dirty="0" smtClean="0">
                <a:cs typeface="+mj-cs"/>
              </a:rPr>
              <a:t>                                       </a:t>
            </a:r>
            <a:r>
              <a:rPr lang="ur-PK" sz="2000" b="1" u="sng" dirty="0" smtClean="0">
                <a:cs typeface="+mj-cs"/>
              </a:rPr>
              <a:t>JET FUEL BLEND STOCK</a:t>
            </a:r>
          </a:p>
          <a:p>
            <a:pPr marL="400050" lvl="1" indent="0">
              <a:buNone/>
            </a:pPr>
            <a:endParaRPr lang="ur-PK" sz="2000" b="1" dirty="0">
              <a:cs typeface="+mj-cs"/>
            </a:endParaRPr>
          </a:p>
          <a:p>
            <a:pPr marL="400050" lvl="1" indent="0">
              <a:buNone/>
            </a:pPr>
            <a:r>
              <a:rPr lang="ur-PK" sz="2000" b="1" smtClean="0">
                <a:cs typeface="+mj-cs"/>
              </a:rPr>
              <a:t>                                                         by</a:t>
            </a:r>
            <a:endParaRPr lang="ur-PK" sz="2000" b="1" dirty="0" smtClean="0">
              <a:cs typeface="+mj-cs"/>
            </a:endParaRPr>
          </a:p>
          <a:p>
            <a:pPr marL="400050" lvl="1" indent="0">
              <a:buNone/>
            </a:pPr>
            <a:r>
              <a:rPr lang="ur-PK" sz="2000" b="1" dirty="0" smtClean="0">
                <a:cs typeface="+mj-cs"/>
              </a:rPr>
              <a:t>                                                 Anam Tariq</a:t>
            </a:r>
          </a:p>
          <a:p>
            <a:pPr marL="400050" lvl="1" indent="0">
              <a:buNone/>
            </a:pPr>
            <a:endParaRPr lang="ur-PK" sz="2000" b="1" dirty="0">
              <a:cs typeface="+mj-cs"/>
            </a:endParaRPr>
          </a:p>
          <a:p>
            <a:pPr marL="400050" lvl="1" indent="0">
              <a:buNone/>
            </a:pPr>
            <a:endParaRPr lang="ur-PK" sz="2000" b="1" dirty="0" smtClean="0">
              <a:cs typeface="+mj-cs"/>
            </a:endParaRPr>
          </a:p>
          <a:p>
            <a:pPr marL="400050" lvl="1" indent="0">
              <a:buNone/>
            </a:pPr>
            <a:r>
              <a:rPr lang="ur-PK" sz="2000" b="1" dirty="0" smtClean="0">
                <a:cs typeface="+mj-cs"/>
              </a:rPr>
              <a:t>                                                         for</a:t>
            </a:r>
          </a:p>
          <a:p>
            <a:pPr marL="400050" lvl="1" indent="0">
              <a:buNone/>
            </a:pPr>
            <a:r>
              <a:rPr lang="ur-PK" sz="2000" b="1" dirty="0" smtClean="0">
                <a:cs typeface="+mj-cs"/>
              </a:rPr>
              <a:t>                                         Jolly Roger Petroleum, Inc.</a:t>
            </a:r>
          </a:p>
          <a:p>
            <a:pPr marL="400050" lvl="1" indent="0">
              <a:buNone/>
            </a:pPr>
            <a:r>
              <a:rPr lang="ur-PK" sz="2000" b="1" dirty="0" smtClean="0">
                <a:cs typeface="+mj-cs"/>
              </a:rPr>
              <a:t>                                                   June 15, 1947</a:t>
            </a:r>
          </a:p>
          <a:p>
            <a:pPr marL="400050" lvl="1" indent="0">
              <a:buNone/>
            </a:pPr>
            <a:r>
              <a:rPr lang="ur-PK" sz="2000" b="1" dirty="0" smtClean="0">
                <a:cs typeface="+mj-cs"/>
              </a:rPr>
              <a:t>                                      Communication Research Co.</a:t>
            </a:r>
            <a:endParaRPr lang="ur-PK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79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ur-PK" sz="3600" dirty="0" smtClean="0"/>
              <a:t>Abstract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r-PK" sz="4400" dirty="0" smtClean="0"/>
              <a:t> Succinctness</a:t>
            </a:r>
          </a:p>
          <a:p>
            <a:pPr marL="0" indent="0">
              <a:buNone/>
            </a:pPr>
            <a:r>
              <a:rPr lang="ur-PK" sz="4400" dirty="0" smtClean="0"/>
              <a:t> </a:t>
            </a:r>
          </a:p>
          <a:p>
            <a:pPr marL="0" indent="0">
              <a:buNone/>
            </a:pPr>
            <a:r>
              <a:rPr lang="ur-PK" sz="4400" dirty="0" smtClean="0"/>
              <a:t> Accuracy</a:t>
            </a:r>
          </a:p>
          <a:p>
            <a:endParaRPr lang="ur-PK" dirty="0" smtClean="0"/>
          </a:p>
          <a:p>
            <a:endParaRPr lang="ur-PK" dirty="0"/>
          </a:p>
          <a:p>
            <a:pPr marL="0" indent="0">
              <a:buNone/>
            </a:pPr>
            <a:endParaRPr lang="ur-PK" dirty="0"/>
          </a:p>
          <a:p>
            <a:pPr marL="0" indent="0">
              <a:buNone/>
            </a:pPr>
            <a:endParaRPr lang="ur-PK" dirty="0" smtClean="0"/>
          </a:p>
          <a:p>
            <a:endParaRPr lang="ur-PK" dirty="0"/>
          </a:p>
          <a:p>
            <a:endParaRPr lang="ur-PK" dirty="0"/>
          </a:p>
          <a:p>
            <a:endParaRPr lang="ur-PK" dirty="0" smtClean="0"/>
          </a:p>
          <a:p>
            <a:endParaRPr lang="ur-PK" dirty="0"/>
          </a:p>
          <a:p>
            <a:endParaRPr lang="ur-PK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r-PK" dirty="0" smtClean="0"/>
              <a:t>Summarize specific nature of investigation</a:t>
            </a:r>
          </a:p>
          <a:p>
            <a:r>
              <a:rPr lang="ur-PK" dirty="0" smtClean="0"/>
              <a:t>Identify the rationale behind investigation</a:t>
            </a:r>
          </a:p>
          <a:p>
            <a:r>
              <a:rPr lang="ur-PK" dirty="0" smtClean="0"/>
              <a:t>Briefly interpret the pertinent findings</a:t>
            </a:r>
          </a:p>
          <a:p>
            <a:r>
              <a:rPr lang="ur-PK" dirty="0" smtClean="0"/>
              <a:t>Present the significance of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3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763284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r-PK" dirty="0" smtClean="0">
                <a:cs typeface="+mj-cs"/>
              </a:rPr>
              <a:t>First of all I would like to thank Allah Almighty for His kindness, support and mercy which He bestowed on me in compiling this task, without which I would not have been able to do so. I owe this achievement to my family who were there all the time I needed them. Special thanks are due to my research supervisor.</a:t>
            </a:r>
          </a:p>
          <a:p>
            <a:pPr marL="2628900" lvl="6" indent="0" algn="just">
              <a:buNone/>
            </a:pPr>
            <a:r>
              <a:rPr lang="ur-PK" dirty="0" smtClean="0">
                <a:cs typeface="+mj-cs"/>
              </a:rPr>
              <a:t>                     </a:t>
            </a:r>
          </a:p>
          <a:p>
            <a:pPr marL="2628900" lvl="6" indent="0" algn="just">
              <a:buNone/>
            </a:pPr>
            <a:r>
              <a:rPr lang="ur-PK" dirty="0">
                <a:cs typeface="+mj-cs"/>
              </a:rPr>
              <a:t> </a:t>
            </a:r>
            <a:r>
              <a:rPr lang="ur-PK" dirty="0" smtClean="0">
                <a:cs typeface="+mj-cs"/>
              </a:rPr>
              <a:t>                                                         </a:t>
            </a:r>
            <a:r>
              <a:rPr lang="ur-PK" sz="2400" b="1" dirty="0" smtClean="0">
                <a:cs typeface="+mj-cs"/>
              </a:rPr>
              <a:t>Anam Tariq</a:t>
            </a:r>
            <a:endParaRPr lang="en-US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21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2476872"/>
          </a:xfrm>
        </p:spPr>
        <p:txBody>
          <a:bodyPr/>
          <a:lstStyle/>
          <a:p>
            <a:r>
              <a:rPr lang="ur-PK" dirty="0" smtClean="0"/>
              <a:t>Objectives of research  are highlighted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075240" cy="3773016"/>
          </a:xfrm>
        </p:spPr>
        <p:txBody>
          <a:bodyPr>
            <a:normAutofit/>
          </a:bodyPr>
          <a:lstStyle/>
          <a:p>
            <a:endParaRPr lang="ur-PK" b="1" dirty="0" smtClean="0"/>
          </a:p>
          <a:p>
            <a:r>
              <a:rPr lang="ur-PK" b="1" dirty="0" smtClean="0"/>
              <a:t>What</a:t>
            </a:r>
            <a:r>
              <a:rPr lang="ur-PK" dirty="0" smtClean="0"/>
              <a:t> has been done before by others on this topic</a:t>
            </a:r>
          </a:p>
          <a:p>
            <a:endParaRPr lang="ur-PK" b="1" dirty="0" smtClean="0"/>
          </a:p>
          <a:p>
            <a:r>
              <a:rPr lang="ur-PK" b="1" dirty="0" smtClean="0"/>
              <a:t>How</a:t>
            </a:r>
            <a:r>
              <a:rPr lang="ur-PK" dirty="0" smtClean="0"/>
              <a:t> the work has been done by others</a:t>
            </a:r>
          </a:p>
          <a:p>
            <a:endParaRPr lang="ur-PK" b="1" smtClean="0"/>
          </a:p>
          <a:p>
            <a:r>
              <a:rPr lang="ur-PK" b="1" smtClean="0"/>
              <a:t>Why</a:t>
            </a:r>
            <a:r>
              <a:rPr lang="ur-PK" smtClean="0"/>
              <a:t> </a:t>
            </a:r>
            <a:r>
              <a:rPr lang="ur-PK" dirty="0" smtClean="0"/>
              <a:t>you have cosen this topic and what new you are going 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Main Chapters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r-PK" dirty="0" smtClean="0"/>
              <a:t>Various different possible title headings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r-PK" dirty="0" smtClean="0"/>
              <a:t>Experimental</a:t>
            </a:r>
          </a:p>
          <a:p>
            <a:r>
              <a:rPr lang="ur-PK" dirty="0" smtClean="0"/>
              <a:t>Methods</a:t>
            </a:r>
          </a:p>
          <a:p>
            <a:r>
              <a:rPr lang="ur-PK" dirty="0" smtClean="0"/>
              <a:t>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r-PK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9436450"/>
              </p:ext>
            </p:extLst>
          </p:nvPr>
        </p:nvGraphicFramePr>
        <p:xfrm>
          <a:off x="899592" y="2060848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9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r-PK" b="1" u="sng" dirty="0" smtClean="0">
                <a:cs typeface="+mj-cs"/>
              </a:rPr>
              <a:t>Functional</a:t>
            </a:r>
          </a:p>
          <a:p>
            <a:pPr marL="2171700" lvl="4" indent="-457200">
              <a:buFont typeface="+mj-lt"/>
              <a:buAutoNum type="arabicPeriod"/>
            </a:pPr>
            <a:r>
              <a:rPr lang="ur-PK" dirty="0" smtClean="0">
                <a:cs typeface="+mj-cs"/>
              </a:rPr>
              <a:t>For immediate use</a:t>
            </a:r>
          </a:p>
          <a:p>
            <a:pPr marL="2171700" lvl="4" indent="-457200">
              <a:buFont typeface="+mj-lt"/>
              <a:buAutoNum type="arabicPeriod"/>
            </a:pPr>
            <a:r>
              <a:rPr lang="en-US" dirty="0" smtClean="0">
                <a:cs typeface="+mj-cs"/>
              </a:rPr>
              <a:t>F</a:t>
            </a:r>
            <a:r>
              <a:rPr lang="ur-PK" dirty="0" smtClean="0">
                <a:cs typeface="+mj-cs"/>
              </a:rPr>
              <a:t>or later reference</a:t>
            </a:r>
          </a:p>
          <a:p>
            <a:pPr marL="2171700" lvl="4" indent="-457200">
              <a:buFont typeface="+mj-lt"/>
              <a:buAutoNum type="arabicPeriod"/>
            </a:pPr>
            <a:r>
              <a:rPr lang="en-US" dirty="0" smtClean="0">
                <a:cs typeface="+mj-cs"/>
              </a:rPr>
              <a:t>F</a:t>
            </a:r>
            <a:r>
              <a:rPr lang="ur-PK" dirty="0" smtClean="0">
                <a:cs typeface="+mj-cs"/>
              </a:rPr>
              <a:t>or present record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5593310"/>
              </p:ext>
            </p:extLst>
          </p:nvPr>
        </p:nvGraphicFramePr>
        <p:xfrm>
          <a:off x="2843808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9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r-PK" dirty="0" smtClean="0"/>
              <a:t>Discussion and Conclusion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r-PK" sz="3200" dirty="0" smtClean="0"/>
              <a:t>     DISCUSSION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r-PK" sz="3200" dirty="0" smtClean="0"/>
          </a:p>
          <a:p>
            <a:pPr marL="0" indent="0">
              <a:buNone/>
            </a:pPr>
            <a:endParaRPr lang="ur-PK" sz="3200" dirty="0" smtClean="0"/>
          </a:p>
          <a:p>
            <a:pPr marL="0" indent="0">
              <a:buNone/>
            </a:pPr>
            <a:endParaRPr lang="ur-PK" sz="3200" dirty="0" smtClean="0"/>
          </a:p>
          <a:p>
            <a:pPr marL="0" indent="0">
              <a:buNone/>
            </a:pPr>
            <a:endParaRPr lang="ur-PK" sz="3200" dirty="0"/>
          </a:p>
          <a:p>
            <a:pPr marL="0" indent="0">
              <a:buNone/>
            </a:pPr>
            <a:r>
              <a:rPr lang="ur-PK" sz="3200" dirty="0" smtClean="0"/>
              <a:t>                  Reasoning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r-PK" sz="3200" dirty="0" smtClean="0"/>
              <a:t>          CONCLUSION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ur-PK" dirty="0" smtClean="0"/>
          </a:p>
          <a:p>
            <a:pPr marL="0" indent="0">
              <a:buNone/>
            </a:pPr>
            <a:endParaRPr lang="ur-PK" dirty="0"/>
          </a:p>
          <a:p>
            <a:pPr marL="0" indent="0">
              <a:buNone/>
            </a:pPr>
            <a:endParaRPr lang="ur-PK" dirty="0" smtClean="0"/>
          </a:p>
          <a:p>
            <a:pPr marL="0" indent="0">
              <a:buNone/>
            </a:pPr>
            <a:endParaRPr lang="ur-PK" dirty="0" smtClean="0"/>
          </a:p>
          <a:p>
            <a:pPr marL="0" indent="0">
              <a:buNone/>
            </a:pPr>
            <a:r>
              <a:rPr lang="ur-PK" dirty="0" smtClean="0"/>
              <a:t>Listed or Numbered findings</a:t>
            </a:r>
          </a:p>
          <a:p>
            <a:endParaRPr lang="en-US" dirty="0"/>
          </a:p>
        </p:txBody>
      </p:sp>
      <p:sp>
        <p:nvSpPr>
          <p:cNvPr id="12" name="Curved Right Arrow 11"/>
          <p:cNvSpPr/>
          <p:nvPr/>
        </p:nvSpPr>
        <p:spPr>
          <a:xfrm>
            <a:off x="0" y="2132856"/>
            <a:ext cx="2195736" cy="30243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5868144" y="2132856"/>
            <a:ext cx="1296144" cy="18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r-PK" dirty="0" smtClean="0"/>
              <a:t>List of Material</a:t>
            </a:r>
          </a:p>
          <a:p>
            <a:r>
              <a:rPr lang="ur-PK" dirty="0" smtClean="0"/>
              <a:t>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r-PK" dirty="0" smtClean="0"/>
              <a:t>Types of Reports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584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6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Background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endParaRPr lang="ur-PK" dirty="0"/>
          </a:p>
          <a:p>
            <a:r>
              <a:rPr lang="ur-PK" dirty="0" smtClean="0"/>
              <a:t>That includes the background or history of any particular thing. It is useful for those who do not have deep knowledge about particular 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Feasibilty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endParaRPr lang="ur-PK" dirty="0"/>
          </a:p>
          <a:p>
            <a:r>
              <a:rPr lang="ur-PK" dirty="0" smtClean="0"/>
              <a:t>It is use to talk about the possibilities of happening of a particular research.</a:t>
            </a:r>
          </a:p>
          <a:p>
            <a:r>
              <a:rPr lang="ur-PK" dirty="0" smtClean="0"/>
              <a:t>It evaluates the situation, often studies two methods and recommends one at the end.</a:t>
            </a:r>
          </a:p>
          <a:p>
            <a:r>
              <a:rPr lang="ur-PK" dirty="0" smtClean="0"/>
              <a:t>Studies something in terms of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Primary Research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endParaRPr lang="ur-PK" dirty="0"/>
          </a:p>
          <a:p>
            <a:r>
              <a:rPr lang="ur-PK" dirty="0" smtClean="0"/>
              <a:t>It talks about the </a:t>
            </a:r>
            <a:r>
              <a:rPr lang="ur-PK" dirty="0"/>
              <a:t> </a:t>
            </a:r>
            <a:r>
              <a:rPr lang="ur-PK" dirty="0" smtClean="0"/>
              <a:t>actual work that someone does in laboratory or field.</a:t>
            </a:r>
          </a:p>
          <a:p>
            <a:r>
              <a:rPr lang="ur-PK" dirty="0" smtClean="0"/>
              <a:t>It gives background if required.</a:t>
            </a:r>
          </a:p>
          <a:p>
            <a:r>
              <a:rPr lang="ur-PK" dirty="0" smtClean="0"/>
              <a:t>Findings </a:t>
            </a:r>
            <a:r>
              <a:rPr lang="ur-PK" dirty="0"/>
              <a:t> </a:t>
            </a:r>
            <a:r>
              <a:rPr lang="ur-PK" dirty="0" smtClean="0"/>
              <a:t>and conclusion is also given.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Technical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endParaRPr lang="ur-PK" dirty="0"/>
          </a:p>
          <a:p>
            <a:r>
              <a:rPr lang="ur-PK" dirty="0" smtClean="0"/>
              <a:t>It is about some new method, experiment, analyses about which people are not familiar.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r-PK" dirty="0" smtClean="0"/>
              <a:t>Selection of Report Topic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985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7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endParaRPr lang="ur-PK" dirty="0"/>
          </a:p>
          <a:p>
            <a:r>
              <a:rPr lang="ur-PK" dirty="0" smtClean="0"/>
              <a:t>What they know or do not know</a:t>
            </a:r>
          </a:p>
          <a:p>
            <a:r>
              <a:rPr lang="ur-PK" dirty="0" smtClean="0"/>
              <a:t>What is there background</a:t>
            </a:r>
          </a:p>
          <a:p>
            <a:r>
              <a:rPr lang="ur-PK" dirty="0" smtClean="0"/>
              <a:t>Why they might read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r-PK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r-PK" dirty="0" smtClean="0"/>
              <a:t>Narrow it down as much as possible</a:t>
            </a:r>
          </a:p>
          <a:p>
            <a:r>
              <a:rPr lang="ur-PK" dirty="0" smtClean="0"/>
              <a:t>Avoid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181294"/>
              </p:ext>
            </p:extLst>
          </p:nvPr>
        </p:nvGraphicFramePr>
        <p:xfrm>
          <a:off x="19077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6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ur-PK" b="1" u="sng" dirty="0" smtClean="0"/>
              <a:t> </a:t>
            </a:r>
            <a:r>
              <a:rPr lang="ur-PK" b="1" u="sng" dirty="0" smtClean="0">
                <a:cs typeface="+mj-cs"/>
              </a:rPr>
              <a:t>Informative</a:t>
            </a:r>
          </a:p>
          <a:p>
            <a:pPr marL="0" indent="0">
              <a:buNone/>
            </a:pPr>
            <a:r>
              <a:rPr lang="ur-PK" dirty="0" smtClean="0">
                <a:cs typeface="+mj-cs"/>
              </a:rPr>
              <a:t>              </a:t>
            </a:r>
            <a:r>
              <a:rPr lang="ur-PK" sz="2800" dirty="0" smtClean="0">
                <a:cs typeface="+mj-cs"/>
              </a:rPr>
              <a:t>Humpty Dumpty sat on a wall;</a:t>
            </a:r>
          </a:p>
          <a:p>
            <a:pPr marL="0" indent="0">
              <a:buNone/>
            </a:pPr>
            <a:r>
              <a:rPr lang="ur-PK" sz="2800" dirty="0">
                <a:cs typeface="+mj-cs"/>
              </a:rPr>
              <a:t> </a:t>
            </a:r>
            <a:r>
              <a:rPr lang="ur-PK" sz="2800" dirty="0" smtClean="0">
                <a:cs typeface="+mj-cs"/>
              </a:rPr>
              <a:t>                  Humpty Dumpty had a great fall;</a:t>
            </a:r>
          </a:p>
          <a:p>
            <a:pPr marL="0" indent="0">
              <a:buNone/>
            </a:pPr>
            <a:r>
              <a:rPr lang="ur-PK" sz="2800" dirty="0">
                <a:cs typeface="+mj-cs"/>
              </a:rPr>
              <a:t> </a:t>
            </a:r>
            <a:r>
              <a:rPr lang="ur-PK" sz="2800" dirty="0" smtClean="0">
                <a:cs typeface="+mj-cs"/>
              </a:rPr>
              <a:t>                  All the king’s horses</a:t>
            </a:r>
          </a:p>
          <a:p>
            <a:pPr marL="0" indent="0">
              <a:buNone/>
            </a:pPr>
            <a:r>
              <a:rPr lang="ur-PK" sz="2800" dirty="0">
                <a:cs typeface="+mj-cs"/>
              </a:rPr>
              <a:t> </a:t>
            </a:r>
            <a:r>
              <a:rPr lang="ur-PK" sz="2800" dirty="0" smtClean="0">
                <a:cs typeface="+mj-cs"/>
              </a:rPr>
              <a:t>                  And all the king’s men</a:t>
            </a:r>
          </a:p>
          <a:p>
            <a:pPr marL="0" indent="0">
              <a:buNone/>
            </a:pPr>
            <a:r>
              <a:rPr lang="ur-PK" sz="2800" dirty="0">
                <a:cs typeface="+mj-cs"/>
              </a:rPr>
              <a:t> </a:t>
            </a:r>
            <a:r>
              <a:rPr lang="ur-PK" sz="2800" dirty="0" smtClean="0">
                <a:cs typeface="+mj-cs"/>
              </a:rPr>
              <a:t>                  Couldn’t put Humpty together again</a:t>
            </a:r>
          </a:p>
          <a:p>
            <a:pPr marL="0" indent="0">
              <a:buNone/>
            </a:pPr>
            <a:r>
              <a:rPr lang="ur-PK" sz="2800" dirty="0" smtClean="0">
                <a:cs typeface="+mj-cs"/>
              </a:rPr>
              <a:t>                  Because he was an egg</a:t>
            </a:r>
          </a:p>
          <a:p>
            <a:pPr marL="0" indent="0">
              <a:buNone/>
            </a:pPr>
            <a:r>
              <a:rPr lang="ur-PK" sz="2800" b="1" u="sng" dirty="0" smtClean="0">
                <a:cs typeface="+mj-cs"/>
              </a:rPr>
              <a:t>Note:  </a:t>
            </a:r>
            <a:r>
              <a:rPr lang="ur-PK" sz="2800" dirty="0" smtClean="0">
                <a:cs typeface="+mj-cs"/>
              </a:rPr>
              <a:t>Limit interpretation to one literal and accurate meaning.</a:t>
            </a:r>
          </a:p>
          <a:p>
            <a:pPr marL="0" indent="0">
              <a:buNone/>
            </a:pPr>
            <a:endParaRPr lang="en-US" sz="28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r-PK" dirty="0" smtClean="0"/>
          </a:p>
        </p:txBody>
      </p:sp>
    </p:spTree>
    <p:extLst>
      <p:ext uri="{BB962C8B-B14F-4D97-AF65-F5344CB8AC3E}">
        <p14:creationId xmlns:p14="http://schemas.microsoft.com/office/powerpoint/2010/main" val="8131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r-PK" dirty="0" smtClean="0"/>
              <a:t>Help for Report Topic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681445"/>
              </p:ext>
            </p:extLst>
          </p:nvPr>
        </p:nvGraphicFramePr>
        <p:xfrm>
          <a:off x="395536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r-PK" b="1" u="sng" dirty="0" smtClean="0">
                <a:cs typeface="+mj-cs"/>
              </a:rPr>
              <a:t>Factual</a:t>
            </a:r>
          </a:p>
          <a:p>
            <a:pPr marL="0" indent="0">
              <a:buNone/>
            </a:pPr>
            <a:r>
              <a:rPr lang="ur-PK" sz="2800" dirty="0">
                <a:cs typeface="+mj-cs"/>
              </a:rPr>
              <a:t> </a:t>
            </a:r>
            <a:r>
              <a:rPr lang="ur-PK" sz="2800" dirty="0" smtClean="0">
                <a:cs typeface="+mj-cs"/>
              </a:rPr>
              <a:t>   </a:t>
            </a:r>
            <a:endParaRPr lang="en-US" sz="2800" dirty="0"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9214998"/>
              </p:ext>
            </p:extLst>
          </p:nvPr>
        </p:nvGraphicFramePr>
        <p:xfrm>
          <a:off x="140364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9492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r-PK" b="1" u="sng" dirty="0" smtClean="0"/>
              <a:t>Note:</a:t>
            </a:r>
            <a:r>
              <a:rPr lang="ur-PK" dirty="0" smtClean="0"/>
              <a:t> </a:t>
            </a:r>
            <a:r>
              <a:rPr lang="ur-PK" sz="2400" dirty="0" smtClean="0">
                <a:cs typeface="+mj-cs"/>
              </a:rPr>
              <a:t>If reporter distorts truth he commits professional suicide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21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r-PK" b="1" u="sng" dirty="0" smtClean="0">
                <a:cs typeface="+mj-cs"/>
              </a:rPr>
              <a:t>Efficient</a:t>
            </a:r>
          </a:p>
          <a:p>
            <a:pPr marL="0" indent="0">
              <a:buNone/>
            </a:pPr>
            <a:r>
              <a:rPr lang="ur-PK" sz="2800" dirty="0" smtClean="0">
                <a:cs typeface="+mj-cs"/>
              </a:rPr>
              <a:t>          Physics: Must do the job with minmum effort</a:t>
            </a:r>
          </a:p>
          <a:p>
            <a:pPr marL="0" indent="0">
              <a:buNone/>
            </a:pPr>
            <a:endParaRPr lang="ur-PK" sz="2800" dirty="0">
              <a:cs typeface="+mj-cs"/>
            </a:endParaRPr>
          </a:p>
          <a:p>
            <a:r>
              <a:rPr lang="en-US" sz="2800" dirty="0" smtClean="0">
                <a:cs typeface="+mj-cs"/>
              </a:rPr>
              <a:t>H</a:t>
            </a:r>
            <a:r>
              <a:rPr lang="ur-PK" sz="2800" dirty="0" smtClean="0">
                <a:cs typeface="+mj-cs"/>
              </a:rPr>
              <a:t>ow much introduction needed for that which is going to come</a:t>
            </a:r>
          </a:p>
          <a:p>
            <a:r>
              <a:rPr lang="en-US" sz="2800" dirty="0" smtClean="0">
                <a:cs typeface="+mj-cs"/>
              </a:rPr>
              <a:t>R</a:t>
            </a:r>
            <a:r>
              <a:rPr lang="ur-PK" sz="2800" dirty="0" smtClean="0">
                <a:cs typeface="+mj-cs"/>
              </a:rPr>
              <a:t>ight amount of information</a:t>
            </a:r>
          </a:p>
          <a:p>
            <a:r>
              <a:rPr lang="en-US" sz="2800" dirty="0" smtClean="0">
                <a:cs typeface="+mj-cs"/>
              </a:rPr>
              <a:t>M</a:t>
            </a:r>
            <a:r>
              <a:rPr lang="ur-PK" sz="2800" dirty="0" smtClean="0">
                <a:cs typeface="+mj-cs"/>
              </a:rPr>
              <a:t>ust master his </a:t>
            </a:r>
            <a:r>
              <a:rPr lang="ur-PK" sz="2600" dirty="0" smtClean="0">
                <a:cs typeface="+mj-cs"/>
              </a:rPr>
              <a:t>material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>
                <a:cs typeface="+mj-cs"/>
              </a:rPr>
              <a:t>W</a:t>
            </a:r>
            <a:r>
              <a:rPr lang="ur-PK" sz="2600" dirty="0" smtClean="0">
                <a:cs typeface="+mj-cs"/>
              </a:rPr>
              <a:t>hat to delete?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>
                <a:cs typeface="+mj-cs"/>
              </a:rPr>
              <a:t>W</a:t>
            </a:r>
            <a:r>
              <a:rPr lang="ur-PK" sz="2600" dirty="0" smtClean="0">
                <a:cs typeface="+mj-cs"/>
              </a:rPr>
              <a:t>hat to amplify?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smtClean="0">
                <a:cs typeface="+mj-cs"/>
              </a:rPr>
              <a:t>W</a:t>
            </a:r>
            <a:r>
              <a:rPr lang="ur-PK" sz="2600" dirty="0" smtClean="0">
                <a:cs typeface="+mj-cs"/>
              </a:rPr>
              <a:t>hat to rewrite?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87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r-PK" b="1" u="sng" dirty="0" smtClean="0">
                <a:cs typeface="+mj-cs"/>
              </a:rPr>
              <a:t>Preconcieved Design</a:t>
            </a:r>
          </a:p>
          <a:p>
            <a:pPr marL="0" indent="0">
              <a:buNone/>
            </a:pPr>
            <a:endParaRPr lang="en-US" b="1" u="sng" dirty="0"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2809896"/>
              </p:ext>
            </p:extLst>
          </p:nvPr>
        </p:nvGraphicFramePr>
        <p:xfrm>
          <a:off x="1547664" y="2420888"/>
          <a:ext cx="71524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r-PK" dirty="0" smtClean="0"/>
              <a:t>Devices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64121"/>
              </p:ext>
            </p:extLst>
          </p:nvPr>
        </p:nvGraphicFramePr>
        <p:xfrm>
          <a:off x="197971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8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dirty="0" smtClean="0"/>
              <a:t>REPORT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6004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9888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r-PK" sz="2400" b="1" dirty="0" smtClean="0">
                <a:cs typeface="+mj-cs"/>
              </a:rPr>
              <a:t>Standard Mechanic</a:t>
            </a:r>
            <a:endParaRPr lang="en-US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93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749</Words>
  <Application>Microsoft Office PowerPoint</Application>
  <PresentationFormat>On-screen Show (4:3)</PresentationFormat>
  <Paragraphs>276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1_BlackTie</vt:lpstr>
      <vt:lpstr>Executive</vt:lpstr>
      <vt:lpstr>Office Theme</vt:lpstr>
      <vt:lpstr>NewsPrint</vt:lpstr>
      <vt:lpstr>Hardcover</vt:lpstr>
      <vt:lpstr>Slipstream</vt:lpstr>
      <vt:lpstr> Technichal Report </vt:lpstr>
      <vt:lpstr>Most important elements of Report</vt:lpstr>
      <vt:lpstr>REPORT</vt:lpstr>
      <vt:lpstr>REPORT</vt:lpstr>
      <vt:lpstr>REPORT</vt:lpstr>
      <vt:lpstr>REPORT</vt:lpstr>
      <vt:lpstr>REPORT</vt:lpstr>
      <vt:lpstr>REPORT</vt:lpstr>
      <vt:lpstr>REPORT</vt:lpstr>
      <vt:lpstr>REPORT</vt:lpstr>
      <vt:lpstr>ABC’S OF REPORT WRITING</vt:lpstr>
      <vt:lpstr>Steps of writing Report</vt:lpstr>
      <vt:lpstr>PLANNING</vt:lpstr>
      <vt:lpstr>Collecting Information</vt:lpstr>
      <vt:lpstr>Recording Data</vt:lpstr>
      <vt:lpstr>Recording Data</vt:lpstr>
      <vt:lpstr>Libraray Research</vt:lpstr>
      <vt:lpstr>Direct Inquiry</vt:lpstr>
      <vt:lpstr>PHASES OF REPORT WRITING</vt:lpstr>
      <vt:lpstr>Layout of Technical Report</vt:lpstr>
      <vt:lpstr>Cover Page</vt:lpstr>
      <vt:lpstr>Title Page</vt:lpstr>
      <vt:lpstr>Abstract</vt:lpstr>
      <vt:lpstr>Acknowledgements</vt:lpstr>
      <vt:lpstr>Introduction</vt:lpstr>
      <vt:lpstr>Literature Review</vt:lpstr>
      <vt:lpstr>Main Chapters</vt:lpstr>
      <vt:lpstr>Various different possible title headings</vt:lpstr>
      <vt:lpstr>Results</vt:lpstr>
      <vt:lpstr>Discussion and Conclusion</vt:lpstr>
      <vt:lpstr>References</vt:lpstr>
      <vt:lpstr>Types of Reports</vt:lpstr>
      <vt:lpstr>Background Report</vt:lpstr>
      <vt:lpstr>Feasibilty Report</vt:lpstr>
      <vt:lpstr>Primary Research Report</vt:lpstr>
      <vt:lpstr>Technical Specifications</vt:lpstr>
      <vt:lpstr>Selection of Report Topic</vt:lpstr>
      <vt:lpstr>Audience</vt:lpstr>
      <vt:lpstr>Topics</vt:lpstr>
      <vt:lpstr>Help for Report Topic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Technichal Report</dc:title>
  <dc:creator>Anam</dc:creator>
  <cp:lastModifiedBy>Anam</cp:lastModifiedBy>
  <cp:revision>40</cp:revision>
  <dcterms:created xsi:type="dcterms:W3CDTF">2013-11-27T13:32:20Z</dcterms:created>
  <dcterms:modified xsi:type="dcterms:W3CDTF">2015-05-12T19:48:37Z</dcterms:modified>
</cp:coreProperties>
</file>