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BD5-9D52-40E5-81C5-1698DC1592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374A-9B4C-46D1-8342-A6E299C5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9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BD5-9D52-40E5-81C5-1698DC1592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374A-9B4C-46D1-8342-A6E299C5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6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BD5-9D52-40E5-81C5-1698DC1592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374A-9B4C-46D1-8342-A6E299C5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9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BD5-9D52-40E5-81C5-1698DC1592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35374A-9B4C-46D1-8342-A6E299C505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BD5-9D52-40E5-81C5-1698DC1592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374A-9B4C-46D1-8342-A6E299C50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BD5-9D52-40E5-81C5-1698DC1592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374A-9B4C-46D1-8342-A6E299C505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BD5-9D52-40E5-81C5-1698DC1592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374A-9B4C-46D1-8342-A6E299C505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BD5-9D52-40E5-81C5-1698DC1592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374A-9B4C-46D1-8342-A6E299C5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BD5-9D52-40E5-81C5-1698DC1592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374A-9B4C-46D1-8342-A6E299C50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BD5-9D52-40E5-81C5-1698DC1592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374A-9B4C-46D1-8342-A6E299C50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BD5-9D52-40E5-81C5-1698DC1592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374A-9B4C-46D1-8342-A6E299C50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BD5-9D52-40E5-81C5-1698DC1592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374A-9B4C-46D1-8342-A6E299C5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44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BD5-9D52-40E5-81C5-1698DC1592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374A-9B4C-46D1-8342-A6E299C50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BD5-9D52-40E5-81C5-1698DC1592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374A-9B4C-46D1-8342-A6E299C50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BD5-9D52-40E5-81C5-1698DC1592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374A-9B4C-46D1-8342-A6E299C50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BD5-9D52-40E5-81C5-1698DC1592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374A-9B4C-46D1-8342-A6E299C5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0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BD5-9D52-40E5-81C5-1698DC1592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374A-9B4C-46D1-8342-A6E299C5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7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BD5-9D52-40E5-81C5-1698DC1592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374A-9B4C-46D1-8342-A6E299C5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5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BD5-9D52-40E5-81C5-1698DC1592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374A-9B4C-46D1-8342-A6E299C5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5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BD5-9D52-40E5-81C5-1698DC1592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374A-9B4C-46D1-8342-A6E299C5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3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BD5-9D52-40E5-81C5-1698DC1592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374A-9B4C-46D1-8342-A6E299C5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7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BD5-9D52-40E5-81C5-1698DC1592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374A-9B4C-46D1-8342-A6E299C5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4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E0BD5-9D52-40E5-81C5-1698DC1592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5374A-9B4C-46D1-8342-A6E299C5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5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B2E0BD5-9D52-40E5-81C5-1698DC1592F2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635374A-9B4C-46D1-8342-A6E299C505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r-PK" dirty="0" smtClean="0"/>
              <a:t>PROGRESS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6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r-PK" dirty="0" smtClean="0"/>
              <a:t>A brief  information about the work that is in progess and not finished yet.</a:t>
            </a:r>
          </a:p>
          <a:p>
            <a:pPr marL="0" indent="0">
              <a:buNone/>
            </a:pPr>
            <a:r>
              <a:rPr lang="ur-PK" dirty="0" smtClean="0"/>
              <a:t>Concise summary of the present state of work</a:t>
            </a:r>
          </a:p>
          <a:p>
            <a:pPr marL="0" indent="0">
              <a:buNone/>
            </a:pPr>
            <a:r>
              <a:rPr lang="ur-PK" b="1" u="sng" dirty="0" smtClean="0"/>
              <a:t>PURPOSE</a:t>
            </a:r>
          </a:p>
          <a:p>
            <a:pPr marL="0" indent="0">
              <a:buNone/>
            </a:pPr>
            <a:r>
              <a:rPr lang="en-US" dirty="0" smtClean="0"/>
              <a:t>H</a:t>
            </a:r>
            <a:r>
              <a:rPr lang="ur-PK" dirty="0" smtClean="0"/>
              <a:t>elps to analyse  the negatives and positives  of the 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12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Different 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>Verbal form</a:t>
            </a:r>
          </a:p>
          <a:p>
            <a:r>
              <a:rPr lang="ur-PK" dirty="0" smtClean="0"/>
              <a:t>Periodic  emails</a:t>
            </a:r>
          </a:p>
          <a:p>
            <a:r>
              <a:rPr lang="en-US" dirty="0" smtClean="0"/>
              <a:t>F</a:t>
            </a:r>
            <a:r>
              <a:rPr lang="ur-PK" dirty="0" smtClean="0"/>
              <a:t>ormal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151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How to start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>Analyze your audience</a:t>
            </a:r>
          </a:p>
          <a:p>
            <a:r>
              <a:rPr lang="ur-PK" dirty="0" smtClean="0"/>
              <a:t>What  is their requirement?</a:t>
            </a:r>
          </a:p>
          <a:p>
            <a:r>
              <a:rPr lang="ur-PK" dirty="0" smtClean="0"/>
              <a:t>Rhetorical contexts</a:t>
            </a:r>
          </a:p>
          <a:p>
            <a:r>
              <a:rPr lang="ur-PK" dirty="0" smtClean="0"/>
              <a:t>Key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08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Role of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/>
          </a:bodyPr>
          <a:lstStyle/>
          <a:p>
            <a:r>
              <a:rPr lang="ur-PK" dirty="0" smtClean="0"/>
              <a:t>Get information</a:t>
            </a:r>
          </a:p>
          <a:p>
            <a:r>
              <a:rPr lang="ur-PK" dirty="0" smtClean="0"/>
              <a:t>Influence or take the right decision</a:t>
            </a:r>
          </a:p>
          <a:p>
            <a:pPr marL="0" indent="0">
              <a:buNone/>
            </a:pPr>
            <a:r>
              <a:rPr lang="ur-PK" b="1" u="sng" dirty="0" smtClean="0"/>
              <a:t>QUESTIONS</a:t>
            </a:r>
          </a:p>
          <a:p>
            <a:r>
              <a:rPr lang="ur-PK" dirty="0" smtClean="0"/>
              <a:t>What will be the impact?</a:t>
            </a:r>
          </a:p>
          <a:p>
            <a:r>
              <a:rPr lang="ur-PK" dirty="0" smtClean="0"/>
              <a:t>What  could the probable changes?</a:t>
            </a:r>
          </a:p>
          <a:p>
            <a:r>
              <a:rPr lang="ur-PK" dirty="0" smtClean="0"/>
              <a:t>What information is necessary for the changes?</a:t>
            </a:r>
          </a:p>
          <a:p>
            <a:r>
              <a:rPr lang="ur-PK" dirty="0" smtClean="0"/>
              <a:t>What impact you want to give?</a:t>
            </a:r>
          </a:p>
          <a:p>
            <a:r>
              <a:rPr lang="ur-PK" dirty="0" smtClean="0"/>
              <a:t>What should be included or deleted to   emphasize  a particular </a:t>
            </a:r>
            <a:r>
              <a:rPr lang="ur-PK" smtClean="0"/>
              <a:t>point?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68434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118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Executive</vt:lpstr>
      <vt:lpstr>PROGRESS REPORT</vt:lpstr>
      <vt:lpstr>WHAT IS IT?</vt:lpstr>
      <vt:lpstr>Different  Forms</vt:lpstr>
      <vt:lpstr>How to start it?</vt:lpstr>
      <vt:lpstr>Role of audience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</dc:title>
  <dc:creator>Anam</dc:creator>
  <cp:lastModifiedBy>Anam</cp:lastModifiedBy>
  <cp:revision>5</cp:revision>
  <dcterms:created xsi:type="dcterms:W3CDTF">2013-12-11T06:30:28Z</dcterms:created>
  <dcterms:modified xsi:type="dcterms:W3CDTF">2013-12-12T18:26:10Z</dcterms:modified>
</cp:coreProperties>
</file>