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7" r:id="rId3"/>
    <p:sldId id="271" r:id="rId4"/>
    <p:sldId id="262" r:id="rId5"/>
    <p:sldId id="263" r:id="rId6"/>
    <p:sldId id="264" r:id="rId7"/>
    <p:sldId id="265" r:id="rId8"/>
    <p:sldId id="268" r:id="rId9"/>
    <p:sldId id="269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2D37B0-068C-439C-9399-615AAD2F28BB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ADC73B-62EB-4C4C-BFF1-2B0744710168}">
      <dgm:prSet phldrT="[Text]"/>
      <dgm:spPr/>
      <dgm:t>
        <a:bodyPr/>
        <a:lstStyle/>
        <a:p>
          <a:r>
            <a:rPr lang="en-US" dirty="0" smtClean="0"/>
            <a:t>objective</a:t>
          </a:r>
          <a:endParaRPr lang="en-US" dirty="0"/>
        </a:p>
      </dgm:t>
    </dgm:pt>
    <dgm:pt modelId="{F7F25C88-F492-4AC6-96C0-AE490B8EC9DD}" type="parTrans" cxnId="{0D585DB3-CE6B-49AE-89D1-2756D5B6697C}">
      <dgm:prSet/>
      <dgm:spPr/>
      <dgm:t>
        <a:bodyPr/>
        <a:lstStyle/>
        <a:p>
          <a:endParaRPr lang="en-US"/>
        </a:p>
      </dgm:t>
    </dgm:pt>
    <dgm:pt modelId="{0050A136-DF76-4DA7-BB65-0ED2819AC143}" type="sibTrans" cxnId="{0D585DB3-CE6B-49AE-89D1-2756D5B6697C}">
      <dgm:prSet/>
      <dgm:spPr/>
      <dgm:t>
        <a:bodyPr/>
        <a:lstStyle/>
        <a:p>
          <a:endParaRPr lang="en-US"/>
        </a:p>
      </dgm:t>
    </dgm:pt>
    <dgm:pt modelId="{B954AA79-C455-4B29-B966-4AFFC5FB70E8}">
      <dgm:prSet phldrT="[Text]"/>
      <dgm:spPr/>
      <dgm:t>
        <a:bodyPr/>
        <a:lstStyle/>
        <a:p>
          <a:r>
            <a:rPr lang="en-US" dirty="0" smtClean="0"/>
            <a:t>problem</a:t>
          </a:r>
          <a:endParaRPr lang="en-US" dirty="0"/>
        </a:p>
      </dgm:t>
    </dgm:pt>
    <dgm:pt modelId="{343A8DA9-0D3F-4053-AACC-358DBF5E6FD3}" type="parTrans" cxnId="{BCD923F8-EE47-4657-89E8-7ABACBC4DC85}">
      <dgm:prSet/>
      <dgm:spPr/>
      <dgm:t>
        <a:bodyPr/>
        <a:lstStyle/>
        <a:p>
          <a:endParaRPr lang="en-US"/>
        </a:p>
      </dgm:t>
    </dgm:pt>
    <dgm:pt modelId="{B0B58196-E68B-42D6-8DEA-61D31CAEA652}" type="sibTrans" cxnId="{BCD923F8-EE47-4657-89E8-7ABACBC4DC85}">
      <dgm:prSet/>
      <dgm:spPr/>
      <dgm:t>
        <a:bodyPr/>
        <a:lstStyle/>
        <a:p>
          <a:endParaRPr lang="en-US"/>
        </a:p>
      </dgm:t>
    </dgm:pt>
    <dgm:pt modelId="{C089110B-1D8B-4008-B1B8-6D0A7B891AFE}">
      <dgm:prSet phldrT="[Text]"/>
      <dgm:spPr/>
      <dgm:t>
        <a:bodyPr/>
        <a:lstStyle/>
        <a:p>
          <a:r>
            <a:rPr lang="en-US" dirty="0" smtClean="0"/>
            <a:t>Literature review </a:t>
          </a:r>
          <a:endParaRPr lang="en-US" dirty="0"/>
        </a:p>
      </dgm:t>
    </dgm:pt>
    <dgm:pt modelId="{7B8D644A-91CA-4330-86A1-455FFD8F354D}" type="parTrans" cxnId="{E97EE462-5F50-4B58-BE7E-5C2734914BC2}">
      <dgm:prSet/>
      <dgm:spPr/>
      <dgm:t>
        <a:bodyPr/>
        <a:lstStyle/>
        <a:p>
          <a:endParaRPr lang="en-US"/>
        </a:p>
      </dgm:t>
    </dgm:pt>
    <dgm:pt modelId="{2F3BDEAB-55BE-43B8-8D09-B3E7A026F76D}" type="sibTrans" cxnId="{E97EE462-5F50-4B58-BE7E-5C2734914BC2}">
      <dgm:prSet/>
      <dgm:spPr/>
      <dgm:t>
        <a:bodyPr/>
        <a:lstStyle/>
        <a:p>
          <a:endParaRPr lang="en-US"/>
        </a:p>
      </dgm:t>
    </dgm:pt>
    <dgm:pt modelId="{B0AA3A49-8F15-4664-AFE0-DC6DDC3CD5C4}">
      <dgm:prSet phldrT="[Text]"/>
      <dgm:spPr/>
      <dgm:t>
        <a:bodyPr/>
        <a:lstStyle/>
        <a:p>
          <a:r>
            <a:rPr lang="en-US" dirty="0" smtClean="0"/>
            <a:t>Methods+ procedures</a:t>
          </a:r>
          <a:endParaRPr lang="en-US" dirty="0"/>
        </a:p>
      </dgm:t>
    </dgm:pt>
    <dgm:pt modelId="{EC7FDC5B-9611-4AC0-819A-CC98A7849B9E}" type="parTrans" cxnId="{1CE58D6B-3CF3-4A3E-903A-CE2AB5C2F3C7}">
      <dgm:prSet/>
      <dgm:spPr/>
      <dgm:t>
        <a:bodyPr/>
        <a:lstStyle/>
        <a:p>
          <a:endParaRPr lang="en-US"/>
        </a:p>
      </dgm:t>
    </dgm:pt>
    <dgm:pt modelId="{CACDD472-0305-4D90-9191-0479505D1BE1}" type="sibTrans" cxnId="{1CE58D6B-3CF3-4A3E-903A-CE2AB5C2F3C7}">
      <dgm:prSet/>
      <dgm:spPr/>
      <dgm:t>
        <a:bodyPr/>
        <a:lstStyle/>
        <a:p>
          <a:endParaRPr lang="en-US"/>
        </a:p>
      </dgm:t>
    </dgm:pt>
    <dgm:pt modelId="{A4DEB16E-B4B0-48E8-9AF2-9D266A7CFC7C}">
      <dgm:prSet phldrT="[Text]"/>
      <dgm:spPr/>
      <dgm:t>
        <a:bodyPr/>
        <a:lstStyle/>
        <a:p>
          <a:r>
            <a:rPr lang="en-US" dirty="0" smtClean="0"/>
            <a:t>Conceptual Framework</a:t>
          </a:r>
          <a:endParaRPr lang="en-US" dirty="0"/>
        </a:p>
      </dgm:t>
    </dgm:pt>
    <dgm:pt modelId="{47AFBB9A-0ED7-401A-98EE-7FF9FEE3C737}" type="parTrans" cxnId="{1F5B55BF-73D3-43D1-B7E5-37BD42F3D1C6}">
      <dgm:prSet/>
      <dgm:spPr/>
      <dgm:t>
        <a:bodyPr/>
        <a:lstStyle/>
        <a:p>
          <a:endParaRPr lang="en-US"/>
        </a:p>
      </dgm:t>
    </dgm:pt>
    <dgm:pt modelId="{E89D40FA-84D5-441D-A899-195D0B1366D1}" type="sibTrans" cxnId="{1F5B55BF-73D3-43D1-B7E5-37BD42F3D1C6}">
      <dgm:prSet/>
      <dgm:spPr/>
      <dgm:t>
        <a:bodyPr/>
        <a:lstStyle/>
        <a:p>
          <a:endParaRPr lang="en-US"/>
        </a:p>
      </dgm:t>
    </dgm:pt>
    <dgm:pt modelId="{275C8AB6-F97D-4069-B7A3-A0219A0C6F35}" type="pres">
      <dgm:prSet presAssocID="{8A2D37B0-068C-439C-9399-615AAD2F28B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A79BA5-E690-4AA1-98E0-5629E9CD19A8}" type="pres">
      <dgm:prSet presAssocID="{A7ADC73B-62EB-4C4C-BFF1-2B0744710168}" presName="centerShape" presStyleLbl="node0" presStyleIdx="0" presStyleCnt="1"/>
      <dgm:spPr/>
      <dgm:t>
        <a:bodyPr/>
        <a:lstStyle/>
        <a:p>
          <a:endParaRPr lang="en-US"/>
        </a:p>
      </dgm:t>
    </dgm:pt>
    <dgm:pt modelId="{A1FC80E1-F240-4695-BC85-AA70518A48EA}" type="pres">
      <dgm:prSet presAssocID="{B954AA79-C455-4B29-B966-4AFFC5FB70E8}" presName="node" presStyleLbl="node1" presStyleIdx="0" presStyleCnt="4" custScaleX="1424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16CAC1-083E-4384-961C-38F186E8B4CF}" type="pres">
      <dgm:prSet presAssocID="{B954AA79-C455-4B29-B966-4AFFC5FB70E8}" presName="dummy" presStyleCnt="0"/>
      <dgm:spPr/>
    </dgm:pt>
    <dgm:pt modelId="{B60C0907-4E84-4367-B3D6-E3569CE43F24}" type="pres">
      <dgm:prSet presAssocID="{B0B58196-E68B-42D6-8DEA-61D31CAEA65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87692AC2-9ABF-4A62-95E4-721D6E8E9715}" type="pres">
      <dgm:prSet presAssocID="{C089110B-1D8B-4008-B1B8-6D0A7B891AFE}" presName="node" presStyleLbl="node1" presStyleIdx="1" presStyleCnt="4" custScaleX="1401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EB9A06-850B-4177-97E6-7AC1ED91B16B}" type="pres">
      <dgm:prSet presAssocID="{C089110B-1D8B-4008-B1B8-6D0A7B891AFE}" presName="dummy" presStyleCnt="0"/>
      <dgm:spPr/>
    </dgm:pt>
    <dgm:pt modelId="{55D30D6D-0C8D-464D-8D21-465F3AB72B0F}" type="pres">
      <dgm:prSet presAssocID="{2F3BDEAB-55BE-43B8-8D09-B3E7A026F76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3B35705-EB5E-4BDC-BAAC-EBF3C25A0ACC}" type="pres">
      <dgm:prSet presAssocID="{B0AA3A49-8F15-4664-AFE0-DC6DDC3CD5C4}" presName="node" presStyleLbl="node1" presStyleIdx="2" presStyleCnt="4" custScaleX="2065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B5331-420D-4123-BFE4-D51F534A06E2}" type="pres">
      <dgm:prSet presAssocID="{B0AA3A49-8F15-4664-AFE0-DC6DDC3CD5C4}" presName="dummy" presStyleCnt="0"/>
      <dgm:spPr/>
    </dgm:pt>
    <dgm:pt modelId="{582D1C05-014B-4A7A-921E-5FDE4320BDA4}" type="pres">
      <dgm:prSet presAssocID="{CACDD472-0305-4D90-9191-0479505D1BE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64A518D-EAF9-41C6-A017-C90D50404528}" type="pres">
      <dgm:prSet presAssocID="{A4DEB16E-B4B0-48E8-9AF2-9D266A7CFC7C}" presName="node" presStyleLbl="node1" presStyleIdx="3" presStyleCnt="4" custScaleX="139951" custRadScaleRad="96948" custRadScaleInc="29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369B26-77AD-41CA-B2E3-783E058C128F}" type="pres">
      <dgm:prSet presAssocID="{A4DEB16E-B4B0-48E8-9AF2-9D266A7CFC7C}" presName="dummy" presStyleCnt="0"/>
      <dgm:spPr/>
    </dgm:pt>
    <dgm:pt modelId="{8C94F71E-E14E-403C-81DB-3273A7ABFC8E}" type="pres">
      <dgm:prSet presAssocID="{E89D40FA-84D5-441D-A899-195D0B1366D1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1CE58D6B-3CF3-4A3E-903A-CE2AB5C2F3C7}" srcId="{A7ADC73B-62EB-4C4C-BFF1-2B0744710168}" destId="{B0AA3A49-8F15-4664-AFE0-DC6DDC3CD5C4}" srcOrd="2" destOrd="0" parTransId="{EC7FDC5B-9611-4AC0-819A-CC98A7849B9E}" sibTransId="{CACDD472-0305-4D90-9191-0479505D1BE1}"/>
    <dgm:cxn modelId="{E97EE462-5F50-4B58-BE7E-5C2734914BC2}" srcId="{A7ADC73B-62EB-4C4C-BFF1-2B0744710168}" destId="{C089110B-1D8B-4008-B1B8-6D0A7B891AFE}" srcOrd="1" destOrd="0" parTransId="{7B8D644A-91CA-4330-86A1-455FFD8F354D}" sibTransId="{2F3BDEAB-55BE-43B8-8D09-B3E7A026F76D}"/>
    <dgm:cxn modelId="{B97E564C-7CE9-4E23-9514-3220AB65F59C}" type="presOf" srcId="{B0AA3A49-8F15-4664-AFE0-DC6DDC3CD5C4}" destId="{23B35705-EB5E-4BDC-BAAC-EBF3C25A0ACC}" srcOrd="0" destOrd="0" presId="urn:microsoft.com/office/officeart/2005/8/layout/radial6"/>
    <dgm:cxn modelId="{9E272A7D-7D4A-4CCD-B737-D42DA529F979}" type="presOf" srcId="{8A2D37B0-068C-439C-9399-615AAD2F28BB}" destId="{275C8AB6-F97D-4069-B7A3-A0219A0C6F35}" srcOrd="0" destOrd="0" presId="urn:microsoft.com/office/officeart/2005/8/layout/radial6"/>
    <dgm:cxn modelId="{1F5B55BF-73D3-43D1-B7E5-37BD42F3D1C6}" srcId="{A7ADC73B-62EB-4C4C-BFF1-2B0744710168}" destId="{A4DEB16E-B4B0-48E8-9AF2-9D266A7CFC7C}" srcOrd="3" destOrd="0" parTransId="{47AFBB9A-0ED7-401A-98EE-7FF9FEE3C737}" sibTransId="{E89D40FA-84D5-441D-A899-195D0B1366D1}"/>
    <dgm:cxn modelId="{DE085349-B281-4753-BBC4-53DA1152006D}" type="presOf" srcId="{C089110B-1D8B-4008-B1B8-6D0A7B891AFE}" destId="{87692AC2-9ABF-4A62-95E4-721D6E8E9715}" srcOrd="0" destOrd="0" presId="urn:microsoft.com/office/officeart/2005/8/layout/radial6"/>
    <dgm:cxn modelId="{AF2CE8C4-6545-4454-89EF-9871414958D9}" type="presOf" srcId="{B0B58196-E68B-42D6-8DEA-61D31CAEA652}" destId="{B60C0907-4E84-4367-B3D6-E3569CE43F24}" srcOrd="0" destOrd="0" presId="urn:microsoft.com/office/officeart/2005/8/layout/radial6"/>
    <dgm:cxn modelId="{18AF6F47-EA47-4DD8-8494-F6DF1AE32A9C}" type="presOf" srcId="{E89D40FA-84D5-441D-A899-195D0B1366D1}" destId="{8C94F71E-E14E-403C-81DB-3273A7ABFC8E}" srcOrd="0" destOrd="0" presId="urn:microsoft.com/office/officeart/2005/8/layout/radial6"/>
    <dgm:cxn modelId="{BCD923F8-EE47-4657-89E8-7ABACBC4DC85}" srcId="{A7ADC73B-62EB-4C4C-BFF1-2B0744710168}" destId="{B954AA79-C455-4B29-B966-4AFFC5FB70E8}" srcOrd="0" destOrd="0" parTransId="{343A8DA9-0D3F-4053-AACC-358DBF5E6FD3}" sibTransId="{B0B58196-E68B-42D6-8DEA-61D31CAEA652}"/>
    <dgm:cxn modelId="{0C5685A3-74B7-438B-A95B-0E17909ED2E8}" type="presOf" srcId="{A4DEB16E-B4B0-48E8-9AF2-9D266A7CFC7C}" destId="{164A518D-EAF9-41C6-A017-C90D50404528}" srcOrd="0" destOrd="0" presId="urn:microsoft.com/office/officeart/2005/8/layout/radial6"/>
    <dgm:cxn modelId="{7F7F9A3C-AADD-4D3D-AA18-BD4F96155579}" type="presOf" srcId="{2F3BDEAB-55BE-43B8-8D09-B3E7A026F76D}" destId="{55D30D6D-0C8D-464D-8D21-465F3AB72B0F}" srcOrd="0" destOrd="0" presId="urn:microsoft.com/office/officeart/2005/8/layout/radial6"/>
    <dgm:cxn modelId="{9816D9A2-EC0C-4586-A50F-A9C894E8187A}" type="presOf" srcId="{A7ADC73B-62EB-4C4C-BFF1-2B0744710168}" destId="{C9A79BA5-E690-4AA1-98E0-5629E9CD19A8}" srcOrd="0" destOrd="0" presId="urn:microsoft.com/office/officeart/2005/8/layout/radial6"/>
    <dgm:cxn modelId="{03CAE049-DE15-4616-96BF-43F129911D3E}" type="presOf" srcId="{B954AA79-C455-4B29-B966-4AFFC5FB70E8}" destId="{A1FC80E1-F240-4695-BC85-AA70518A48EA}" srcOrd="0" destOrd="0" presId="urn:microsoft.com/office/officeart/2005/8/layout/radial6"/>
    <dgm:cxn modelId="{0D585DB3-CE6B-49AE-89D1-2756D5B6697C}" srcId="{8A2D37B0-068C-439C-9399-615AAD2F28BB}" destId="{A7ADC73B-62EB-4C4C-BFF1-2B0744710168}" srcOrd="0" destOrd="0" parTransId="{F7F25C88-F492-4AC6-96C0-AE490B8EC9DD}" sibTransId="{0050A136-DF76-4DA7-BB65-0ED2819AC143}"/>
    <dgm:cxn modelId="{0F0DB377-8F4C-4D9A-AC59-4182763B3B0E}" type="presOf" srcId="{CACDD472-0305-4D90-9191-0479505D1BE1}" destId="{582D1C05-014B-4A7A-921E-5FDE4320BDA4}" srcOrd="0" destOrd="0" presId="urn:microsoft.com/office/officeart/2005/8/layout/radial6"/>
    <dgm:cxn modelId="{F4314697-7308-45A1-8D15-BDC49136F79A}" type="presParOf" srcId="{275C8AB6-F97D-4069-B7A3-A0219A0C6F35}" destId="{C9A79BA5-E690-4AA1-98E0-5629E9CD19A8}" srcOrd="0" destOrd="0" presId="urn:microsoft.com/office/officeart/2005/8/layout/radial6"/>
    <dgm:cxn modelId="{18419F5F-3C58-4BA1-9863-089145ECFDF9}" type="presParOf" srcId="{275C8AB6-F97D-4069-B7A3-A0219A0C6F35}" destId="{A1FC80E1-F240-4695-BC85-AA70518A48EA}" srcOrd="1" destOrd="0" presId="urn:microsoft.com/office/officeart/2005/8/layout/radial6"/>
    <dgm:cxn modelId="{2B15B468-0598-4C78-94ED-18052B0FA044}" type="presParOf" srcId="{275C8AB6-F97D-4069-B7A3-A0219A0C6F35}" destId="{CF16CAC1-083E-4384-961C-38F186E8B4CF}" srcOrd="2" destOrd="0" presId="urn:microsoft.com/office/officeart/2005/8/layout/radial6"/>
    <dgm:cxn modelId="{DC6FC322-3829-4137-A810-F2DBB4271497}" type="presParOf" srcId="{275C8AB6-F97D-4069-B7A3-A0219A0C6F35}" destId="{B60C0907-4E84-4367-B3D6-E3569CE43F24}" srcOrd="3" destOrd="0" presId="urn:microsoft.com/office/officeart/2005/8/layout/radial6"/>
    <dgm:cxn modelId="{09243D7C-D798-41C3-995C-7A28DB6A1788}" type="presParOf" srcId="{275C8AB6-F97D-4069-B7A3-A0219A0C6F35}" destId="{87692AC2-9ABF-4A62-95E4-721D6E8E9715}" srcOrd="4" destOrd="0" presId="urn:microsoft.com/office/officeart/2005/8/layout/radial6"/>
    <dgm:cxn modelId="{5EA7380A-099B-4FA0-8F43-6052F0534079}" type="presParOf" srcId="{275C8AB6-F97D-4069-B7A3-A0219A0C6F35}" destId="{F6EB9A06-850B-4177-97E6-7AC1ED91B16B}" srcOrd="5" destOrd="0" presId="urn:microsoft.com/office/officeart/2005/8/layout/radial6"/>
    <dgm:cxn modelId="{DA9EC5BE-DFF1-40E2-90A7-A6DED34797FC}" type="presParOf" srcId="{275C8AB6-F97D-4069-B7A3-A0219A0C6F35}" destId="{55D30D6D-0C8D-464D-8D21-465F3AB72B0F}" srcOrd="6" destOrd="0" presId="urn:microsoft.com/office/officeart/2005/8/layout/radial6"/>
    <dgm:cxn modelId="{5F7C84BB-C942-41D5-83D3-996B27DDC290}" type="presParOf" srcId="{275C8AB6-F97D-4069-B7A3-A0219A0C6F35}" destId="{23B35705-EB5E-4BDC-BAAC-EBF3C25A0ACC}" srcOrd="7" destOrd="0" presId="urn:microsoft.com/office/officeart/2005/8/layout/radial6"/>
    <dgm:cxn modelId="{7F76B6B8-A4A6-4CA6-97A3-50CAA243DE04}" type="presParOf" srcId="{275C8AB6-F97D-4069-B7A3-A0219A0C6F35}" destId="{C30B5331-420D-4123-BFE4-D51F534A06E2}" srcOrd="8" destOrd="0" presId="urn:microsoft.com/office/officeart/2005/8/layout/radial6"/>
    <dgm:cxn modelId="{A7F0AB1F-D49B-44C0-B9DE-627CFDC201F9}" type="presParOf" srcId="{275C8AB6-F97D-4069-B7A3-A0219A0C6F35}" destId="{582D1C05-014B-4A7A-921E-5FDE4320BDA4}" srcOrd="9" destOrd="0" presId="urn:microsoft.com/office/officeart/2005/8/layout/radial6"/>
    <dgm:cxn modelId="{F7521C00-3261-4FB8-A3C1-A39CE989B6AE}" type="presParOf" srcId="{275C8AB6-F97D-4069-B7A3-A0219A0C6F35}" destId="{164A518D-EAF9-41C6-A017-C90D50404528}" srcOrd="10" destOrd="0" presId="urn:microsoft.com/office/officeart/2005/8/layout/radial6"/>
    <dgm:cxn modelId="{570B17A8-1BA0-4DF8-8705-549A5291E6E6}" type="presParOf" srcId="{275C8AB6-F97D-4069-B7A3-A0219A0C6F35}" destId="{89369B26-77AD-41CA-B2E3-783E058C128F}" srcOrd="11" destOrd="0" presId="urn:microsoft.com/office/officeart/2005/8/layout/radial6"/>
    <dgm:cxn modelId="{8FA47C48-3678-497B-B358-B9856EC3334B}" type="presParOf" srcId="{275C8AB6-F97D-4069-B7A3-A0219A0C6F35}" destId="{8C94F71E-E14E-403C-81DB-3273A7ABFC8E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94F71E-E14E-403C-81DB-3273A7ABFC8E}">
      <dsp:nvSpPr>
        <dsp:cNvPr id="0" name=""/>
        <dsp:cNvSpPr/>
      </dsp:nvSpPr>
      <dsp:spPr>
        <a:xfrm>
          <a:off x="1956652" y="551944"/>
          <a:ext cx="3695027" cy="3695027"/>
        </a:xfrm>
        <a:prstGeom prst="blockArc">
          <a:avLst>
            <a:gd name="adj1" fmla="val 10849772"/>
            <a:gd name="adj2" fmla="val 16095028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2D1C05-014B-4A7A-921E-5FDE4320BDA4}">
      <dsp:nvSpPr>
        <dsp:cNvPr id="0" name=""/>
        <dsp:cNvSpPr/>
      </dsp:nvSpPr>
      <dsp:spPr>
        <a:xfrm>
          <a:off x="1956627" y="553626"/>
          <a:ext cx="3695027" cy="3695027"/>
        </a:xfrm>
        <a:prstGeom prst="blockArc">
          <a:avLst>
            <a:gd name="adj1" fmla="val 5504924"/>
            <a:gd name="adj2" fmla="val 10852976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D30D6D-0C8D-464D-8D21-465F3AB72B0F}">
      <dsp:nvSpPr>
        <dsp:cNvPr id="0" name=""/>
        <dsp:cNvSpPr/>
      </dsp:nvSpPr>
      <dsp:spPr>
        <a:xfrm>
          <a:off x="1901554" y="552786"/>
          <a:ext cx="3695027" cy="3695027"/>
        </a:xfrm>
        <a:prstGeom prst="blockArc">
          <a:avLst>
            <a:gd name="adj1" fmla="val 0"/>
            <a:gd name="adj2" fmla="val 54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0C0907-4E84-4367-B3D6-E3569CE43F24}">
      <dsp:nvSpPr>
        <dsp:cNvPr id="0" name=""/>
        <dsp:cNvSpPr/>
      </dsp:nvSpPr>
      <dsp:spPr>
        <a:xfrm>
          <a:off x="1901554" y="552786"/>
          <a:ext cx="3695027" cy="3695027"/>
        </a:xfrm>
        <a:prstGeom prst="blockArc">
          <a:avLst>
            <a:gd name="adj1" fmla="val 16200000"/>
            <a:gd name="adj2" fmla="val 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79BA5-E690-4AA1-98E0-5629E9CD19A8}">
      <dsp:nvSpPr>
        <dsp:cNvPr id="0" name=""/>
        <dsp:cNvSpPr/>
      </dsp:nvSpPr>
      <dsp:spPr>
        <a:xfrm>
          <a:off x="2899532" y="1550764"/>
          <a:ext cx="1699071" cy="1699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objective</a:t>
          </a:r>
          <a:endParaRPr lang="en-US" sz="2400" kern="1200" dirty="0"/>
        </a:p>
      </dsp:txBody>
      <dsp:txXfrm>
        <a:off x="3148355" y="1799587"/>
        <a:ext cx="1201425" cy="1201425"/>
      </dsp:txXfrm>
    </dsp:sp>
    <dsp:sp modelId="{A1FC80E1-F240-4695-BC85-AA70518A48EA}">
      <dsp:nvSpPr>
        <dsp:cNvPr id="0" name=""/>
        <dsp:cNvSpPr/>
      </dsp:nvSpPr>
      <dsp:spPr>
        <a:xfrm>
          <a:off x="2901733" y="927"/>
          <a:ext cx="1694669" cy="1189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problem</a:t>
          </a:r>
          <a:endParaRPr lang="en-US" sz="1900" kern="1200" dirty="0"/>
        </a:p>
      </dsp:txBody>
      <dsp:txXfrm>
        <a:off x="3149912" y="175103"/>
        <a:ext cx="1198311" cy="840998"/>
      </dsp:txXfrm>
    </dsp:sp>
    <dsp:sp modelId="{87692AC2-9ABF-4A62-95E4-721D6E8E9715}">
      <dsp:nvSpPr>
        <dsp:cNvPr id="0" name=""/>
        <dsp:cNvSpPr/>
      </dsp:nvSpPr>
      <dsp:spPr>
        <a:xfrm>
          <a:off x="4720299" y="1805624"/>
          <a:ext cx="1666933" cy="1189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Literature review </a:t>
          </a:r>
          <a:endParaRPr lang="en-US" sz="1900" kern="1200" dirty="0"/>
        </a:p>
      </dsp:txBody>
      <dsp:txXfrm>
        <a:off x="4964416" y="1979800"/>
        <a:ext cx="1178699" cy="840998"/>
      </dsp:txXfrm>
    </dsp:sp>
    <dsp:sp modelId="{23B35705-EB5E-4BDC-BAAC-EBF3C25A0ACC}">
      <dsp:nvSpPr>
        <dsp:cNvPr id="0" name=""/>
        <dsp:cNvSpPr/>
      </dsp:nvSpPr>
      <dsp:spPr>
        <a:xfrm>
          <a:off x="2520731" y="3610322"/>
          <a:ext cx="2456673" cy="1189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Methods+ procedures</a:t>
          </a:r>
          <a:endParaRPr lang="en-US" sz="1900" kern="1200" dirty="0"/>
        </a:p>
      </dsp:txBody>
      <dsp:txXfrm>
        <a:off x="2880502" y="3784498"/>
        <a:ext cx="1737131" cy="840998"/>
      </dsp:txXfrm>
    </dsp:sp>
    <dsp:sp modelId="{164A518D-EAF9-41C6-A017-C90D50404528}">
      <dsp:nvSpPr>
        <dsp:cNvPr id="0" name=""/>
        <dsp:cNvSpPr/>
      </dsp:nvSpPr>
      <dsp:spPr>
        <a:xfrm>
          <a:off x="1167404" y="1778656"/>
          <a:ext cx="1664507" cy="1189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Conceptual Framework</a:t>
          </a:r>
          <a:endParaRPr lang="en-US" sz="1900" kern="1200" dirty="0"/>
        </a:p>
      </dsp:txBody>
      <dsp:txXfrm>
        <a:off x="1411165" y="1952832"/>
        <a:ext cx="1176985" cy="840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8663B-0070-460F-837D-2DC78653953D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D44C-BF0C-4BDA-8FB1-9E25CE4582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8663B-0070-460F-837D-2DC78653953D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D44C-BF0C-4BDA-8FB1-9E25CE4582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8663B-0070-460F-837D-2DC78653953D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D44C-BF0C-4BDA-8FB1-9E25CE4582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8663B-0070-460F-837D-2DC78653953D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D44C-BF0C-4BDA-8FB1-9E25CE4582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8663B-0070-460F-837D-2DC78653953D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D44C-BF0C-4BDA-8FB1-9E25CE4582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8663B-0070-460F-837D-2DC78653953D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D44C-BF0C-4BDA-8FB1-9E25CE4582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8663B-0070-460F-837D-2DC78653953D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D44C-BF0C-4BDA-8FB1-9E25CE4582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8663B-0070-460F-837D-2DC78653953D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D44C-BF0C-4BDA-8FB1-9E25CE4582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8663B-0070-460F-837D-2DC78653953D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D44C-BF0C-4BDA-8FB1-9E25CE4582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8663B-0070-460F-837D-2DC78653953D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D44C-BF0C-4BDA-8FB1-9E25CE4582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8663B-0070-460F-837D-2DC78653953D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5ED44C-BF0C-4BDA-8FB1-9E25CE4582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B8663B-0070-460F-837D-2DC78653953D}" type="datetimeFigureOut">
              <a:rPr lang="en-US" smtClean="0"/>
              <a:pPr/>
              <a:t>6/24/2015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5ED44C-BF0C-4BDA-8FB1-9E25CE4582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 smtClean="0"/>
              <a:t>                      </a:t>
            </a:r>
          </a:p>
          <a:p>
            <a:pPr algn="ctr">
              <a:buNone/>
            </a:pPr>
            <a:r>
              <a:rPr lang="en-US" sz="5400" b="1" dirty="0" smtClean="0"/>
              <a:t>Research Proposal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705600" cy="94456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Home Task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239000" cy="4754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  Make a research proposal on any topic of your choice.</a:t>
            </a:r>
          </a:p>
          <a:p>
            <a:r>
              <a:rPr lang="en-US" sz="3600" dirty="0" smtClean="0"/>
              <a:t>3-5 pages</a:t>
            </a:r>
          </a:p>
          <a:p>
            <a:r>
              <a:rPr lang="en-US" sz="3600" dirty="0" smtClean="0"/>
              <a:t>Times New Roman</a:t>
            </a:r>
          </a:p>
          <a:p>
            <a:r>
              <a:rPr lang="en-US" sz="3600" dirty="0" smtClean="0"/>
              <a:t>Font 12</a:t>
            </a:r>
          </a:p>
          <a:p>
            <a:r>
              <a:rPr lang="en-US" sz="3600" dirty="0" smtClean="0"/>
              <a:t>One side </a:t>
            </a:r>
            <a:r>
              <a:rPr lang="en-US" sz="3600" smtClean="0"/>
              <a:t>of the page</a:t>
            </a:r>
            <a:endParaRPr lang="en-US" sz="3600" dirty="0" smtClean="0"/>
          </a:p>
          <a:p>
            <a:r>
              <a:rPr lang="en-US" sz="3600" dirty="0" smtClean="0"/>
              <a:t>Double line spacing</a:t>
            </a:r>
          </a:p>
          <a:p>
            <a:r>
              <a:rPr lang="en-US" sz="3600" dirty="0" smtClean="0"/>
              <a:t>Give proper headings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Steps Before Writing a Research Proposal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Be familiar with Previous review.</a:t>
            </a:r>
          </a:p>
          <a:p>
            <a:r>
              <a:rPr lang="en-US" sz="3200" dirty="0" smtClean="0"/>
              <a:t>Have clear understanding of the steps involved in conducting a research.</a:t>
            </a:r>
          </a:p>
          <a:p>
            <a:r>
              <a:rPr lang="en-US" sz="3200" dirty="0" smtClean="0"/>
              <a:t>Have the feeling that as a researcher I have the ability to get through each of the steps.</a:t>
            </a:r>
          </a:p>
          <a:p>
            <a:r>
              <a:rPr lang="en-US" sz="3200" dirty="0" smtClean="0"/>
              <a:t> I know that I am motivated and have the drive to get.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Good Research Proposal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410200" y="38862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81400" y="3886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Components of Research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Conceptual Framework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It is logical problem. It describes the problem being addressed by the proposed research. The researchable statement or justification is a universal requirement for research proposal.</a:t>
            </a:r>
          </a:p>
          <a:p>
            <a:r>
              <a:rPr lang="en-US" b="1" dirty="0" smtClean="0"/>
              <a:t>Objectives:</a:t>
            </a:r>
          </a:p>
          <a:p>
            <a:pPr>
              <a:buNone/>
            </a:pPr>
            <a:r>
              <a:rPr lang="en-US" dirty="0" smtClean="0"/>
              <a:t>   They tell what the proposed research project intends to find out---------goal, ends.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Literature Review</a:t>
            </a:r>
            <a:r>
              <a:rPr lang="en-US" sz="3600" dirty="0" smtClean="0"/>
              <a:t>:</a:t>
            </a:r>
          </a:p>
          <a:p>
            <a:pPr>
              <a:buNone/>
            </a:pPr>
            <a:r>
              <a:rPr lang="en-US" sz="3600" dirty="0" smtClean="0"/>
              <a:t>  It provides summary, review of the research literature that is relevant to the study.</a:t>
            </a:r>
          </a:p>
          <a:p>
            <a:r>
              <a:rPr lang="en-US" sz="3600" b="1" dirty="0" smtClean="0"/>
              <a:t>Methodology:</a:t>
            </a:r>
          </a:p>
          <a:p>
            <a:pPr>
              <a:buNone/>
            </a:pPr>
            <a:r>
              <a:rPr lang="en-US" sz="3600" dirty="0" smtClean="0"/>
              <a:t>   It includes samples, tools, techniques applied procedure.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Body of the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73914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Title </a:t>
            </a:r>
          </a:p>
          <a:p>
            <a:r>
              <a:rPr lang="en-US" b="1" dirty="0" smtClean="0"/>
              <a:t>Introduction:</a:t>
            </a:r>
          </a:p>
          <a:p>
            <a:pPr>
              <a:buNone/>
            </a:pPr>
            <a:r>
              <a:rPr lang="en-US" dirty="0" smtClean="0"/>
              <a:t>   Purpose + Question+ Hypothesis</a:t>
            </a:r>
          </a:p>
          <a:p>
            <a:pPr>
              <a:buNone/>
            </a:pPr>
            <a:r>
              <a:rPr lang="en-US" dirty="0" smtClean="0"/>
              <a:t>   In social sciences the very first sentence should tell the purpose of the study in present indefinite tense then write research Question+ hypothesis in active voice while science students use passive voice and give background first then purpose in introduction.</a:t>
            </a:r>
          </a:p>
          <a:p>
            <a:pPr>
              <a:buNone/>
            </a:pPr>
            <a:r>
              <a:rPr lang="en-US" dirty="0" smtClean="0"/>
              <a:t>      Avoid “I” or “we” rather use ‘ the study or    research  shows-----’</a:t>
            </a:r>
          </a:p>
          <a:p>
            <a:r>
              <a:rPr lang="en-US" b="1" dirty="0" smtClean="0"/>
              <a:t>Aims and Objectives:</a:t>
            </a:r>
          </a:p>
          <a:p>
            <a:pPr>
              <a:buNone/>
            </a:pPr>
            <a:r>
              <a:rPr lang="en-US" dirty="0" smtClean="0"/>
              <a:t>      Short term target</a:t>
            </a:r>
          </a:p>
          <a:p>
            <a:pPr>
              <a:buNone/>
            </a:pPr>
            <a:r>
              <a:rPr lang="en-US" dirty="0" smtClean="0"/>
              <a:t>      It starts with </a:t>
            </a:r>
          </a:p>
          <a:p>
            <a:pPr>
              <a:buNone/>
            </a:pPr>
            <a:r>
              <a:rPr lang="en-US" dirty="0" smtClean="0"/>
              <a:t>      The research will----------( one time in the beginning)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b="1" dirty="0" smtClean="0"/>
              <a:t>Aim is one but objectives can be many.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6934200" cy="54864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Research Question</a:t>
            </a:r>
            <a:r>
              <a:rPr lang="en-US" sz="3200" dirty="0" smtClean="0"/>
              <a:t>:</a:t>
            </a:r>
          </a:p>
          <a:p>
            <a:pPr>
              <a:buNone/>
            </a:pPr>
            <a:r>
              <a:rPr lang="en-US" sz="3200" dirty="0" smtClean="0"/>
              <a:t>   Major research question is the problem which we are tackling.</a:t>
            </a:r>
          </a:p>
          <a:p>
            <a:r>
              <a:rPr lang="en-US" sz="3200" b="1" dirty="0" smtClean="0"/>
              <a:t>Hypothesis (optional):</a:t>
            </a:r>
          </a:p>
          <a:p>
            <a:pPr>
              <a:buNone/>
            </a:pPr>
            <a:r>
              <a:rPr lang="en-US" sz="3200" dirty="0" smtClean="0"/>
              <a:t>   Hypothesis is the statement which is to test.</a:t>
            </a:r>
          </a:p>
          <a:p>
            <a:r>
              <a:rPr lang="en-US" sz="3200" b="1" dirty="0" smtClean="0"/>
              <a:t>Literature Review:</a:t>
            </a:r>
          </a:p>
          <a:p>
            <a:pPr>
              <a:buNone/>
            </a:pPr>
            <a:r>
              <a:rPr lang="en-US" sz="3200" dirty="0" smtClean="0"/>
              <a:t>   Background, what previous researchers have done on it.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73914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Methodology:</a:t>
            </a:r>
          </a:p>
          <a:p>
            <a:pPr>
              <a:buNone/>
            </a:pPr>
            <a:r>
              <a:rPr lang="en-US" dirty="0" smtClean="0"/>
              <a:t>Qualitative, Quantitative, mixed</a:t>
            </a:r>
          </a:p>
          <a:p>
            <a:pPr>
              <a:buNone/>
            </a:pPr>
            <a:r>
              <a:rPr lang="en-US" dirty="0" smtClean="0"/>
              <a:t>1). </a:t>
            </a:r>
            <a:r>
              <a:rPr lang="en-US" b="1" dirty="0" smtClean="0"/>
              <a:t>Sample</a:t>
            </a:r>
          </a:p>
          <a:p>
            <a:pPr>
              <a:buNone/>
            </a:pPr>
            <a:r>
              <a:rPr lang="en-US" dirty="0" smtClean="0"/>
              <a:t>   Sample and choice of sample. How will you take the sample, justify it like random----, and reference should be there.</a:t>
            </a:r>
          </a:p>
          <a:p>
            <a:pPr>
              <a:buNone/>
            </a:pPr>
            <a:r>
              <a:rPr lang="en-US" dirty="0" smtClean="0"/>
              <a:t>2). </a:t>
            </a:r>
            <a:r>
              <a:rPr lang="en-US" b="1" dirty="0" smtClean="0"/>
              <a:t>Instrument:</a:t>
            </a:r>
          </a:p>
          <a:p>
            <a:pPr>
              <a:buNone/>
            </a:pPr>
            <a:r>
              <a:rPr lang="en-US" dirty="0" smtClean="0"/>
              <a:t>   It is a tool like questionnaire, observation, interview, the technique which you are going to adopt.</a:t>
            </a:r>
          </a:p>
          <a:p>
            <a:pPr>
              <a:buNone/>
            </a:pPr>
            <a:r>
              <a:rPr lang="en-US" dirty="0" smtClean="0"/>
              <a:t>3). </a:t>
            </a:r>
            <a:r>
              <a:rPr lang="en-US" b="1" dirty="0" smtClean="0"/>
              <a:t>Procedure:</a:t>
            </a:r>
          </a:p>
          <a:p>
            <a:pPr>
              <a:buNone/>
            </a:pPr>
            <a:r>
              <a:rPr lang="en-US" dirty="0" smtClean="0"/>
              <a:t>   How will you cope with all the instruments and sample and how will you </a:t>
            </a:r>
            <a:r>
              <a:rPr lang="en-US" dirty="0" smtClean="0"/>
              <a:t>carry on </a:t>
            </a:r>
            <a:r>
              <a:rPr lang="en-US" dirty="0" smtClean="0"/>
              <a:t>your research.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2562"/>
          </a:xfrm>
        </p:spPr>
        <p:txBody>
          <a:bodyPr>
            <a:normAutofit fontScale="90000"/>
          </a:bodyPr>
          <a:lstStyle/>
          <a:p>
            <a:r>
              <a:rPr lang="en-US" smtClean="0"/>
              <a:t>`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6858000" cy="52117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Data Collection</a:t>
            </a:r>
          </a:p>
          <a:p>
            <a:r>
              <a:rPr lang="en-US" sz="3600" dirty="0" smtClean="0"/>
              <a:t>Data Analysis</a:t>
            </a:r>
          </a:p>
          <a:p>
            <a:r>
              <a:rPr lang="en-US" sz="3600" dirty="0" smtClean="0"/>
              <a:t>Delimitations</a:t>
            </a:r>
          </a:p>
          <a:p>
            <a:r>
              <a:rPr lang="en-US" sz="3600" dirty="0" smtClean="0"/>
              <a:t>References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319</TotalTime>
  <Words>435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PowerPoint Presentation</vt:lpstr>
      <vt:lpstr>Steps Before Writing a Research Proposal</vt:lpstr>
      <vt:lpstr>A Good Research Proposal</vt:lpstr>
      <vt:lpstr>Components of Research Proposal</vt:lpstr>
      <vt:lpstr>PowerPoint Presentation</vt:lpstr>
      <vt:lpstr>Body of the Research</vt:lpstr>
      <vt:lpstr>PowerPoint Presentation</vt:lpstr>
      <vt:lpstr>PowerPoint Presentation</vt:lpstr>
      <vt:lpstr>`</vt:lpstr>
      <vt:lpstr>Home Task</vt:lpstr>
    </vt:vector>
  </TitlesOfParts>
  <Company>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a Research</dc:title>
  <dc:creator>Amir</dc:creator>
  <cp:lastModifiedBy>Anam</cp:lastModifiedBy>
  <cp:revision>27</cp:revision>
  <dcterms:created xsi:type="dcterms:W3CDTF">2013-06-11T07:40:13Z</dcterms:created>
  <dcterms:modified xsi:type="dcterms:W3CDTF">2015-06-24T07:37:04Z</dcterms:modified>
</cp:coreProperties>
</file>