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1" r:id="rId7"/>
    <p:sldId id="264" r:id="rId8"/>
    <p:sldId id="262" r:id="rId9"/>
    <p:sldId id="260" r:id="rId10"/>
    <p:sldId id="273" r:id="rId11"/>
    <p:sldId id="274" r:id="rId12"/>
    <p:sldId id="275" r:id="rId13"/>
    <p:sldId id="265" r:id="rId14"/>
    <p:sldId id="277" r:id="rId15"/>
    <p:sldId id="278" r:id="rId16"/>
    <p:sldId id="282" r:id="rId17"/>
    <p:sldId id="266" r:id="rId18"/>
    <p:sldId id="267" r:id="rId19"/>
    <p:sldId id="268" r:id="rId20"/>
    <p:sldId id="272" r:id="rId21"/>
    <p:sldId id="279" r:id="rId22"/>
    <p:sldId id="280"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705E0A-A61B-4F74-886B-63A8A682B8A5}"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en-US"/>
        </a:p>
      </dgm:t>
    </dgm:pt>
    <dgm:pt modelId="{A756C4F1-3DB8-42F2-B01E-22A5AE99C895}">
      <dgm:prSet phldrT="[Text]"/>
      <dgm:spPr/>
      <dgm:t>
        <a:bodyPr/>
        <a:lstStyle/>
        <a:p>
          <a:r>
            <a:rPr lang="ur-PK" dirty="0" smtClean="0"/>
            <a:t>Explain</a:t>
          </a:r>
          <a:endParaRPr lang="en-US" dirty="0"/>
        </a:p>
      </dgm:t>
    </dgm:pt>
    <dgm:pt modelId="{C0825A8B-5E33-4D77-8A29-1A47BD84CFCB}" type="parTrans" cxnId="{35B7757B-8BB7-4E39-9124-C119AE9CE999}">
      <dgm:prSet/>
      <dgm:spPr/>
      <dgm:t>
        <a:bodyPr/>
        <a:lstStyle/>
        <a:p>
          <a:endParaRPr lang="en-US"/>
        </a:p>
      </dgm:t>
    </dgm:pt>
    <dgm:pt modelId="{0DEB3F0B-DD91-4911-9124-3C06C0080BFC}" type="sibTrans" cxnId="{35B7757B-8BB7-4E39-9124-C119AE9CE999}">
      <dgm:prSet/>
      <dgm:spPr/>
      <dgm:t>
        <a:bodyPr/>
        <a:lstStyle/>
        <a:p>
          <a:endParaRPr lang="en-US"/>
        </a:p>
      </dgm:t>
    </dgm:pt>
    <dgm:pt modelId="{97E65F41-A090-40E6-9017-0BE7689B578D}">
      <dgm:prSet phldrT="[Text]"/>
      <dgm:spPr/>
      <dgm:t>
        <a:bodyPr/>
        <a:lstStyle/>
        <a:p>
          <a:r>
            <a:rPr lang="ur-PK" dirty="0" smtClean="0"/>
            <a:t>Persuade</a:t>
          </a:r>
          <a:endParaRPr lang="en-US" dirty="0"/>
        </a:p>
      </dgm:t>
    </dgm:pt>
    <dgm:pt modelId="{09EC09E2-741B-47B3-B6FA-A8CABCAEA8CD}" type="parTrans" cxnId="{95227AFA-01BF-4E76-B4B0-B591D8C5BA20}">
      <dgm:prSet/>
      <dgm:spPr/>
      <dgm:t>
        <a:bodyPr/>
        <a:lstStyle/>
        <a:p>
          <a:endParaRPr lang="en-US"/>
        </a:p>
      </dgm:t>
    </dgm:pt>
    <dgm:pt modelId="{EF4AB5BB-00C4-46E4-AAD6-E1D834C7681D}" type="sibTrans" cxnId="{95227AFA-01BF-4E76-B4B0-B591D8C5BA20}">
      <dgm:prSet/>
      <dgm:spPr/>
      <dgm:t>
        <a:bodyPr/>
        <a:lstStyle/>
        <a:p>
          <a:endParaRPr lang="en-US"/>
        </a:p>
      </dgm:t>
    </dgm:pt>
    <dgm:pt modelId="{F6CAEF6D-06BC-4D45-A4A8-CCE3BFD0733E}">
      <dgm:prSet phldrT="[Text]"/>
      <dgm:spPr/>
      <dgm:t>
        <a:bodyPr/>
        <a:lstStyle/>
        <a:p>
          <a:r>
            <a:rPr lang="ur-PK" dirty="0" smtClean="0"/>
            <a:t>Analyze</a:t>
          </a:r>
          <a:endParaRPr lang="en-US" dirty="0"/>
        </a:p>
      </dgm:t>
    </dgm:pt>
    <dgm:pt modelId="{83C4ACD2-4DB6-46AC-9E0B-81F3F09B140C}" type="parTrans" cxnId="{934172B4-2E4B-4420-9829-732A8ED5CB49}">
      <dgm:prSet/>
      <dgm:spPr/>
      <dgm:t>
        <a:bodyPr/>
        <a:lstStyle/>
        <a:p>
          <a:endParaRPr lang="en-US"/>
        </a:p>
      </dgm:t>
    </dgm:pt>
    <dgm:pt modelId="{766F3FF3-F0CA-4FC8-A141-A6DFCB8793D2}" type="sibTrans" cxnId="{934172B4-2E4B-4420-9829-732A8ED5CB49}">
      <dgm:prSet/>
      <dgm:spPr/>
      <dgm:t>
        <a:bodyPr/>
        <a:lstStyle/>
        <a:p>
          <a:endParaRPr lang="en-US"/>
        </a:p>
      </dgm:t>
    </dgm:pt>
    <dgm:pt modelId="{D4EFA0C6-05B3-4B98-9AAF-52D5E3F0DF66}" type="pres">
      <dgm:prSet presAssocID="{4F705E0A-A61B-4F74-886B-63A8A682B8A5}" presName="linear" presStyleCnt="0">
        <dgm:presLayoutVars>
          <dgm:dir/>
          <dgm:animLvl val="lvl"/>
          <dgm:resizeHandles val="exact"/>
        </dgm:presLayoutVars>
      </dgm:prSet>
      <dgm:spPr/>
      <dgm:t>
        <a:bodyPr/>
        <a:lstStyle/>
        <a:p>
          <a:endParaRPr lang="en-US"/>
        </a:p>
      </dgm:t>
    </dgm:pt>
    <dgm:pt modelId="{22B2E4D0-75E6-44C8-8C9C-504D6AA65910}" type="pres">
      <dgm:prSet presAssocID="{A756C4F1-3DB8-42F2-B01E-22A5AE99C895}" presName="parentLin" presStyleCnt="0"/>
      <dgm:spPr/>
    </dgm:pt>
    <dgm:pt modelId="{0FE1D88E-35D5-49A4-94F1-931EAAB337FE}" type="pres">
      <dgm:prSet presAssocID="{A756C4F1-3DB8-42F2-B01E-22A5AE99C895}" presName="parentLeftMargin" presStyleLbl="node1" presStyleIdx="0" presStyleCnt="3"/>
      <dgm:spPr/>
      <dgm:t>
        <a:bodyPr/>
        <a:lstStyle/>
        <a:p>
          <a:endParaRPr lang="en-US"/>
        </a:p>
      </dgm:t>
    </dgm:pt>
    <dgm:pt modelId="{D89DDB52-7759-4FA1-9660-C549C298329C}" type="pres">
      <dgm:prSet presAssocID="{A756C4F1-3DB8-42F2-B01E-22A5AE99C895}" presName="parentText" presStyleLbl="node1" presStyleIdx="0" presStyleCnt="3">
        <dgm:presLayoutVars>
          <dgm:chMax val="0"/>
          <dgm:bulletEnabled val="1"/>
        </dgm:presLayoutVars>
      </dgm:prSet>
      <dgm:spPr/>
      <dgm:t>
        <a:bodyPr/>
        <a:lstStyle/>
        <a:p>
          <a:endParaRPr lang="en-US"/>
        </a:p>
      </dgm:t>
    </dgm:pt>
    <dgm:pt modelId="{7541A557-2E78-4A42-B1F0-2F130A26B2F7}" type="pres">
      <dgm:prSet presAssocID="{A756C4F1-3DB8-42F2-B01E-22A5AE99C895}" presName="negativeSpace" presStyleCnt="0"/>
      <dgm:spPr/>
    </dgm:pt>
    <dgm:pt modelId="{7D398A8E-84BF-40FD-A2E5-20B6666383EB}" type="pres">
      <dgm:prSet presAssocID="{A756C4F1-3DB8-42F2-B01E-22A5AE99C895}" presName="childText" presStyleLbl="conFgAcc1" presStyleIdx="0" presStyleCnt="3">
        <dgm:presLayoutVars>
          <dgm:bulletEnabled val="1"/>
        </dgm:presLayoutVars>
      </dgm:prSet>
      <dgm:spPr/>
    </dgm:pt>
    <dgm:pt modelId="{5769E3F9-BCAA-4A45-921A-71B6EDCFB47A}" type="pres">
      <dgm:prSet presAssocID="{0DEB3F0B-DD91-4911-9124-3C06C0080BFC}" presName="spaceBetweenRectangles" presStyleCnt="0"/>
      <dgm:spPr/>
    </dgm:pt>
    <dgm:pt modelId="{9878B296-BA1E-4AF5-A37C-ED26B2A05247}" type="pres">
      <dgm:prSet presAssocID="{97E65F41-A090-40E6-9017-0BE7689B578D}" presName="parentLin" presStyleCnt="0"/>
      <dgm:spPr/>
    </dgm:pt>
    <dgm:pt modelId="{2667BFAB-0F06-49C0-863E-5DAE194506E6}" type="pres">
      <dgm:prSet presAssocID="{97E65F41-A090-40E6-9017-0BE7689B578D}" presName="parentLeftMargin" presStyleLbl="node1" presStyleIdx="0" presStyleCnt="3"/>
      <dgm:spPr/>
      <dgm:t>
        <a:bodyPr/>
        <a:lstStyle/>
        <a:p>
          <a:endParaRPr lang="en-US"/>
        </a:p>
      </dgm:t>
    </dgm:pt>
    <dgm:pt modelId="{F0253EBB-3950-4CD5-8ED5-CEEB6E14BC06}" type="pres">
      <dgm:prSet presAssocID="{97E65F41-A090-40E6-9017-0BE7689B578D}" presName="parentText" presStyleLbl="node1" presStyleIdx="1" presStyleCnt="3">
        <dgm:presLayoutVars>
          <dgm:chMax val="0"/>
          <dgm:bulletEnabled val="1"/>
        </dgm:presLayoutVars>
      </dgm:prSet>
      <dgm:spPr/>
      <dgm:t>
        <a:bodyPr/>
        <a:lstStyle/>
        <a:p>
          <a:endParaRPr lang="en-US"/>
        </a:p>
      </dgm:t>
    </dgm:pt>
    <dgm:pt modelId="{FF7FC029-B192-426B-8F8E-E4C865505A8E}" type="pres">
      <dgm:prSet presAssocID="{97E65F41-A090-40E6-9017-0BE7689B578D}" presName="negativeSpace" presStyleCnt="0"/>
      <dgm:spPr/>
    </dgm:pt>
    <dgm:pt modelId="{5D9FBDFD-DFB9-41DE-94CD-8E00CD71BCA7}" type="pres">
      <dgm:prSet presAssocID="{97E65F41-A090-40E6-9017-0BE7689B578D}" presName="childText" presStyleLbl="conFgAcc1" presStyleIdx="1" presStyleCnt="3">
        <dgm:presLayoutVars>
          <dgm:bulletEnabled val="1"/>
        </dgm:presLayoutVars>
      </dgm:prSet>
      <dgm:spPr/>
    </dgm:pt>
    <dgm:pt modelId="{C56E56F5-7068-4087-993D-1B687BD7524E}" type="pres">
      <dgm:prSet presAssocID="{EF4AB5BB-00C4-46E4-AAD6-E1D834C7681D}" presName="spaceBetweenRectangles" presStyleCnt="0"/>
      <dgm:spPr/>
    </dgm:pt>
    <dgm:pt modelId="{77D1C4DB-4380-42E9-B37E-DCB161256A94}" type="pres">
      <dgm:prSet presAssocID="{F6CAEF6D-06BC-4D45-A4A8-CCE3BFD0733E}" presName="parentLin" presStyleCnt="0"/>
      <dgm:spPr/>
    </dgm:pt>
    <dgm:pt modelId="{24070EC1-8463-4190-91C5-AE069295383A}" type="pres">
      <dgm:prSet presAssocID="{F6CAEF6D-06BC-4D45-A4A8-CCE3BFD0733E}" presName="parentLeftMargin" presStyleLbl="node1" presStyleIdx="1" presStyleCnt="3"/>
      <dgm:spPr/>
      <dgm:t>
        <a:bodyPr/>
        <a:lstStyle/>
        <a:p>
          <a:endParaRPr lang="en-US"/>
        </a:p>
      </dgm:t>
    </dgm:pt>
    <dgm:pt modelId="{600F537D-E17F-4CA3-BAF8-8978CA49556B}" type="pres">
      <dgm:prSet presAssocID="{F6CAEF6D-06BC-4D45-A4A8-CCE3BFD0733E}" presName="parentText" presStyleLbl="node1" presStyleIdx="2" presStyleCnt="3">
        <dgm:presLayoutVars>
          <dgm:chMax val="0"/>
          <dgm:bulletEnabled val="1"/>
        </dgm:presLayoutVars>
      </dgm:prSet>
      <dgm:spPr/>
      <dgm:t>
        <a:bodyPr/>
        <a:lstStyle/>
        <a:p>
          <a:endParaRPr lang="en-US"/>
        </a:p>
      </dgm:t>
    </dgm:pt>
    <dgm:pt modelId="{AFAEB027-4BE4-4432-80BF-CA8879378B91}" type="pres">
      <dgm:prSet presAssocID="{F6CAEF6D-06BC-4D45-A4A8-CCE3BFD0733E}" presName="negativeSpace" presStyleCnt="0"/>
      <dgm:spPr/>
    </dgm:pt>
    <dgm:pt modelId="{C340DE5A-E24D-4544-A329-B7C3214DD2CE}" type="pres">
      <dgm:prSet presAssocID="{F6CAEF6D-06BC-4D45-A4A8-CCE3BFD0733E}" presName="childText" presStyleLbl="conFgAcc1" presStyleIdx="2" presStyleCnt="3">
        <dgm:presLayoutVars>
          <dgm:bulletEnabled val="1"/>
        </dgm:presLayoutVars>
      </dgm:prSet>
      <dgm:spPr/>
    </dgm:pt>
  </dgm:ptLst>
  <dgm:cxnLst>
    <dgm:cxn modelId="{6E1A1808-7F12-4573-B6F9-45D87A8CB218}" type="presOf" srcId="{97E65F41-A090-40E6-9017-0BE7689B578D}" destId="{F0253EBB-3950-4CD5-8ED5-CEEB6E14BC06}" srcOrd="1" destOrd="0" presId="urn:microsoft.com/office/officeart/2005/8/layout/list1"/>
    <dgm:cxn modelId="{052E0B8D-6867-4334-8CDF-4CF0A2D752CC}" type="presOf" srcId="{A756C4F1-3DB8-42F2-B01E-22A5AE99C895}" destId="{0FE1D88E-35D5-49A4-94F1-931EAAB337FE}" srcOrd="0" destOrd="0" presId="urn:microsoft.com/office/officeart/2005/8/layout/list1"/>
    <dgm:cxn modelId="{B5184CDB-6D32-4982-B3B3-F60C0011FBDC}" type="presOf" srcId="{97E65F41-A090-40E6-9017-0BE7689B578D}" destId="{2667BFAB-0F06-49C0-863E-5DAE194506E6}" srcOrd="0" destOrd="0" presId="urn:microsoft.com/office/officeart/2005/8/layout/list1"/>
    <dgm:cxn modelId="{C794F24B-35AA-4D8E-BCDC-222EE6F08B71}" type="presOf" srcId="{4F705E0A-A61B-4F74-886B-63A8A682B8A5}" destId="{D4EFA0C6-05B3-4B98-9AAF-52D5E3F0DF66}" srcOrd="0" destOrd="0" presId="urn:microsoft.com/office/officeart/2005/8/layout/list1"/>
    <dgm:cxn modelId="{DF99D9C7-3BED-4895-9C9F-F6A2099E7B07}" type="presOf" srcId="{F6CAEF6D-06BC-4D45-A4A8-CCE3BFD0733E}" destId="{24070EC1-8463-4190-91C5-AE069295383A}" srcOrd="0" destOrd="0" presId="urn:microsoft.com/office/officeart/2005/8/layout/list1"/>
    <dgm:cxn modelId="{2DB3962D-FEFB-4474-BAAB-53602008DB7D}" type="presOf" srcId="{A756C4F1-3DB8-42F2-B01E-22A5AE99C895}" destId="{D89DDB52-7759-4FA1-9660-C549C298329C}" srcOrd="1" destOrd="0" presId="urn:microsoft.com/office/officeart/2005/8/layout/list1"/>
    <dgm:cxn modelId="{D0CDC260-9DEB-46E8-9181-05CDB78912FA}" type="presOf" srcId="{F6CAEF6D-06BC-4D45-A4A8-CCE3BFD0733E}" destId="{600F537D-E17F-4CA3-BAF8-8978CA49556B}" srcOrd="1" destOrd="0" presId="urn:microsoft.com/office/officeart/2005/8/layout/list1"/>
    <dgm:cxn modelId="{934172B4-2E4B-4420-9829-732A8ED5CB49}" srcId="{4F705E0A-A61B-4F74-886B-63A8A682B8A5}" destId="{F6CAEF6D-06BC-4D45-A4A8-CCE3BFD0733E}" srcOrd="2" destOrd="0" parTransId="{83C4ACD2-4DB6-46AC-9E0B-81F3F09B140C}" sibTransId="{766F3FF3-F0CA-4FC8-A141-A6DFCB8793D2}"/>
    <dgm:cxn modelId="{95227AFA-01BF-4E76-B4B0-B591D8C5BA20}" srcId="{4F705E0A-A61B-4F74-886B-63A8A682B8A5}" destId="{97E65F41-A090-40E6-9017-0BE7689B578D}" srcOrd="1" destOrd="0" parTransId="{09EC09E2-741B-47B3-B6FA-A8CABCAEA8CD}" sibTransId="{EF4AB5BB-00C4-46E4-AAD6-E1D834C7681D}"/>
    <dgm:cxn modelId="{35B7757B-8BB7-4E39-9124-C119AE9CE999}" srcId="{4F705E0A-A61B-4F74-886B-63A8A682B8A5}" destId="{A756C4F1-3DB8-42F2-B01E-22A5AE99C895}" srcOrd="0" destOrd="0" parTransId="{C0825A8B-5E33-4D77-8A29-1A47BD84CFCB}" sibTransId="{0DEB3F0B-DD91-4911-9124-3C06C0080BFC}"/>
    <dgm:cxn modelId="{23F991DA-4CFF-4B26-8467-B4D45CB627B9}" type="presParOf" srcId="{D4EFA0C6-05B3-4B98-9AAF-52D5E3F0DF66}" destId="{22B2E4D0-75E6-44C8-8C9C-504D6AA65910}" srcOrd="0" destOrd="0" presId="urn:microsoft.com/office/officeart/2005/8/layout/list1"/>
    <dgm:cxn modelId="{3F722A77-3868-419C-838C-3C42C1F6FA4E}" type="presParOf" srcId="{22B2E4D0-75E6-44C8-8C9C-504D6AA65910}" destId="{0FE1D88E-35D5-49A4-94F1-931EAAB337FE}" srcOrd="0" destOrd="0" presId="urn:microsoft.com/office/officeart/2005/8/layout/list1"/>
    <dgm:cxn modelId="{6A520567-63A1-4921-9A7F-8048BABF27CE}" type="presParOf" srcId="{22B2E4D0-75E6-44C8-8C9C-504D6AA65910}" destId="{D89DDB52-7759-4FA1-9660-C549C298329C}" srcOrd="1" destOrd="0" presId="urn:microsoft.com/office/officeart/2005/8/layout/list1"/>
    <dgm:cxn modelId="{E5CD0CE2-9179-40D1-BC02-3E2B480C462E}" type="presParOf" srcId="{D4EFA0C6-05B3-4B98-9AAF-52D5E3F0DF66}" destId="{7541A557-2E78-4A42-B1F0-2F130A26B2F7}" srcOrd="1" destOrd="0" presId="urn:microsoft.com/office/officeart/2005/8/layout/list1"/>
    <dgm:cxn modelId="{0FAC6B41-6BEC-4CB2-9F2E-3FA2BEF047F9}" type="presParOf" srcId="{D4EFA0C6-05B3-4B98-9AAF-52D5E3F0DF66}" destId="{7D398A8E-84BF-40FD-A2E5-20B6666383EB}" srcOrd="2" destOrd="0" presId="urn:microsoft.com/office/officeart/2005/8/layout/list1"/>
    <dgm:cxn modelId="{6D0F3109-BAE2-48DE-8B06-3AF9BD103FB5}" type="presParOf" srcId="{D4EFA0C6-05B3-4B98-9AAF-52D5E3F0DF66}" destId="{5769E3F9-BCAA-4A45-921A-71B6EDCFB47A}" srcOrd="3" destOrd="0" presId="urn:microsoft.com/office/officeart/2005/8/layout/list1"/>
    <dgm:cxn modelId="{EC22466B-A944-4734-96EF-18B482C787AF}" type="presParOf" srcId="{D4EFA0C6-05B3-4B98-9AAF-52D5E3F0DF66}" destId="{9878B296-BA1E-4AF5-A37C-ED26B2A05247}" srcOrd="4" destOrd="0" presId="urn:microsoft.com/office/officeart/2005/8/layout/list1"/>
    <dgm:cxn modelId="{4B55D824-EAA8-407E-BF78-708BE7398C1D}" type="presParOf" srcId="{9878B296-BA1E-4AF5-A37C-ED26B2A05247}" destId="{2667BFAB-0F06-49C0-863E-5DAE194506E6}" srcOrd="0" destOrd="0" presId="urn:microsoft.com/office/officeart/2005/8/layout/list1"/>
    <dgm:cxn modelId="{ED2CAF57-79AE-4269-9E57-02DD251AB22F}" type="presParOf" srcId="{9878B296-BA1E-4AF5-A37C-ED26B2A05247}" destId="{F0253EBB-3950-4CD5-8ED5-CEEB6E14BC06}" srcOrd="1" destOrd="0" presId="urn:microsoft.com/office/officeart/2005/8/layout/list1"/>
    <dgm:cxn modelId="{93DAEEE5-7ED8-4F2F-A72A-249F3E7EA159}" type="presParOf" srcId="{D4EFA0C6-05B3-4B98-9AAF-52D5E3F0DF66}" destId="{FF7FC029-B192-426B-8F8E-E4C865505A8E}" srcOrd="5" destOrd="0" presId="urn:microsoft.com/office/officeart/2005/8/layout/list1"/>
    <dgm:cxn modelId="{608B53DB-B4E8-4F3F-AAF3-6626C33997CA}" type="presParOf" srcId="{D4EFA0C6-05B3-4B98-9AAF-52D5E3F0DF66}" destId="{5D9FBDFD-DFB9-41DE-94CD-8E00CD71BCA7}" srcOrd="6" destOrd="0" presId="urn:microsoft.com/office/officeart/2005/8/layout/list1"/>
    <dgm:cxn modelId="{ADAD1E56-09E7-4386-A975-903E638D2FD0}" type="presParOf" srcId="{D4EFA0C6-05B3-4B98-9AAF-52D5E3F0DF66}" destId="{C56E56F5-7068-4087-993D-1B687BD7524E}" srcOrd="7" destOrd="0" presId="urn:microsoft.com/office/officeart/2005/8/layout/list1"/>
    <dgm:cxn modelId="{F0EEFE6E-F31B-43D8-BD27-118DD087596B}" type="presParOf" srcId="{D4EFA0C6-05B3-4B98-9AAF-52D5E3F0DF66}" destId="{77D1C4DB-4380-42E9-B37E-DCB161256A94}" srcOrd="8" destOrd="0" presId="urn:microsoft.com/office/officeart/2005/8/layout/list1"/>
    <dgm:cxn modelId="{1090426A-973C-41FC-9A16-ADAC265E008F}" type="presParOf" srcId="{77D1C4DB-4380-42E9-B37E-DCB161256A94}" destId="{24070EC1-8463-4190-91C5-AE069295383A}" srcOrd="0" destOrd="0" presId="urn:microsoft.com/office/officeart/2005/8/layout/list1"/>
    <dgm:cxn modelId="{B16F017E-6BA5-43D3-8D28-A4E1E2B8B681}" type="presParOf" srcId="{77D1C4DB-4380-42E9-B37E-DCB161256A94}" destId="{600F537D-E17F-4CA3-BAF8-8978CA49556B}" srcOrd="1" destOrd="0" presId="urn:microsoft.com/office/officeart/2005/8/layout/list1"/>
    <dgm:cxn modelId="{4CF6A206-50B4-4B82-B9BC-45065E56B6DE}" type="presParOf" srcId="{D4EFA0C6-05B3-4B98-9AAF-52D5E3F0DF66}" destId="{AFAEB027-4BE4-4432-80BF-CA8879378B91}" srcOrd="9" destOrd="0" presId="urn:microsoft.com/office/officeart/2005/8/layout/list1"/>
    <dgm:cxn modelId="{BE369573-A345-44D3-A9D3-95CE7236D3E1}" type="presParOf" srcId="{D4EFA0C6-05B3-4B98-9AAF-52D5E3F0DF66}" destId="{C340DE5A-E24D-4544-A329-B7C3214DD2C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FD811F-627D-424B-9603-19DC3DE4845C}" type="doc">
      <dgm:prSet loTypeId="urn:microsoft.com/office/officeart/2005/8/layout/radial3" loCatId="relationship" qsTypeId="urn:microsoft.com/office/officeart/2005/8/quickstyle/3d3" qsCatId="3D" csTypeId="urn:microsoft.com/office/officeart/2005/8/colors/accent2_5" csCatId="accent2" phldr="1"/>
      <dgm:spPr/>
      <dgm:t>
        <a:bodyPr/>
        <a:lstStyle/>
        <a:p>
          <a:endParaRPr lang="en-US"/>
        </a:p>
      </dgm:t>
    </dgm:pt>
    <dgm:pt modelId="{3C129F7A-25BC-4A13-8FD3-007778063362}">
      <dgm:prSet phldrT="[Text]"/>
      <dgm:spPr/>
      <dgm:t>
        <a:bodyPr/>
        <a:lstStyle/>
        <a:p>
          <a:r>
            <a:rPr lang="ur-PK" dirty="0" smtClean="0"/>
            <a:t>Larger Context</a:t>
          </a:r>
          <a:endParaRPr lang="en-US" dirty="0"/>
        </a:p>
      </dgm:t>
    </dgm:pt>
    <dgm:pt modelId="{D28665FB-E1E8-4ECC-953A-D9D8BDB3D268}" type="parTrans" cxnId="{4CABFE74-6B5C-44AF-915B-E3D978059FD3}">
      <dgm:prSet/>
      <dgm:spPr/>
      <dgm:t>
        <a:bodyPr/>
        <a:lstStyle/>
        <a:p>
          <a:endParaRPr lang="en-US"/>
        </a:p>
      </dgm:t>
    </dgm:pt>
    <dgm:pt modelId="{4410F5B2-AF58-443C-BA64-3EC4C73A125E}" type="sibTrans" cxnId="{4CABFE74-6B5C-44AF-915B-E3D978059FD3}">
      <dgm:prSet/>
      <dgm:spPr/>
      <dgm:t>
        <a:bodyPr/>
        <a:lstStyle/>
        <a:p>
          <a:endParaRPr lang="en-US"/>
        </a:p>
      </dgm:t>
    </dgm:pt>
    <dgm:pt modelId="{74B7C389-D1BC-484C-BE8E-69D701A02F0A}">
      <dgm:prSet phldrT="[Text]"/>
      <dgm:spPr/>
      <dgm:t>
        <a:bodyPr/>
        <a:lstStyle/>
        <a:p>
          <a:r>
            <a:rPr lang="ur-PK" dirty="0" smtClean="0"/>
            <a:t>Historical</a:t>
          </a:r>
          <a:endParaRPr lang="en-US" dirty="0"/>
        </a:p>
      </dgm:t>
    </dgm:pt>
    <dgm:pt modelId="{E5458BBF-9FF4-4138-80B0-0BBF807A3003}" type="parTrans" cxnId="{842300ED-C6DF-4DA8-A061-A9E42B7CC684}">
      <dgm:prSet/>
      <dgm:spPr/>
      <dgm:t>
        <a:bodyPr/>
        <a:lstStyle/>
        <a:p>
          <a:endParaRPr lang="en-US"/>
        </a:p>
      </dgm:t>
    </dgm:pt>
    <dgm:pt modelId="{5D20A279-2F81-4239-8511-EBF1C96A2724}" type="sibTrans" cxnId="{842300ED-C6DF-4DA8-A061-A9E42B7CC684}">
      <dgm:prSet/>
      <dgm:spPr/>
      <dgm:t>
        <a:bodyPr/>
        <a:lstStyle/>
        <a:p>
          <a:endParaRPr lang="en-US"/>
        </a:p>
      </dgm:t>
    </dgm:pt>
    <dgm:pt modelId="{2EB7F717-FD4E-4298-A32C-8CA09379E387}">
      <dgm:prSet phldrT="[Text]"/>
      <dgm:spPr/>
      <dgm:t>
        <a:bodyPr/>
        <a:lstStyle/>
        <a:p>
          <a:r>
            <a:rPr lang="ur-PK" dirty="0" smtClean="0"/>
            <a:t>Social</a:t>
          </a:r>
          <a:endParaRPr lang="en-US" dirty="0"/>
        </a:p>
      </dgm:t>
    </dgm:pt>
    <dgm:pt modelId="{37BC0F5F-0AD1-4BC1-9F4F-CEB2876B2A1A}" type="parTrans" cxnId="{0B172F47-3396-4404-8424-2B1AE2634111}">
      <dgm:prSet/>
      <dgm:spPr/>
      <dgm:t>
        <a:bodyPr/>
        <a:lstStyle/>
        <a:p>
          <a:endParaRPr lang="en-US"/>
        </a:p>
      </dgm:t>
    </dgm:pt>
    <dgm:pt modelId="{C52B8778-13C5-4E00-9C14-409CF734514D}" type="sibTrans" cxnId="{0B172F47-3396-4404-8424-2B1AE2634111}">
      <dgm:prSet/>
      <dgm:spPr/>
      <dgm:t>
        <a:bodyPr/>
        <a:lstStyle/>
        <a:p>
          <a:endParaRPr lang="en-US"/>
        </a:p>
      </dgm:t>
    </dgm:pt>
    <dgm:pt modelId="{759FC0CC-4C65-4059-93A2-CA530254D617}">
      <dgm:prSet phldrT="[Text]"/>
      <dgm:spPr/>
      <dgm:t>
        <a:bodyPr/>
        <a:lstStyle/>
        <a:p>
          <a:r>
            <a:rPr lang="ur-PK" dirty="0" smtClean="0"/>
            <a:t>Cultural</a:t>
          </a:r>
          <a:endParaRPr lang="en-US" dirty="0"/>
        </a:p>
      </dgm:t>
    </dgm:pt>
    <dgm:pt modelId="{16B3F99F-FE61-4720-BEFA-A2BAC4D61B5E}" type="parTrans" cxnId="{2E5C6FF4-A5A9-43D3-9708-06013C0AD19D}">
      <dgm:prSet/>
      <dgm:spPr/>
      <dgm:t>
        <a:bodyPr/>
        <a:lstStyle/>
        <a:p>
          <a:endParaRPr lang="en-US"/>
        </a:p>
      </dgm:t>
    </dgm:pt>
    <dgm:pt modelId="{31DBA05B-342E-496C-8BDF-9B6545C7ED77}" type="sibTrans" cxnId="{2E5C6FF4-A5A9-43D3-9708-06013C0AD19D}">
      <dgm:prSet/>
      <dgm:spPr/>
      <dgm:t>
        <a:bodyPr/>
        <a:lstStyle/>
        <a:p>
          <a:endParaRPr lang="en-US"/>
        </a:p>
      </dgm:t>
    </dgm:pt>
    <dgm:pt modelId="{FF83F021-4E39-48D8-BE47-F73F546E4946}">
      <dgm:prSet phldrT="[Text]"/>
      <dgm:spPr/>
      <dgm:t>
        <a:bodyPr/>
        <a:lstStyle/>
        <a:p>
          <a:r>
            <a:rPr lang="en-US" dirty="0" smtClean="0"/>
            <a:t>G</a:t>
          </a:r>
          <a:r>
            <a:rPr lang="ur-PK" dirty="0" smtClean="0"/>
            <a:t>eographical</a:t>
          </a:r>
          <a:endParaRPr lang="en-US" dirty="0"/>
        </a:p>
      </dgm:t>
    </dgm:pt>
    <dgm:pt modelId="{203E61C2-9CE7-4E3A-B6B0-7D1E83D2FB99}" type="parTrans" cxnId="{873FAF9F-60AA-4B12-AA16-76B099F142D0}">
      <dgm:prSet/>
      <dgm:spPr/>
      <dgm:t>
        <a:bodyPr/>
        <a:lstStyle/>
        <a:p>
          <a:endParaRPr lang="en-US"/>
        </a:p>
      </dgm:t>
    </dgm:pt>
    <dgm:pt modelId="{52880C5E-E04A-4FBD-B50C-FB3F3700A28B}" type="sibTrans" cxnId="{873FAF9F-60AA-4B12-AA16-76B099F142D0}">
      <dgm:prSet/>
      <dgm:spPr/>
      <dgm:t>
        <a:bodyPr/>
        <a:lstStyle/>
        <a:p>
          <a:endParaRPr lang="en-US"/>
        </a:p>
      </dgm:t>
    </dgm:pt>
    <dgm:pt modelId="{3B9B76A6-4C5A-4FDF-B578-7BD45592E596}">
      <dgm:prSet phldrT="[Text]"/>
      <dgm:spPr/>
      <dgm:t>
        <a:bodyPr/>
        <a:lstStyle/>
        <a:p>
          <a:r>
            <a:rPr lang="en-US" dirty="0" smtClean="0"/>
            <a:t>F</a:t>
          </a:r>
          <a:r>
            <a:rPr lang="ur-PK" dirty="0" smtClean="0"/>
            <a:t>unctional</a:t>
          </a:r>
          <a:endParaRPr lang="en-US" dirty="0"/>
        </a:p>
      </dgm:t>
    </dgm:pt>
    <dgm:pt modelId="{AC5F6E20-02B1-469E-B128-C44F6A4B5E0D}" type="parTrans" cxnId="{1C763A8A-D560-4F9F-8C85-F4A6DFB39267}">
      <dgm:prSet/>
      <dgm:spPr/>
      <dgm:t>
        <a:bodyPr/>
        <a:lstStyle/>
        <a:p>
          <a:endParaRPr lang="en-US"/>
        </a:p>
      </dgm:t>
    </dgm:pt>
    <dgm:pt modelId="{1B4E7F54-D990-446B-9A5B-70FBBDB15371}" type="sibTrans" cxnId="{1C763A8A-D560-4F9F-8C85-F4A6DFB39267}">
      <dgm:prSet/>
      <dgm:spPr/>
      <dgm:t>
        <a:bodyPr/>
        <a:lstStyle/>
        <a:p>
          <a:endParaRPr lang="en-US"/>
        </a:p>
      </dgm:t>
    </dgm:pt>
    <dgm:pt modelId="{4706BDEF-FCF7-4C34-AE88-21255776E8DE}">
      <dgm:prSet phldrT="[Text]"/>
      <dgm:spPr/>
      <dgm:t>
        <a:bodyPr/>
        <a:lstStyle/>
        <a:p>
          <a:r>
            <a:rPr lang="ur-PK" dirty="0" smtClean="0"/>
            <a:t>Economics</a:t>
          </a:r>
          <a:endParaRPr lang="en-US" dirty="0"/>
        </a:p>
      </dgm:t>
    </dgm:pt>
    <dgm:pt modelId="{D8A8DCD2-CD84-4AC9-A843-54BB800ACD16}" type="parTrans" cxnId="{DEB3D420-4A1C-41FA-8500-912EC0643996}">
      <dgm:prSet/>
      <dgm:spPr/>
      <dgm:t>
        <a:bodyPr/>
        <a:lstStyle/>
        <a:p>
          <a:endParaRPr lang="en-US"/>
        </a:p>
      </dgm:t>
    </dgm:pt>
    <dgm:pt modelId="{F0425404-24F6-4136-BBAB-4D28D5E23CA5}" type="sibTrans" cxnId="{DEB3D420-4A1C-41FA-8500-912EC0643996}">
      <dgm:prSet/>
      <dgm:spPr/>
      <dgm:t>
        <a:bodyPr/>
        <a:lstStyle/>
        <a:p>
          <a:endParaRPr lang="en-US"/>
        </a:p>
      </dgm:t>
    </dgm:pt>
    <dgm:pt modelId="{44BE3969-44F4-4228-8DE7-1BA749ABA1B4}" type="pres">
      <dgm:prSet presAssocID="{9FFD811F-627D-424B-9603-19DC3DE4845C}" presName="composite" presStyleCnt="0">
        <dgm:presLayoutVars>
          <dgm:chMax val="1"/>
          <dgm:dir/>
          <dgm:resizeHandles val="exact"/>
        </dgm:presLayoutVars>
      </dgm:prSet>
      <dgm:spPr/>
      <dgm:t>
        <a:bodyPr/>
        <a:lstStyle/>
        <a:p>
          <a:endParaRPr lang="en-US"/>
        </a:p>
      </dgm:t>
    </dgm:pt>
    <dgm:pt modelId="{049C5722-99AD-4B50-AB0C-5CF54B2328E6}" type="pres">
      <dgm:prSet presAssocID="{9FFD811F-627D-424B-9603-19DC3DE4845C}" presName="radial" presStyleCnt="0">
        <dgm:presLayoutVars>
          <dgm:animLvl val="ctr"/>
        </dgm:presLayoutVars>
      </dgm:prSet>
      <dgm:spPr/>
    </dgm:pt>
    <dgm:pt modelId="{103FAF85-D379-4888-B6A0-545A43EA5AB8}" type="pres">
      <dgm:prSet presAssocID="{3C129F7A-25BC-4A13-8FD3-007778063362}" presName="centerShape" presStyleLbl="vennNode1" presStyleIdx="0" presStyleCnt="7"/>
      <dgm:spPr/>
      <dgm:t>
        <a:bodyPr/>
        <a:lstStyle/>
        <a:p>
          <a:endParaRPr lang="en-US"/>
        </a:p>
      </dgm:t>
    </dgm:pt>
    <dgm:pt modelId="{9C16BA30-1854-4984-BAC4-2B9A0DF657D7}" type="pres">
      <dgm:prSet presAssocID="{74B7C389-D1BC-484C-BE8E-69D701A02F0A}" presName="node" presStyleLbl="vennNode1" presStyleIdx="1" presStyleCnt="7">
        <dgm:presLayoutVars>
          <dgm:bulletEnabled val="1"/>
        </dgm:presLayoutVars>
      </dgm:prSet>
      <dgm:spPr/>
      <dgm:t>
        <a:bodyPr/>
        <a:lstStyle/>
        <a:p>
          <a:endParaRPr lang="en-US"/>
        </a:p>
      </dgm:t>
    </dgm:pt>
    <dgm:pt modelId="{1C7647BC-992C-4740-8E59-B746AA617D4E}" type="pres">
      <dgm:prSet presAssocID="{2EB7F717-FD4E-4298-A32C-8CA09379E387}" presName="node" presStyleLbl="vennNode1" presStyleIdx="2" presStyleCnt="7">
        <dgm:presLayoutVars>
          <dgm:bulletEnabled val="1"/>
        </dgm:presLayoutVars>
      </dgm:prSet>
      <dgm:spPr/>
      <dgm:t>
        <a:bodyPr/>
        <a:lstStyle/>
        <a:p>
          <a:endParaRPr lang="en-US"/>
        </a:p>
      </dgm:t>
    </dgm:pt>
    <dgm:pt modelId="{C9DEBD51-86A3-4894-AD75-88EE11F9752A}" type="pres">
      <dgm:prSet presAssocID="{759FC0CC-4C65-4059-93A2-CA530254D617}" presName="node" presStyleLbl="vennNode1" presStyleIdx="3" presStyleCnt="7">
        <dgm:presLayoutVars>
          <dgm:bulletEnabled val="1"/>
        </dgm:presLayoutVars>
      </dgm:prSet>
      <dgm:spPr/>
      <dgm:t>
        <a:bodyPr/>
        <a:lstStyle/>
        <a:p>
          <a:endParaRPr lang="en-US"/>
        </a:p>
      </dgm:t>
    </dgm:pt>
    <dgm:pt modelId="{C9B0D13A-172F-4B2F-A83D-91B83E2325FC}" type="pres">
      <dgm:prSet presAssocID="{FF83F021-4E39-48D8-BE47-F73F546E4946}" presName="node" presStyleLbl="vennNode1" presStyleIdx="4" presStyleCnt="7">
        <dgm:presLayoutVars>
          <dgm:bulletEnabled val="1"/>
        </dgm:presLayoutVars>
      </dgm:prSet>
      <dgm:spPr/>
      <dgm:t>
        <a:bodyPr/>
        <a:lstStyle/>
        <a:p>
          <a:endParaRPr lang="en-US"/>
        </a:p>
      </dgm:t>
    </dgm:pt>
    <dgm:pt modelId="{3BC85DDA-CD55-4F72-942A-3D3B123DDA4B}" type="pres">
      <dgm:prSet presAssocID="{3B9B76A6-4C5A-4FDF-B578-7BD45592E596}" presName="node" presStyleLbl="vennNode1" presStyleIdx="5" presStyleCnt="7">
        <dgm:presLayoutVars>
          <dgm:bulletEnabled val="1"/>
        </dgm:presLayoutVars>
      </dgm:prSet>
      <dgm:spPr/>
      <dgm:t>
        <a:bodyPr/>
        <a:lstStyle/>
        <a:p>
          <a:endParaRPr lang="en-US"/>
        </a:p>
      </dgm:t>
    </dgm:pt>
    <dgm:pt modelId="{6F1A4820-768E-4739-A436-A8C4E90A4C15}" type="pres">
      <dgm:prSet presAssocID="{4706BDEF-FCF7-4C34-AE88-21255776E8DE}" presName="node" presStyleLbl="vennNode1" presStyleIdx="6" presStyleCnt="7">
        <dgm:presLayoutVars>
          <dgm:bulletEnabled val="1"/>
        </dgm:presLayoutVars>
      </dgm:prSet>
      <dgm:spPr/>
      <dgm:t>
        <a:bodyPr/>
        <a:lstStyle/>
        <a:p>
          <a:endParaRPr lang="en-US"/>
        </a:p>
      </dgm:t>
    </dgm:pt>
  </dgm:ptLst>
  <dgm:cxnLst>
    <dgm:cxn modelId="{AA61B0A5-C16E-4622-8638-7370E0DFC465}" type="presOf" srcId="{2EB7F717-FD4E-4298-A32C-8CA09379E387}" destId="{1C7647BC-992C-4740-8E59-B746AA617D4E}" srcOrd="0" destOrd="0" presId="urn:microsoft.com/office/officeart/2005/8/layout/radial3"/>
    <dgm:cxn modelId="{2ECADC84-561B-418F-8338-ED15C8589480}" type="presOf" srcId="{3B9B76A6-4C5A-4FDF-B578-7BD45592E596}" destId="{3BC85DDA-CD55-4F72-942A-3D3B123DDA4B}" srcOrd="0" destOrd="0" presId="urn:microsoft.com/office/officeart/2005/8/layout/radial3"/>
    <dgm:cxn modelId="{1E5FC7DA-9DAD-4D0D-8247-B171732DC3DC}" type="presOf" srcId="{9FFD811F-627D-424B-9603-19DC3DE4845C}" destId="{44BE3969-44F4-4228-8DE7-1BA749ABA1B4}" srcOrd="0" destOrd="0" presId="urn:microsoft.com/office/officeart/2005/8/layout/radial3"/>
    <dgm:cxn modelId="{842300ED-C6DF-4DA8-A061-A9E42B7CC684}" srcId="{3C129F7A-25BC-4A13-8FD3-007778063362}" destId="{74B7C389-D1BC-484C-BE8E-69D701A02F0A}" srcOrd="0" destOrd="0" parTransId="{E5458BBF-9FF4-4138-80B0-0BBF807A3003}" sibTransId="{5D20A279-2F81-4239-8511-EBF1C96A2724}"/>
    <dgm:cxn modelId="{DEB3D420-4A1C-41FA-8500-912EC0643996}" srcId="{3C129F7A-25BC-4A13-8FD3-007778063362}" destId="{4706BDEF-FCF7-4C34-AE88-21255776E8DE}" srcOrd="5" destOrd="0" parTransId="{D8A8DCD2-CD84-4AC9-A843-54BB800ACD16}" sibTransId="{F0425404-24F6-4136-BBAB-4D28D5E23CA5}"/>
    <dgm:cxn modelId="{4D429438-6055-45F0-80EB-FAAA090E2742}" type="presOf" srcId="{FF83F021-4E39-48D8-BE47-F73F546E4946}" destId="{C9B0D13A-172F-4B2F-A83D-91B83E2325FC}" srcOrd="0" destOrd="0" presId="urn:microsoft.com/office/officeart/2005/8/layout/radial3"/>
    <dgm:cxn modelId="{1C763A8A-D560-4F9F-8C85-F4A6DFB39267}" srcId="{3C129F7A-25BC-4A13-8FD3-007778063362}" destId="{3B9B76A6-4C5A-4FDF-B578-7BD45592E596}" srcOrd="4" destOrd="0" parTransId="{AC5F6E20-02B1-469E-B128-C44F6A4B5E0D}" sibTransId="{1B4E7F54-D990-446B-9A5B-70FBBDB15371}"/>
    <dgm:cxn modelId="{873FAF9F-60AA-4B12-AA16-76B099F142D0}" srcId="{3C129F7A-25BC-4A13-8FD3-007778063362}" destId="{FF83F021-4E39-48D8-BE47-F73F546E4946}" srcOrd="3" destOrd="0" parTransId="{203E61C2-9CE7-4E3A-B6B0-7D1E83D2FB99}" sibTransId="{52880C5E-E04A-4FBD-B50C-FB3F3700A28B}"/>
    <dgm:cxn modelId="{2DCB0C6B-6D10-4DA3-BF81-4DCC86CE56CE}" type="presOf" srcId="{4706BDEF-FCF7-4C34-AE88-21255776E8DE}" destId="{6F1A4820-768E-4739-A436-A8C4E90A4C15}" srcOrd="0" destOrd="0" presId="urn:microsoft.com/office/officeart/2005/8/layout/radial3"/>
    <dgm:cxn modelId="{2E5C6FF4-A5A9-43D3-9708-06013C0AD19D}" srcId="{3C129F7A-25BC-4A13-8FD3-007778063362}" destId="{759FC0CC-4C65-4059-93A2-CA530254D617}" srcOrd="2" destOrd="0" parTransId="{16B3F99F-FE61-4720-BEFA-A2BAC4D61B5E}" sibTransId="{31DBA05B-342E-496C-8BDF-9B6545C7ED77}"/>
    <dgm:cxn modelId="{0B172F47-3396-4404-8424-2B1AE2634111}" srcId="{3C129F7A-25BC-4A13-8FD3-007778063362}" destId="{2EB7F717-FD4E-4298-A32C-8CA09379E387}" srcOrd="1" destOrd="0" parTransId="{37BC0F5F-0AD1-4BC1-9F4F-CEB2876B2A1A}" sibTransId="{C52B8778-13C5-4E00-9C14-409CF734514D}"/>
    <dgm:cxn modelId="{4CABFE74-6B5C-44AF-915B-E3D978059FD3}" srcId="{9FFD811F-627D-424B-9603-19DC3DE4845C}" destId="{3C129F7A-25BC-4A13-8FD3-007778063362}" srcOrd="0" destOrd="0" parTransId="{D28665FB-E1E8-4ECC-953A-D9D8BDB3D268}" sibTransId="{4410F5B2-AF58-443C-BA64-3EC4C73A125E}"/>
    <dgm:cxn modelId="{20CF719C-88A2-435A-B946-7DBB96569D64}" type="presOf" srcId="{74B7C389-D1BC-484C-BE8E-69D701A02F0A}" destId="{9C16BA30-1854-4984-BAC4-2B9A0DF657D7}" srcOrd="0" destOrd="0" presId="urn:microsoft.com/office/officeart/2005/8/layout/radial3"/>
    <dgm:cxn modelId="{EDAF4E87-325E-4F4E-B3EC-B51E615C754F}" type="presOf" srcId="{3C129F7A-25BC-4A13-8FD3-007778063362}" destId="{103FAF85-D379-4888-B6A0-545A43EA5AB8}" srcOrd="0" destOrd="0" presId="urn:microsoft.com/office/officeart/2005/8/layout/radial3"/>
    <dgm:cxn modelId="{111D6FE9-B538-4697-A585-432D82EC84E7}" type="presOf" srcId="{759FC0CC-4C65-4059-93A2-CA530254D617}" destId="{C9DEBD51-86A3-4894-AD75-88EE11F9752A}" srcOrd="0" destOrd="0" presId="urn:microsoft.com/office/officeart/2005/8/layout/radial3"/>
    <dgm:cxn modelId="{A2DE0B4A-B1A0-4281-8C2C-C20D4271E0BA}" type="presParOf" srcId="{44BE3969-44F4-4228-8DE7-1BA749ABA1B4}" destId="{049C5722-99AD-4B50-AB0C-5CF54B2328E6}" srcOrd="0" destOrd="0" presId="urn:microsoft.com/office/officeart/2005/8/layout/radial3"/>
    <dgm:cxn modelId="{05ADEECA-A19A-4C67-B8BD-ED1C3C336E23}" type="presParOf" srcId="{049C5722-99AD-4B50-AB0C-5CF54B2328E6}" destId="{103FAF85-D379-4888-B6A0-545A43EA5AB8}" srcOrd="0" destOrd="0" presId="urn:microsoft.com/office/officeart/2005/8/layout/radial3"/>
    <dgm:cxn modelId="{A5C523AC-4DCA-4236-B77D-2AF3321C1B6C}" type="presParOf" srcId="{049C5722-99AD-4B50-AB0C-5CF54B2328E6}" destId="{9C16BA30-1854-4984-BAC4-2B9A0DF657D7}" srcOrd="1" destOrd="0" presId="urn:microsoft.com/office/officeart/2005/8/layout/radial3"/>
    <dgm:cxn modelId="{65E13687-43EE-48F0-A0D7-F99C488A8124}" type="presParOf" srcId="{049C5722-99AD-4B50-AB0C-5CF54B2328E6}" destId="{1C7647BC-992C-4740-8E59-B746AA617D4E}" srcOrd="2" destOrd="0" presId="urn:microsoft.com/office/officeart/2005/8/layout/radial3"/>
    <dgm:cxn modelId="{8D191D9B-4CFB-4164-BBF7-8B291E188AC7}" type="presParOf" srcId="{049C5722-99AD-4B50-AB0C-5CF54B2328E6}" destId="{C9DEBD51-86A3-4894-AD75-88EE11F9752A}" srcOrd="3" destOrd="0" presId="urn:microsoft.com/office/officeart/2005/8/layout/radial3"/>
    <dgm:cxn modelId="{3D15FD1D-A6B0-452B-9E8E-2CD5B3D0963A}" type="presParOf" srcId="{049C5722-99AD-4B50-AB0C-5CF54B2328E6}" destId="{C9B0D13A-172F-4B2F-A83D-91B83E2325FC}" srcOrd="4" destOrd="0" presId="urn:microsoft.com/office/officeart/2005/8/layout/radial3"/>
    <dgm:cxn modelId="{C29123A6-F751-41BD-9A44-69C8FAE18F50}" type="presParOf" srcId="{049C5722-99AD-4B50-AB0C-5CF54B2328E6}" destId="{3BC85DDA-CD55-4F72-942A-3D3B123DDA4B}" srcOrd="5" destOrd="0" presId="urn:microsoft.com/office/officeart/2005/8/layout/radial3"/>
    <dgm:cxn modelId="{CDE8EBCF-EB9A-42FB-A8D4-90B183875043}" type="presParOf" srcId="{049C5722-99AD-4B50-AB0C-5CF54B2328E6}" destId="{6F1A4820-768E-4739-A436-A8C4E90A4C15}"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98A8E-84BF-40FD-A2E5-20B6666383EB}">
      <dsp:nvSpPr>
        <dsp:cNvPr id="0" name=""/>
        <dsp:cNvSpPr/>
      </dsp:nvSpPr>
      <dsp:spPr>
        <a:xfrm>
          <a:off x="0" y="543261"/>
          <a:ext cx="8229600" cy="856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89DDB52-7759-4FA1-9660-C549C298329C}">
      <dsp:nvSpPr>
        <dsp:cNvPr id="0" name=""/>
        <dsp:cNvSpPr/>
      </dsp:nvSpPr>
      <dsp:spPr>
        <a:xfrm>
          <a:off x="411480" y="41421"/>
          <a:ext cx="5760720" cy="10036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ur-PK" sz="3400" kern="1200" dirty="0" smtClean="0"/>
            <a:t>Explain</a:t>
          </a:r>
          <a:endParaRPr lang="en-US" sz="3400" kern="1200" dirty="0"/>
        </a:p>
      </dsp:txBody>
      <dsp:txXfrm>
        <a:off x="460476" y="90417"/>
        <a:ext cx="5662728" cy="905688"/>
      </dsp:txXfrm>
    </dsp:sp>
    <dsp:sp modelId="{5D9FBDFD-DFB9-41DE-94CD-8E00CD71BCA7}">
      <dsp:nvSpPr>
        <dsp:cNvPr id="0" name=""/>
        <dsp:cNvSpPr/>
      </dsp:nvSpPr>
      <dsp:spPr>
        <a:xfrm>
          <a:off x="0" y="2085501"/>
          <a:ext cx="8229600" cy="856800"/>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F0253EBB-3950-4CD5-8ED5-CEEB6E14BC06}">
      <dsp:nvSpPr>
        <dsp:cNvPr id="0" name=""/>
        <dsp:cNvSpPr/>
      </dsp:nvSpPr>
      <dsp:spPr>
        <a:xfrm>
          <a:off x="411480" y="1583661"/>
          <a:ext cx="5760720" cy="1003680"/>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ur-PK" sz="3400" kern="1200" dirty="0" smtClean="0"/>
            <a:t>Persuade</a:t>
          </a:r>
          <a:endParaRPr lang="en-US" sz="3400" kern="1200" dirty="0"/>
        </a:p>
      </dsp:txBody>
      <dsp:txXfrm>
        <a:off x="460476" y="1632657"/>
        <a:ext cx="5662728" cy="905688"/>
      </dsp:txXfrm>
    </dsp:sp>
    <dsp:sp modelId="{C340DE5A-E24D-4544-A329-B7C3214DD2CE}">
      <dsp:nvSpPr>
        <dsp:cNvPr id="0" name=""/>
        <dsp:cNvSpPr/>
      </dsp:nvSpPr>
      <dsp:spPr>
        <a:xfrm>
          <a:off x="0" y="3627741"/>
          <a:ext cx="8229600" cy="85680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600F537D-E17F-4CA3-BAF8-8978CA49556B}">
      <dsp:nvSpPr>
        <dsp:cNvPr id="0" name=""/>
        <dsp:cNvSpPr/>
      </dsp:nvSpPr>
      <dsp:spPr>
        <a:xfrm>
          <a:off x="411480" y="3125901"/>
          <a:ext cx="5760720" cy="1003680"/>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ur-PK" sz="3400" kern="1200" dirty="0" smtClean="0"/>
            <a:t>Analyze</a:t>
          </a:r>
          <a:endParaRPr lang="en-US" sz="3400" kern="1200" dirty="0"/>
        </a:p>
      </dsp:txBody>
      <dsp:txXfrm>
        <a:off x="460476" y="3174897"/>
        <a:ext cx="5662728"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FAF85-D379-4888-B6A0-545A43EA5AB8}">
      <dsp:nvSpPr>
        <dsp:cNvPr id="0" name=""/>
        <dsp:cNvSpPr/>
      </dsp:nvSpPr>
      <dsp:spPr>
        <a:xfrm>
          <a:off x="2859552" y="1007733"/>
          <a:ext cx="2510495" cy="2510495"/>
        </a:xfrm>
        <a:prstGeom prst="ellipse">
          <a:avLst/>
        </a:prstGeom>
        <a:solidFill>
          <a:schemeClr val="accent2">
            <a:shade val="80000"/>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52070" tIns="52070" rIns="52070" bIns="52070" numCol="1" spcCol="1270" anchor="ctr" anchorCtr="0">
          <a:noAutofit/>
        </a:bodyPr>
        <a:lstStyle/>
        <a:p>
          <a:pPr lvl="0" algn="ctr" defTabSz="1822450">
            <a:lnSpc>
              <a:spcPct val="90000"/>
            </a:lnSpc>
            <a:spcBef>
              <a:spcPct val="0"/>
            </a:spcBef>
            <a:spcAft>
              <a:spcPct val="35000"/>
            </a:spcAft>
          </a:pPr>
          <a:r>
            <a:rPr lang="ur-PK" sz="4100" kern="1200" dirty="0" smtClean="0"/>
            <a:t>Larger Context</a:t>
          </a:r>
          <a:endParaRPr lang="en-US" sz="4100" kern="1200" dirty="0"/>
        </a:p>
      </dsp:txBody>
      <dsp:txXfrm>
        <a:off x="3227205" y="1375386"/>
        <a:ext cx="1775189" cy="1775189"/>
      </dsp:txXfrm>
    </dsp:sp>
    <dsp:sp modelId="{9C16BA30-1854-4984-BAC4-2B9A0DF657D7}">
      <dsp:nvSpPr>
        <dsp:cNvPr id="0" name=""/>
        <dsp:cNvSpPr/>
      </dsp:nvSpPr>
      <dsp:spPr>
        <a:xfrm>
          <a:off x="3487176" y="448"/>
          <a:ext cx="1255247" cy="1255247"/>
        </a:xfrm>
        <a:prstGeom prst="ellipse">
          <a:avLst/>
        </a:prstGeom>
        <a:solidFill>
          <a:schemeClr val="accent2">
            <a:shade val="80000"/>
            <a:alpha val="50000"/>
            <a:hueOff val="-6"/>
            <a:satOff val="755"/>
            <a:lumOff val="862"/>
            <a:alphaOff val="-5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r-PK" sz="1200" kern="1200" dirty="0" smtClean="0"/>
            <a:t>Historical</a:t>
          </a:r>
          <a:endParaRPr lang="en-US" sz="1200" kern="1200" dirty="0"/>
        </a:p>
      </dsp:txBody>
      <dsp:txXfrm>
        <a:off x="3671003" y="184275"/>
        <a:ext cx="887593" cy="887593"/>
      </dsp:txXfrm>
    </dsp:sp>
    <dsp:sp modelId="{1C7647BC-992C-4740-8E59-B746AA617D4E}">
      <dsp:nvSpPr>
        <dsp:cNvPr id="0" name=""/>
        <dsp:cNvSpPr/>
      </dsp:nvSpPr>
      <dsp:spPr>
        <a:xfrm>
          <a:off x="4903049" y="817902"/>
          <a:ext cx="1255247" cy="1255247"/>
        </a:xfrm>
        <a:prstGeom prst="ellipse">
          <a:avLst/>
        </a:prstGeom>
        <a:solidFill>
          <a:schemeClr val="accent2">
            <a:shade val="80000"/>
            <a:alpha val="50000"/>
            <a:hueOff val="-12"/>
            <a:satOff val="1510"/>
            <a:lumOff val="1724"/>
            <a:alphaOff val="-1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r-PK" sz="1200" kern="1200" dirty="0" smtClean="0"/>
            <a:t>Social</a:t>
          </a:r>
          <a:endParaRPr lang="en-US" sz="1200" kern="1200" dirty="0"/>
        </a:p>
      </dsp:txBody>
      <dsp:txXfrm>
        <a:off x="5086876" y="1001729"/>
        <a:ext cx="887593" cy="887593"/>
      </dsp:txXfrm>
    </dsp:sp>
    <dsp:sp modelId="{C9DEBD51-86A3-4894-AD75-88EE11F9752A}">
      <dsp:nvSpPr>
        <dsp:cNvPr id="0" name=""/>
        <dsp:cNvSpPr/>
      </dsp:nvSpPr>
      <dsp:spPr>
        <a:xfrm>
          <a:off x="4903049" y="2452812"/>
          <a:ext cx="1255247" cy="1255247"/>
        </a:xfrm>
        <a:prstGeom prst="ellipse">
          <a:avLst/>
        </a:prstGeom>
        <a:solidFill>
          <a:schemeClr val="accent2">
            <a:shade val="80000"/>
            <a:alpha val="50000"/>
            <a:hueOff val="-19"/>
            <a:satOff val="2264"/>
            <a:lumOff val="2586"/>
            <a:alphaOff val="-15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r-PK" sz="1200" kern="1200" dirty="0" smtClean="0"/>
            <a:t>Cultural</a:t>
          </a:r>
          <a:endParaRPr lang="en-US" sz="1200" kern="1200" dirty="0"/>
        </a:p>
      </dsp:txBody>
      <dsp:txXfrm>
        <a:off x="5086876" y="2636639"/>
        <a:ext cx="887593" cy="887593"/>
      </dsp:txXfrm>
    </dsp:sp>
    <dsp:sp modelId="{C9B0D13A-172F-4B2F-A83D-91B83E2325FC}">
      <dsp:nvSpPr>
        <dsp:cNvPr id="0" name=""/>
        <dsp:cNvSpPr/>
      </dsp:nvSpPr>
      <dsp:spPr>
        <a:xfrm>
          <a:off x="3487176" y="3270267"/>
          <a:ext cx="1255247" cy="1255247"/>
        </a:xfrm>
        <a:prstGeom prst="ellipse">
          <a:avLst/>
        </a:prstGeom>
        <a:solidFill>
          <a:schemeClr val="accent2">
            <a:shade val="80000"/>
            <a:alpha val="50000"/>
            <a:hueOff val="-25"/>
            <a:satOff val="3019"/>
            <a:lumOff val="3447"/>
            <a:alphaOff val="-2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G</a:t>
          </a:r>
          <a:r>
            <a:rPr lang="ur-PK" sz="1200" kern="1200" dirty="0" smtClean="0"/>
            <a:t>eographical</a:t>
          </a:r>
          <a:endParaRPr lang="en-US" sz="1200" kern="1200" dirty="0"/>
        </a:p>
      </dsp:txBody>
      <dsp:txXfrm>
        <a:off x="3671003" y="3454094"/>
        <a:ext cx="887593" cy="887593"/>
      </dsp:txXfrm>
    </dsp:sp>
    <dsp:sp modelId="{3BC85DDA-CD55-4F72-942A-3D3B123DDA4B}">
      <dsp:nvSpPr>
        <dsp:cNvPr id="0" name=""/>
        <dsp:cNvSpPr/>
      </dsp:nvSpPr>
      <dsp:spPr>
        <a:xfrm>
          <a:off x="2071302" y="2452812"/>
          <a:ext cx="1255247" cy="1255247"/>
        </a:xfrm>
        <a:prstGeom prst="ellipse">
          <a:avLst/>
        </a:prstGeom>
        <a:solidFill>
          <a:schemeClr val="accent2">
            <a:shade val="80000"/>
            <a:alpha val="50000"/>
            <a:hueOff val="-31"/>
            <a:satOff val="3774"/>
            <a:lumOff val="4309"/>
            <a:alphaOff val="-25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F</a:t>
          </a:r>
          <a:r>
            <a:rPr lang="ur-PK" sz="1200" kern="1200" dirty="0" smtClean="0"/>
            <a:t>unctional</a:t>
          </a:r>
          <a:endParaRPr lang="en-US" sz="1200" kern="1200" dirty="0"/>
        </a:p>
      </dsp:txBody>
      <dsp:txXfrm>
        <a:off x="2255129" y="2636639"/>
        <a:ext cx="887593" cy="887593"/>
      </dsp:txXfrm>
    </dsp:sp>
    <dsp:sp modelId="{6F1A4820-768E-4739-A436-A8C4E90A4C15}">
      <dsp:nvSpPr>
        <dsp:cNvPr id="0" name=""/>
        <dsp:cNvSpPr/>
      </dsp:nvSpPr>
      <dsp:spPr>
        <a:xfrm>
          <a:off x="2071302" y="817902"/>
          <a:ext cx="1255247" cy="1255247"/>
        </a:xfrm>
        <a:prstGeom prst="ellipse">
          <a:avLst/>
        </a:prstGeom>
        <a:solidFill>
          <a:schemeClr val="accent2">
            <a:shade val="80000"/>
            <a:alpha val="50000"/>
            <a:hueOff val="-37"/>
            <a:satOff val="4529"/>
            <a:lumOff val="5171"/>
            <a:alphaOff val="-3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ur-PK" sz="1200" kern="1200" dirty="0" smtClean="0"/>
            <a:t>Economics</a:t>
          </a:r>
          <a:endParaRPr lang="en-US" sz="1200" kern="1200" dirty="0"/>
        </a:p>
      </dsp:txBody>
      <dsp:txXfrm>
        <a:off x="2255129" y="1001729"/>
        <a:ext cx="887593" cy="88759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171725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52608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2178269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A148AEF-03D2-4AB8-A332-35AE6D14B2C8}"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A148AEF-03D2-4AB8-A332-35AE6D14B2C8}" type="datetimeFigureOut">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148AEF-03D2-4AB8-A332-35AE6D14B2C8}" type="datetimeFigureOut">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48AEF-03D2-4AB8-A332-35AE6D14B2C8}" type="datetimeFigureOut">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48AEF-03D2-4AB8-A332-35AE6D14B2C8}"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1268056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48AEF-03D2-4AB8-A332-35AE6D14B2C8}"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48AEF-03D2-4AB8-A332-35AE6D14B2C8}"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415614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148AEF-03D2-4AB8-A332-35AE6D14B2C8}"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196571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148AEF-03D2-4AB8-A332-35AE6D14B2C8}" type="datetimeFigureOut">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366093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148AEF-03D2-4AB8-A332-35AE6D14B2C8}" type="datetimeFigureOut">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192487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48AEF-03D2-4AB8-A332-35AE6D14B2C8}" type="datetimeFigureOut">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222533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48AEF-03D2-4AB8-A332-35AE6D14B2C8}"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133264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48AEF-03D2-4AB8-A332-35AE6D14B2C8}"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347C9D-8D73-4CC4-9494-62B25B9B4109}" type="slidenum">
              <a:rPr lang="en-US" smtClean="0"/>
              <a:t>‹#›</a:t>
            </a:fld>
            <a:endParaRPr lang="en-US"/>
          </a:p>
        </p:txBody>
      </p:sp>
    </p:spTree>
    <p:extLst>
      <p:ext uri="{BB962C8B-B14F-4D97-AF65-F5344CB8AC3E}">
        <p14:creationId xmlns:p14="http://schemas.microsoft.com/office/powerpoint/2010/main" val="303473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48AEF-03D2-4AB8-A332-35AE6D14B2C8}" type="datetimeFigureOut">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47C9D-8D73-4CC4-9494-62B25B9B4109}" type="slidenum">
              <a:rPr lang="en-US" smtClean="0"/>
              <a:t>‹#›</a:t>
            </a:fld>
            <a:endParaRPr lang="en-US"/>
          </a:p>
        </p:txBody>
      </p:sp>
    </p:spTree>
    <p:extLst>
      <p:ext uri="{BB962C8B-B14F-4D97-AF65-F5344CB8AC3E}">
        <p14:creationId xmlns:p14="http://schemas.microsoft.com/office/powerpoint/2010/main" val="3810115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A148AEF-03D2-4AB8-A332-35AE6D14B2C8}" type="datetimeFigureOut">
              <a:rPr lang="en-US" smtClean="0"/>
              <a:t>12/19/2013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B347C9D-8D73-4CC4-9494-62B25B9B410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RESEARCH PAPER</a:t>
            </a:r>
            <a:endParaRPr lang="en-US" dirty="0"/>
          </a:p>
        </p:txBody>
      </p:sp>
    </p:spTree>
    <p:extLst>
      <p:ext uri="{BB962C8B-B14F-4D97-AF65-F5344CB8AC3E}">
        <p14:creationId xmlns:p14="http://schemas.microsoft.com/office/powerpoint/2010/main" val="1089711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Narrowing Your Subject</a:t>
            </a:r>
            <a:endParaRPr lang="en-US" dirty="0"/>
          </a:p>
        </p:txBody>
      </p:sp>
      <p:sp>
        <p:nvSpPr>
          <p:cNvPr id="3" name="Content Placeholder 2"/>
          <p:cNvSpPr>
            <a:spLocks noGrp="1"/>
          </p:cNvSpPr>
          <p:nvPr>
            <p:ph idx="1"/>
          </p:nvPr>
        </p:nvSpPr>
        <p:spPr/>
        <p:txBody>
          <a:bodyPr/>
          <a:lstStyle/>
          <a:p>
            <a:endParaRPr lang="ur-PK" dirty="0" smtClean="0"/>
          </a:p>
          <a:p>
            <a:r>
              <a:rPr lang="ur-PK" b="1" u="sng" dirty="0" smtClean="0"/>
              <a:t>Subject: </a:t>
            </a:r>
            <a:r>
              <a:rPr lang="ur-PK" dirty="0" smtClean="0"/>
              <a:t>a broad  area of knowledge</a:t>
            </a:r>
          </a:p>
          <a:p>
            <a:endParaRPr lang="ur-PK" dirty="0" smtClean="0"/>
          </a:p>
          <a:p>
            <a:r>
              <a:rPr lang="ur-PK" b="1" u="sng" dirty="0" smtClean="0"/>
              <a:t>Topic:</a:t>
            </a:r>
            <a:r>
              <a:rPr lang="ur-PK" dirty="0" smtClean="0"/>
              <a:t> an aspect of a subject</a:t>
            </a:r>
          </a:p>
          <a:p>
            <a:endParaRPr lang="ur-PK" dirty="0" smtClean="0"/>
          </a:p>
          <a:p>
            <a:r>
              <a:rPr lang="ur-PK" b="1" u="sng" dirty="0" smtClean="0"/>
              <a:t>Thesis: </a:t>
            </a:r>
            <a:r>
              <a:rPr lang="ur-PK" dirty="0" smtClean="0"/>
              <a:t> designates an approach to a subject:</a:t>
            </a:r>
            <a:endParaRPr lang="en-US" dirty="0"/>
          </a:p>
        </p:txBody>
      </p:sp>
    </p:spTree>
    <p:extLst>
      <p:ext uri="{BB962C8B-B14F-4D97-AF65-F5344CB8AC3E}">
        <p14:creationId xmlns:p14="http://schemas.microsoft.com/office/powerpoint/2010/main" val="12668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Evaluating possible topics</a:t>
            </a:r>
            <a:endParaRPr lang="en-US" dirty="0"/>
          </a:p>
        </p:txBody>
      </p:sp>
      <p:sp>
        <p:nvSpPr>
          <p:cNvPr id="3" name="Content Placeholder 2"/>
          <p:cNvSpPr>
            <a:spLocks noGrp="1"/>
          </p:cNvSpPr>
          <p:nvPr>
            <p:ph idx="1"/>
          </p:nvPr>
        </p:nvSpPr>
        <p:spPr/>
        <p:txBody>
          <a:bodyPr/>
          <a:lstStyle/>
          <a:p>
            <a:endParaRPr lang="ur-PK" dirty="0" smtClean="0"/>
          </a:p>
          <a:p>
            <a:r>
              <a:rPr lang="ur-PK" dirty="0" smtClean="0"/>
              <a:t>Narrowed enough to be developed fully</a:t>
            </a:r>
          </a:p>
          <a:p>
            <a:r>
              <a:rPr lang="ur-PK" dirty="0" smtClean="0"/>
              <a:t>Should require research</a:t>
            </a:r>
          </a:p>
          <a:p>
            <a:r>
              <a:rPr lang="ur-PK" dirty="0" smtClean="0"/>
              <a:t>Should be a topic that can be considered objectively</a:t>
            </a:r>
          </a:p>
          <a:p>
            <a:r>
              <a:rPr lang="en-US" dirty="0" smtClean="0"/>
              <a:t>C</a:t>
            </a:r>
            <a:r>
              <a:rPr lang="ur-PK" dirty="0" smtClean="0"/>
              <a:t>urious about but not overly familiar with</a:t>
            </a:r>
          </a:p>
          <a:p>
            <a:r>
              <a:rPr lang="en-US" dirty="0" smtClean="0"/>
              <a:t>W</a:t>
            </a:r>
            <a:r>
              <a:rPr lang="ur-PK" dirty="0" smtClean="0"/>
              <a:t>ithin your scope</a:t>
            </a:r>
          </a:p>
          <a:p>
            <a:endParaRPr lang="en-US" dirty="0"/>
          </a:p>
        </p:txBody>
      </p:sp>
    </p:spTree>
    <p:extLst>
      <p:ext uri="{BB962C8B-B14F-4D97-AF65-F5344CB8AC3E}">
        <p14:creationId xmlns:p14="http://schemas.microsoft.com/office/powerpoint/2010/main" val="376599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Topic</a:t>
            </a:r>
            <a:endParaRPr lang="en-US" dirty="0"/>
          </a:p>
        </p:txBody>
      </p:sp>
      <p:sp>
        <p:nvSpPr>
          <p:cNvPr id="3" name="Content Placeholder 2"/>
          <p:cNvSpPr>
            <a:spLocks noGrp="1"/>
          </p:cNvSpPr>
          <p:nvPr>
            <p:ph idx="1"/>
          </p:nvPr>
        </p:nvSpPr>
        <p:spPr/>
        <p:txBody>
          <a:bodyPr>
            <a:normAutofit lnSpcReduction="10000"/>
          </a:bodyPr>
          <a:lstStyle/>
          <a:p>
            <a:endParaRPr lang="ur-PK" dirty="0" smtClean="0"/>
          </a:p>
          <a:p>
            <a:r>
              <a:rPr lang="en-US" dirty="0" smtClean="0"/>
              <a:t>S</a:t>
            </a:r>
            <a:r>
              <a:rPr lang="ur-PK" dirty="0" smtClean="0"/>
              <a:t>earch your interests</a:t>
            </a:r>
          </a:p>
          <a:p>
            <a:endParaRPr lang="ur-PK" dirty="0" smtClean="0"/>
          </a:p>
          <a:p>
            <a:r>
              <a:rPr lang="ur-PK" dirty="0" smtClean="0"/>
              <a:t>Make your </a:t>
            </a:r>
            <a:r>
              <a:rPr lang="ur-PK" dirty="0" smtClean="0"/>
              <a:t>topic </a:t>
            </a:r>
            <a:r>
              <a:rPr lang="ur-PK" dirty="0" smtClean="0"/>
              <a:t>manageable</a:t>
            </a:r>
          </a:p>
          <a:p>
            <a:endParaRPr lang="ur-PK" dirty="0" smtClean="0"/>
          </a:p>
          <a:p>
            <a:r>
              <a:rPr lang="ur-PK" dirty="0" smtClean="0"/>
              <a:t>Question your topic</a:t>
            </a:r>
          </a:p>
          <a:p>
            <a:endParaRPr lang="ur-PK" dirty="0" smtClean="0"/>
          </a:p>
          <a:p>
            <a:r>
              <a:rPr lang="ur-PK" dirty="0" smtClean="0"/>
              <a:t>Evaluate your questions</a:t>
            </a:r>
            <a:endParaRPr lang="en-US" dirty="0"/>
          </a:p>
        </p:txBody>
      </p:sp>
    </p:spTree>
    <p:extLst>
      <p:ext uri="{BB962C8B-B14F-4D97-AF65-F5344CB8AC3E}">
        <p14:creationId xmlns:p14="http://schemas.microsoft.com/office/powerpoint/2010/main" val="2325123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ur-PK" dirty="0" smtClean="0"/>
              <a:t>Questions for deciding a topic</a:t>
            </a:r>
            <a:br>
              <a:rPr lang="ur-PK" dirty="0" smtClean="0"/>
            </a:br>
            <a:endParaRPr lang="en-US" dirty="0"/>
          </a:p>
        </p:txBody>
      </p:sp>
      <p:sp>
        <p:nvSpPr>
          <p:cNvPr id="3" name="Content Placeholder 2"/>
          <p:cNvSpPr>
            <a:spLocks noGrp="1"/>
          </p:cNvSpPr>
          <p:nvPr>
            <p:ph idx="1"/>
          </p:nvPr>
        </p:nvSpPr>
        <p:spPr/>
        <p:txBody>
          <a:bodyPr/>
          <a:lstStyle/>
          <a:p>
            <a:endParaRPr lang="ur-PK" dirty="0" smtClean="0"/>
          </a:p>
          <a:p>
            <a:r>
              <a:rPr lang="ur-PK" dirty="0" smtClean="0"/>
              <a:t>An answer that everyone related to field want to have</a:t>
            </a:r>
          </a:p>
          <a:p>
            <a:endParaRPr lang="ur-PK" dirty="0" smtClean="0"/>
          </a:p>
          <a:p>
            <a:r>
              <a:rPr lang="ur-PK" dirty="0" smtClean="0"/>
              <a:t>Intellectual itch</a:t>
            </a:r>
          </a:p>
          <a:p>
            <a:endParaRPr lang="ur-PK" dirty="0" smtClean="0"/>
          </a:p>
          <a:p>
            <a:r>
              <a:rPr lang="ur-PK" dirty="0" smtClean="0"/>
              <a:t>Any ordinary question that pops into your mind</a:t>
            </a:r>
            <a:endParaRPr lang="en-US" dirty="0"/>
          </a:p>
        </p:txBody>
      </p:sp>
    </p:spTree>
    <p:extLst>
      <p:ext uri="{BB962C8B-B14F-4D97-AF65-F5344CB8AC3E}">
        <p14:creationId xmlns:p14="http://schemas.microsoft.com/office/powerpoint/2010/main" val="3147436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DECIDING A TOPIC</a:t>
            </a:r>
            <a:endParaRPr lang="en-US" dirty="0"/>
          </a:p>
        </p:txBody>
      </p:sp>
      <p:sp>
        <p:nvSpPr>
          <p:cNvPr id="3" name="Content Placeholder 2"/>
          <p:cNvSpPr>
            <a:spLocks noGrp="1"/>
          </p:cNvSpPr>
          <p:nvPr>
            <p:ph idx="1"/>
          </p:nvPr>
        </p:nvSpPr>
        <p:spPr/>
        <p:txBody>
          <a:bodyPr/>
          <a:lstStyle/>
          <a:p>
            <a:endParaRPr lang="ur-PK" dirty="0" smtClean="0"/>
          </a:p>
          <a:p>
            <a:r>
              <a:rPr lang="en-US" dirty="0" smtClean="0"/>
              <a:t>W</a:t>
            </a:r>
            <a:r>
              <a:rPr lang="ur-PK" dirty="0" smtClean="0"/>
              <a:t>hat do you want to  know?</a:t>
            </a:r>
          </a:p>
          <a:p>
            <a:pPr marL="0" indent="0">
              <a:buNone/>
            </a:pPr>
            <a:r>
              <a:rPr lang="ur-PK" dirty="0" smtClean="0"/>
              <a:t>   </a:t>
            </a:r>
            <a:r>
              <a:rPr lang="en-US" dirty="0" smtClean="0"/>
              <a:t>A</a:t>
            </a:r>
            <a:r>
              <a:rPr lang="ur-PK" dirty="0" smtClean="0"/>
              <a:t> person, place , time, idea, object, process</a:t>
            </a:r>
          </a:p>
          <a:p>
            <a:endParaRPr lang="ur-PK" dirty="0" smtClean="0"/>
          </a:p>
          <a:p>
            <a:r>
              <a:rPr lang="en-US" dirty="0" smtClean="0"/>
              <a:t>C</a:t>
            </a:r>
            <a:r>
              <a:rPr lang="ur-PK" dirty="0" smtClean="0"/>
              <a:t>an you find reasons?</a:t>
            </a:r>
          </a:p>
          <a:p>
            <a:endParaRPr lang="ur-PK" dirty="0" smtClean="0"/>
          </a:p>
          <a:p>
            <a:r>
              <a:rPr lang="en-US" dirty="0" smtClean="0"/>
              <a:t>W</a:t>
            </a:r>
            <a:r>
              <a:rPr lang="ur-PK" dirty="0" smtClean="0"/>
              <a:t>hat people might misunderstand?</a:t>
            </a:r>
            <a:endParaRPr lang="en-US" dirty="0"/>
          </a:p>
        </p:txBody>
      </p:sp>
    </p:spTree>
    <p:extLst>
      <p:ext uri="{BB962C8B-B14F-4D97-AF65-F5344CB8AC3E}">
        <p14:creationId xmlns:p14="http://schemas.microsoft.com/office/powerpoint/2010/main" val="171107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ur-PK" dirty="0" smtClean="0"/>
              <a:t>Question your topic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67775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726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Propose some working answers</a:t>
            </a:r>
            <a:endParaRPr lang="en-US" dirty="0"/>
          </a:p>
        </p:txBody>
      </p:sp>
      <p:sp>
        <p:nvSpPr>
          <p:cNvPr id="3" name="Content Placeholder 2"/>
          <p:cNvSpPr>
            <a:spLocks noGrp="1"/>
          </p:cNvSpPr>
          <p:nvPr>
            <p:ph idx="1"/>
          </p:nvPr>
        </p:nvSpPr>
        <p:spPr/>
        <p:txBody>
          <a:bodyPr/>
          <a:lstStyle/>
          <a:p>
            <a:endParaRPr lang="ur-PK" dirty="0" smtClean="0"/>
          </a:p>
          <a:p>
            <a:r>
              <a:rPr lang="ur-PK" dirty="0" smtClean="0"/>
              <a:t>Hypothesis</a:t>
            </a:r>
          </a:p>
          <a:p>
            <a:endParaRPr lang="ur-PK" dirty="0" smtClean="0"/>
          </a:p>
          <a:p>
            <a:r>
              <a:rPr lang="ur-PK" dirty="0" smtClean="0"/>
              <a:t>Beware the risks of it</a:t>
            </a:r>
          </a:p>
          <a:p>
            <a:endParaRPr lang="ur-PK" dirty="0" smtClean="0"/>
          </a:p>
          <a:p>
            <a:r>
              <a:rPr lang="ur-PK" dirty="0" smtClean="0"/>
              <a:t>If cannot find answer than argue your question</a:t>
            </a:r>
            <a:endParaRPr lang="en-US" dirty="0"/>
          </a:p>
        </p:txBody>
      </p:sp>
    </p:spTree>
    <p:extLst>
      <p:ext uri="{BB962C8B-B14F-4D97-AF65-F5344CB8AC3E}">
        <p14:creationId xmlns:p14="http://schemas.microsoft.com/office/powerpoint/2010/main" val="1020191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Storyboard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a:t>
            </a:r>
            <a:r>
              <a:rPr lang="ur-PK" dirty="0" smtClean="0"/>
              <a:t>n outline spread over several pages  with lots of space for adding ideas as you go, it is flexible as compared to the outline, help you plan your research for evidences, organise your arguement, write the first draft, and test the final one.</a:t>
            </a:r>
          </a:p>
          <a:p>
            <a:endParaRPr lang="ur-PK" dirty="0"/>
          </a:p>
          <a:p>
            <a:r>
              <a:rPr lang="ur-PK" dirty="0" smtClean="0"/>
              <a:t>Plan your work</a:t>
            </a:r>
          </a:p>
          <a:p>
            <a:r>
              <a:rPr lang="ur-PK" dirty="0" smtClean="0"/>
              <a:t>State your question and hypothesis</a:t>
            </a:r>
          </a:p>
          <a:p>
            <a:r>
              <a:rPr lang="ur-PK" dirty="0" smtClean="0"/>
              <a:t>State your answers</a:t>
            </a:r>
          </a:p>
          <a:p>
            <a:r>
              <a:rPr lang="en-US" dirty="0" smtClean="0"/>
              <a:t>O</a:t>
            </a:r>
            <a:r>
              <a:rPr lang="ur-PK" dirty="0" smtClean="0"/>
              <a:t>rganize it</a:t>
            </a:r>
          </a:p>
          <a:p>
            <a:r>
              <a:rPr lang="ur-PK" dirty="0" smtClean="0"/>
              <a:t>Look at the whole</a:t>
            </a:r>
            <a:endParaRPr lang="en-US" dirty="0"/>
          </a:p>
        </p:txBody>
      </p:sp>
    </p:spTree>
    <p:extLst>
      <p:ext uri="{BB962C8B-B14F-4D97-AF65-F5344CB8AC3E}">
        <p14:creationId xmlns:p14="http://schemas.microsoft.com/office/powerpoint/2010/main" val="1214034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STEPS of THESIS</a:t>
            </a:r>
            <a:endParaRPr lang="en-US" dirty="0"/>
          </a:p>
        </p:txBody>
      </p:sp>
      <p:sp>
        <p:nvSpPr>
          <p:cNvPr id="3" name="Content Placeholder 2"/>
          <p:cNvSpPr>
            <a:spLocks noGrp="1"/>
          </p:cNvSpPr>
          <p:nvPr>
            <p:ph idx="1"/>
          </p:nvPr>
        </p:nvSpPr>
        <p:spPr/>
        <p:txBody>
          <a:bodyPr>
            <a:normAutofit fontScale="92500" lnSpcReduction="20000"/>
          </a:bodyPr>
          <a:lstStyle/>
          <a:p>
            <a:endParaRPr lang="ur-PK" dirty="0" smtClean="0"/>
          </a:p>
          <a:p>
            <a:r>
              <a:rPr lang="en-US" dirty="0" smtClean="0"/>
              <a:t>A</a:t>
            </a:r>
            <a:r>
              <a:rPr lang="ur-PK" dirty="0" smtClean="0"/>
              <a:t>sk question worth asking</a:t>
            </a:r>
          </a:p>
          <a:p>
            <a:r>
              <a:rPr lang="ur-PK" dirty="0" smtClean="0"/>
              <a:t>Answer it with logical reasoning</a:t>
            </a:r>
          </a:p>
          <a:p>
            <a:r>
              <a:rPr lang="ur-PK" dirty="0" smtClean="0"/>
              <a:t>Reliable evidence to support your point</a:t>
            </a:r>
          </a:p>
          <a:p>
            <a:r>
              <a:rPr lang="ur-PK" dirty="0" smtClean="0"/>
              <a:t>Make a draft</a:t>
            </a:r>
          </a:p>
          <a:p>
            <a:r>
              <a:rPr lang="ur-PK" dirty="0" smtClean="0"/>
              <a:t>Revise it</a:t>
            </a:r>
          </a:p>
          <a:p>
            <a:endParaRPr lang="ur-PK" dirty="0"/>
          </a:p>
          <a:p>
            <a:pPr marL="0" indent="0">
              <a:buNone/>
            </a:pPr>
            <a:r>
              <a:rPr lang="ur-PK" dirty="0" smtClean="0"/>
              <a:t>Research is loopy, messy and unpredictable but it becomes easy to handle if you  devise a plan though you know that you may  depart from it.</a:t>
            </a:r>
            <a:endParaRPr lang="en-US" dirty="0"/>
          </a:p>
        </p:txBody>
      </p:sp>
    </p:spTree>
    <p:extLst>
      <p:ext uri="{BB962C8B-B14F-4D97-AF65-F5344CB8AC3E}">
        <p14:creationId xmlns:p14="http://schemas.microsoft.com/office/powerpoint/2010/main" val="2607249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FINDING SOURCES</a:t>
            </a:r>
            <a:endParaRPr lang="en-US" dirty="0"/>
          </a:p>
        </p:txBody>
      </p:sp>
      <p:sp>
        <p:nvSpPr>
          <p:cNvPr id="3" name="Content Placeholder 2"/>
          <p:cNvSpPr>
            <a:spLocks noGrp="1"/>
          </p:cNvSpPr>
          <p:nvPr>
            <p:ph idx="1"/>
          </p:nvPr>
        </p:nvSpPr>
        <p:spPr/>
        <p:txBody>
          <a:bodyPr>
            <a:normAutofit fontScale="92500" lnSpcReduction="10000"/>
          </a:bodyPr>
          <a:lstStyle/>
          <a:p>
            <a:endParaRPr lang="ur-PK" dirty="0" smtClean="0"/>
          </a:p>
          <a:p>
            <a:r>
              <a:rPr lang="en-US" dirty="0" smtClean="0"/>
              <a:t>P</a:t>
            </a:r>
            <a:r>
              <a:rPr lang="ur-PK" dirty="0" smtClean="0"/>
              <a:t>rimary, secondary, tertiary</a:t>
            </a:r>
          </a:p>
          <a:p>
            <a:endParaRPr lang="ur-PK" dirty="0" smtClean="0"/>
          </a:p>
          <a:p>
            <a:r>
              <a:rPr lang="en-US" dirty="0" smtClean="0"/>
              <a:t>R</a:t>
            </a:r>
            <a:r>
              <a:rPr lang="ur-PK" dirty="0" smtClean="0"/>
              <a:t>ecord them fully, accurately, appropriately</a:t>
            </a:r>
          </a:p>
          <a:p>
            <a:pPr marL="0" indent="0">
              <a:buNone/>
            </a:pPr>
            <a:r>
              <a:rPr lang="ur-PK" dirty="0" smtClean="0"/>
              <a:t>)    determine your citation style(</a:t>
            </a:r>
          </a:p>
          <a:p>
            <a:endParaRPr lang="ur-PK" dirty="0" smtClean="0"/>
          </a:p>
          <a:p>
            <a:r>
              <a:rPr lang="ur-PK" dirty="0" smtClean="0"/>
              <a:t>Search for sources systematically; person, internet, library reference works, catalogue, periodicles.</a:t>
            </a:r>
            <a:endParaRPr lang="ur-PK" dirty="0"/>
          </a:p>
        </p:txBody>
      </p:sp>
    </p:spTree>
    <p:extLst>
      <p:ext uri="{BB962C8B-B14F-4D97-AF65-F5344CB8AC3E}">
        <p14:creationId xmlns:p14="http://schemas.microsoft.com/office/powerpoint/2010/main" val="182170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Things to Focus</a:t>
            </a:r>
            <a:endParaRPr lang="en-US" dirty="0"/>
          </a:p>
        </p:txBody>
      </p:sp>
      <p:sp>
        <p:nvSpPr>
          <p:cNvPr id="3" name="Content Placeholder 2"/>
          <p:cNvSpPr>
            <a:spLocks noGrp="1"/>
          </p:cNvSpPr>
          <p:nvPr>
            <p:ph idx="1"/>
          </p:nvPr>
        </p:nvSpPr>
        <p:spPr/>
        <p:txBody>
          <a:bodyPr/>
          <a:lstStyle/>
          <a:p>
            <a:endParaRPr lang="ur-PK" dirty="0" smtClean="0"/>
          </a:p>
          <a:p>
            <a:r>
              <a:rPr lang="ur-PK" smtClean="0"/>
              <a:t>Style</a:t>
            </a:r>
            <a:endParaRPr lang="ur-PK" dirty="0" smtClean="0"/>
          </a:p>
          <a:p>
            <a:r>
              <a:rPr lang="ur-PK" dirty="0" smtClean="0"/>
              <a:t>Content</a:t>
            </a:r>
          </a:p>
          <a:p>
            <a:r>
              <a:rPr lang="ur-PK" dirty="0" smtClean="0"/>
              <a:t>Language</a:t>
            </a:r>
          </a:p>
          <a:p>
            <a:r>
              <a:rPr lang="ur-PK" dirty="0" smtClean="0"/>
              <a:t>Form</a:t>
            </a:r>
          </a:p>
          <a:p>
            <a:r>
              <a:rPr lang="ur-PK" dirty="0" smtClean="0"/>
              <a:t>Clarity</a:t>
            </a:r>
          </a:p>
          <a:p>
            <a:r>
              <a:rPr lang="ur-PK" dirty="0" smtClean="0"/>
              <a:t>Consistency</a:t>
            </a:r>
            <a:endParaRPr lang="en-US" dirty="0"/>
          </a:p>
        </p:txBody>
      </p:sp>
    </p:spTree>
    <p:extLst>
      <p:ext uri="{BB962C8B-B14F-4D97-AF65-F5344CB8AC3E}">
        <p14:creationId xmlns:p14="http://schemas.microsoft.com/office/powerpoint/2010/main" val="2720274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LANGUAGE</a:t>
            </a:r>
            <a:endParaRPr lang="en-US" dirty="0"/>
          </a:p>
        </p:txBody>
      </p:sp>
      <p:sp>
        <p:nvSpPr>
          <p:cNvPr id="3" name="Content Placeholder 2"/>
          <p:cNvSpPr>
            <a:spLocks noGrp="1"/>
          </p:cNvSpPr>
          <p:nvPr>
            <p:ph idx="1"/>
          </p:nvPr>
        </p:nvSpPr>
        <p:spPr/>
        <p:txBody>
          <a:bodyPr/>
          <a:lstStyle/>
          <a:p>
            <a:endParaRPr lang="ur-PK" dirty="0" smtClean="0"/>
          </a:p>
          <a:p>
            <a:r>
              <a:rPr lang="ur-PK" dirty="0" smtClean="0"/>
              <a:t>Focus on grammer</a:t>
            </a:r>
          </a:p>
          <a:p>
            <a:endParaRPr lang="ur-PK" dirty="0" smtClean="0"/>
          </a:p>
          <a:p>
            <a:r>
              <a:rPr lang="ur-PK" dirty="0" smtClean="0"/>
              <a:t>Clear Expression</a:t>
            </a:r>
          </a:p>
          <a:p>
            <a:endParaRPr lang="ur-PK" dirty="0"/>
          </a:p>
          <a:p>
            <a:r>
              <a:rPr lang="ur-PK" dirty="0" smtClean="0"/>
              <a:t>Avoid Repitition</a:t>
            </a:r>
            <a:endParaRPr lang="en-US" dirty="0"/>
          </a:p>
        </p:txBody>
      </p:sp>
    </p:spTree>
    <p:extLst>
      <p:ext uri="{BB962C8B-B14F-4D97-AF65-F5344CB8AC3E}">
        <p14:creationId xmlns:p14="http://schemas.microsoft.com/office/powerpoint/2010/main" val="2948150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CONSISTENCY</a:t>
            </a:r>
            <a:endParaRPr lang="en-US" dirty="0"/>
          </a:p>
        </p:txBody>
      </p:sp>
      <p:sp>
        <p:nvSpPr>
          <p:cNvPr id="3" name="Content Placeholder 2"/>
          <p:cNvSpPr>
            <a:spLocks noGrp="1"/>
          </p:cNvSpPr>
          <p:nvPr>
            <p:ph idx="1"/>
          </p:nvPr>
        </p:nvSpPr>
        <p:spPr/>
        <p:txBody>
          <a:bodyPr/>
          <a:lstStyle/>
          <a:p>
            <a:endParaRPr lang="ur-PK" dirty="0" smtClean="0"/>
          </a:p>
          <a:p>
            <a:r>
              <a:rPr lang="ur-PK" dirty="0" smtClean="0"/>
              <a:t>Incorporate those ideas that are relevant.</a:t>
            </a:r>
          </a:p>
          <a:p>
            <a:endParaRPr lang="ur-PK" dirty="0" smtClean="0"/>
          </a:p>
          <a:p>
            <a:r>
              <a:rPr lang="ur-PK" dirty="0" smtClean="0"/>
              <a:t>Keep referring to the topic.</a:t>
            </a:r>
          </a:p>
          <a:p>
            <a:endParaRPr lang="ur-PK" dirty="0"/>
          </a:p>
          <a:p>
            <a:r>
              <a:rPr lang="ur-PK" dirty="0" smtClean="0"/>
              <a:t>Examaples must also affirm the original point of arguement.</a:t>
            </a:r>
            <a:endParaRPr lang="en-US" dirty="0"/>
          </a:p>
        </p:txBody>
      </p:sp>
    </p:spTree>
    <p:extLst>
      <p:ext uri="{BB962C8B-B14F-4D97-AF65-F5344CB8AC3E}">
        <p14:creationId xmlns:p14="http://schemas.microsoft.com/office/powerpoint/2010/main" val="21503199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ur-PK" sz="4000" dirty="0" smtClean="0">
                <a:latin typeface="Brush Script MT" pitchFamily="66" charset="0"/>
              </a:rPr>
              <a:t>         </a:t>
            </a:r>
          </a:p>
          <a:p>
            <a:pPr marL="0" indent="0">
              <a:buNone/>
            </a:pPr>
            <a:r>
              <a:rPr lang="ur-PK" sz="4000" dirty="0">
                <a:latin typeface="Brush Script MT" pitchFamily="66" charset="0"/>
              </a:rPr>
              <a:t> </a:t>
            </a:r>
            <a:r>
              <a:rPr lang="ur-PK" sz="4000" dirty="0" smtClean="0">
                <a:latin typeface="Brush Script MT" pitchFamily="66" charset="0"/>
              </a:rPr>
              <a:t>        </a:t>
            </a:r>
            <a:r>
              <a:rPr lang="ur-PK" sz="8800" dirty="0" smtClean="0">
                <a:latin typeface="Brush Script MT" pitchFamily="66" charset="0"/>
              </a:rPr>
              <a:t>THANK YOU  </a:t>
            </a:r>
            <a:endParaRPr lang="en-US" sz="8800" dirty="0">
              <a:latin typeface="Brush Script MT" pitchFamily="66" charset="0"/>
            </a:endParaRPr>
          </a:p>
        </p:txBody>
      </p:sp>
    </p:spTree>
    <p:extLst>
      <p:ext uri="{BB962C8B-B14F-4D97-AF65-F5344CB8AC3E}">
        <p14:creationId xmlns:p14="http://schemas.microsoft.com/office/powerpoint/2010/main" val="153927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STEPS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a:t>
            </a:r>
            <a:r>
              <a:rPr lang="ur-PK" dirty="0" smtClean="0"/>
              <a:t>lanning to production</a:t>
            </a:r>
            <a:endParaRPr lang="ur-PK" dirty="0"/>
          </a:p>
          <a:p>
            <a:pPr marL="0" indent="0">
              <a:buNone/>
            </a:pPr>
            <a:r>
              <a:rPr lang="en-US" dirty="0" smtClean="0"/>
              <a:t>L</a:t>
            </a:r>
            <a:r>
              <a:rPr lang="ur-PK" dirty="0" smtClean="0"/>
              <a:t>ong project but break </a:t>
            </a:r>
            <a:r>
              <a:rPr lang="ur-PK" dirty="0" smtClean="0"/>
              <a:t>it into </a:t>
            </a:r>
            <a:r>
              <a:rPr lang="ur-PK" dirty="0" smtClean="0"/>
              <a:t>steps</a:t>
            </a:r>
          </a:p>
          <a:p>
            <a:r>
              <a:rPr lang="en-US" dirty="0" smtClean="0"/>
              <a:t>A</a:t>
            </a:r>
            <a:r>
              <a:rPr lang="ur-PK" dirty="0" smtClean="0"/>
              <a:t>im of research</a:t>
            </a:r>
          </a:p>
          <a:p>
            <a:r>
              <a:rPr lang="en-US" dirty="0" smtClean="0"/>
              <a:t>W</a:t>
            </a:r>
            <a:r>
              <a:rPr lang="ur-PK" dirty="0" smtClean="0"/>
              <a:t>hat audiences </a:t>
            </a:r>
            <a:r>
              <a:rPr lang="ur-PK" dirty="0" smtClean="0"/>
              <a:t>expect?</a:t>
            </a:r>
            <a:endParaRPr lang="ur-PK" dirty="0" smtClean="0"/>
          </a:p>
          <a:p>
            <a:r>
              <a:rPr lang="en-US" dirty="0" smtClean="0"/>
              <a:t>R</a:t>
            </a:r>
            <a:r>
              <a:rPr lang="ur-PK" dirty="0" smtClean="0"/>
              <a:t>esearch question whose answer is worth your time and readers attention</a:t>
            </a:r>
          </a:p>
          <a:p>
            <a:r>
              <a:rPr lang="en-US" dirty="0" smtClean="0"/>
              <a:t>H</a:t>
            </a:r>
            <a:r>
              <a:rPr lang="ur-PK" dirty="0" smtClean="0"/>
              <a:t>ow to find and use information to support your </a:t>
            </a:r>
            <a:r>
              <a:rPr lang="ur-PK" dirty="0" smtClean="0"/>
              <a:t>point?</a:t>
            </a:r>
            <a:endParaRPr lang="ur-PK" dirty="0" smtClean="0"/>
          </a:p>
          <a:p>
            <a:r>
              <a:rPr lang="en-US" dirty="0" smtClean="0"/>
              <a:t>H</a:t>
            </a:r>
            <a:r>
              <a:rPr lang="ur-PK" dirty="0" smtClean="0"/>
              <a:t>ow to plan, draft and </a:t>
            </a:r>
            <a:r>
              <a:rPr lang="ur-PK" dirty="0" smtClean="0"/>
              <a:t>revise?</a:t>
            </a:r>
            <a:endParaRPr lang="en-US" dirty="0"/>
          </a:p>
        </p:txBody>
      </p:sp>
    </p:spTree>
    <p:extLst>
      <p:ext uri="{BB962C8B-B14F-4D97-AF65-F5344CB8AC3E}">
        <p14:creationId xmlns:p14="http://schemas.microsoft.com/office/powerpoint/2010/main" val="963049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ur-PK" dirty="0" smtClean="0"/>
              <a:t>Three Kinds of Question that Researchers Ask</a:t>
            </a:r>
            <a:endParaRPr lang="en-US" dirty="0"/>
          </a:p>
        </p:txBody>
      </p:sp>
      <p:sp>
        <p:nvSpPr>
          <p:cNvPr id="3" name="Content Placeholder 2"/>
          <p:cNvSpPr>
            <a:spLocks noGrp="1"/>
          </p:cNvSpPr>
          <p:nvPr>
            <p:ph idx="1"/>
          </p:nvPr>
        </p:nvSpPr>
        <p:spPr/>
        <p:txBody>
          <a:bodyPr/>
          <a:lstStyle/>
          <a:p>
            <a:endParaRPr lang="ur-PK" dirty="0" smtClean="0"/>
          </a:p>
          <a:p>
            <a:r>
              <a:rPr lang="ur-PK" b="1" u="sng" dirty="0" smtClean="0"/>
              <a:t>Conceptual Question:</a:t>
            </a:r>
            <a:r>
              <a:rPr lang="ur-PK" dirty="0" smtClean="0"/>
              <a:t> What should I think?</a:t>
            </a:r>
          </a:p>
          <a:p>
            <a:endParaRPr lang="ur-PK" dirty="0" smtClean="0"/>
          </a:p>
          <a:p>
            <a:r>
              <a:rPr lang="ur-PK" b="1" u="sng" dirty="0" smtClean="0"/>
              <a:t>Practical Question:</a:t>
            </a:r>
            <a:r>
              <a:rPr lang="ur-PK" dirty="0" smtClean="0"/>
              <a:t> What should we do?</a:t>
            </a:r>
          </a:p>
          <a:p>
            <a:endParaRPr lang="ur-PK" dirty="0" smtClean="0"/>
          </a:p>
          <a:p>
            <a:r>
              <a:rPr lang="ur-PK" b="1" u="sng" dirty="0" smtClean="0"/>
              <a:t>Applied Questions:</a:t>
            </a:r>
            <a:r>
              <a:rPr lang="ur-PK" dirty="0" smtClean="0"/>
              <a:t> What must we understand before we know what must we </a:t>
            </a:r>
            <a:r>
              <a:rPr lang="ur-PK" dirty="0" smtClean="0"/>
              <a:t>do?</a:t>
            </a:r>
            <a:endParaRPr lang="en-US" dirty="0"/>
          </a:p>
        </p:txBody>
      </p:sp>
    </p:spTree>
    <p:extLst>
      <p:ext uri="{BB962C8B-B14F-4D97-AF65-F5344CB8AC3E}">
        <p14:creationId xmlns:p14="http://schemas.microsoft.com/office/powerpoint/2010/main" val="345017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Conceptual question</a:t>
            </a:r>
            <a:endParaRPr lang="en-US" dirty="0"/>
          </a:p>
        </p:txBody>
      </p:sp>
      <p:sp>
        <p:nvSpPr>
          <p:cNvPr id="3" name="Content Placeholder 2"/>
          <p:cNvSpPr>
            <a:spLocks noGrp="1"/>
          </p:cNvSpPr>
          <p:nvPr>
            <p:ph idx="1"/>
          </p:nvPr>
        </p:nvSpPr>
        <p:spPr/>
        <p:txBody>
          <a:bodyPr/>
          <a:lstStyle/>
          <a:p>
            <a:r>
              <a:rPr lang="ur-PK" dirty="0" smtClean="0"/>
              <a:t>Humanities, social and natural sciences researches</a:t>
            </a:r>
          </a:p>
          <a:p>
            <a:r>
              <a:rPr lang="ur-PK" dirty="0" smtClean="0"/>
              <a:t>For instance how did Shakespeare’s political background influenced his plays?</a:t>
            </a:r>
          </a:p>
          <a:p>
            <a:r>
              <a:rPr lang="ur-PK" dirty="0" smtClean="0"/>
              <a:t>What caused the extinction of particular </a:t>
            </a:r>
            <a:r>
              <a:rPr lang="ur-PK" dirty="0" smtClean="0"/>
              <a:t>mammal </a:t>
            </a:r>
            <a:r>
              <a:rPr lang="ur-PK" dirty="0" smtClean="0"/>
              <a:t>in a particular area?</a:t>
            </a:r>
          </a:p>
          <a:p>
            <a:pPr marL="0" indent="0">
              <a:buNone/>
            </a:pPr>
            <a:r>
              <a:rPr lang="ur-PK" dirty="0" smtClean="0"/>
              <a:t>   </a:t>
            </a:r>
            <a:r>
              <a:rPr lang="ur-PK" sz="3600" b="1" u="sng" dirty="0" smtClean="0"/>
              <a:t>AIM</a:t>
            </a:r>
            <a:r>
              <a:rPr lang="ur-PK" dirty="0" smtClean="0"/>
              <a:t> is to understand things </a:t>
            </a:r>
            <a:r>
              <a:rPr lang="ur-PK" dirty="0" smtClean="0"/>
              <a:t>better, </a:t>
            </a:r>
            <a:r>
              <a:rPr lang="ur-PK" dirty="0" smtClean="0"/>
              <a:t>they often   </a:t>
            </a:r>
            <a:r>
              <a:rPr lang="ur-PK" dirty="0" smtClean="0"/>
              <a:t> do </a:t>
            </a:r>
            <a:r>
              <a:rPr lang="ur-PK" dirty="0" smtClean="0"/>
              <a:t>not suggest solutions.</a:t>
            </a:r>
            <a:endParaRPr lang="en-US" dirty="0"/>
          </a:p>
        </p:txBody>
      </p:sp>
    </p:spTree>
    <p:extLst>
      <p:ext uri="{BB962C8B-B14F-4D97-AF65-F5344CB8AC3E}">
        <p14:creationId xmlns:p14="http://schemas.microsoft.com/office/powerpoint/2010/main" val="365238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PRACTICAL QUESTIONS</a:t>
            </a:r>
            <a:endParaRPr lang="en-US" dirty="0"/>
          </a:p>
        </p:txBody>
      </p:sp>
      <p:sp>
        <p:nvSpPr>
          <p:cNvPr id="3" name="Content Placeholder 2"/>
          <p:cNvSpPr>
            <a:spLocks noGrp="1"/>
          </p:cNvSpPr>
          <p:nvPr>
            <p:ph idx="1"/>
          </p:nvPr>
        </p:nvSpPr>
        <p:spPr/>
        <p:txBody>
          <a:bodyPr>
            <a:normAutofit fontScale="85000" lnSpcReduction="20000"/>
          </a:bodyPr>
          <a:lstStyle/>
          <a:p>
            <a:endParaRPr lang="ur-PK" dirty="0" smtClean="0"/>
          </a:p>
          <a:p>
            <a:r>
              <a:rPr lang="ur-PK" dirty="0" smtClean="0"/>
              <a:t>Business, Health care, engineering</a:t>
            </a:r>
          </a:p>
          <a:p>
            <a:r>
              <a:rPr lang="en-US" dirty="0" smtClean="0"/>
              <a:t>H</a:t>
            </a:r>
            <a:r>
              <a:rPr lang="ur-PK" dirty="0" smtClean="0"/>
              <a:t>ow Americans changed their daily life after </a:t>
            </a:r>
            <a:r>
              <a:rPr lang="ur-PK" dirty="0" smtClean="0"/>
              <a:t>9/11</a:t>
            </a:r>
            <a:endParaRPr lang="ur-PK" dirty="0" smtClean="0"/>
          </a:p>
          <a:p>
            <a:r>
              <a:rPr lang="ur-PK" u="sng" dirty="0" smtClean="0"/>
              <a:t>What if I do:</a:t>
            </a:r>
            <a:r>
              <a:rPr lang="ur-PK" dirty="0" smtClean="0"/>
              <a:t> we can understand psycological factors </a:t>
            </a:r>
            <a:r>
              <a:rPr lang="ur-PK" dirty="0" smtClean="0"/>
              <a:t>that </a:t>
            </a:r>
            <a:r>
              <a:rPr lang="ur-PK" dirty="0" smtClean="0"/>
              <a:t>caused ordinary Americans to </a:t>
            </a:r>
            <a:r>
              <a:rPr lang="ur-PK" dirty="0" smtClean="0"/>
              <a:t>exaggerate </a:t>
            </a:r>
            <a:r>
              <a:rPr lang="ur-PK" dirty="0" smtClean="0"/>
              <a:t>their </a:t>
            </a:r>
            <a:r>
              <a:rPr lang="ur-PK" dirty="0" smtClean="0"/>
              <a:t>petsonal </a:t>
            </a:r>
            <a:r>
              <a:rPr lang="ur-PK" dirty="0" smtClean="0"/>
              <a:t>risk because of attack</a:t>
            </a:r>
          </a:p>
          <a:p>
            <a:r>
              <a:rPr lang="ur-PK" u="sng" dirty="0" smtClean="0"/>
              <a:t>What if you do:</a:t>
            </a:r>
            <a:r>
              <a:rPr lang="ur-PK" dirty="0" smtClean="0"/>
              <a:t> how to reduce those psycological </a:t>
            </a:r>
            <a:r>
              <a:rPr lang="ur-PK" dirty="0" smtClean="0"/>
              <a:t>factors?</a:t>
            </a:r>
            <a:endParaRPr lang="ur-PK" dirty="0" smtClean="0"/>
          </a:p>
          <a:p>
            <a:r>
              <a:rPr lang="ur-PK" u="sng" dirty="0" smtClean="0"/>
              <a:t>What if you do: </a:t>
            </a:r>
            <a:r>
              <a:rPr lang="ur-PK" dirty="0" smtClean="0"/>
              <a:t>Govt. </a:t>
            </a:r>
            <a:r>
              <a:rPr lang="ur-PK" dirty="0"/>
              <a:t>c</a:t>
            </a:r>
            <a:r>
              <a:rPr lang="ur-PK" dirty="0" smtClean="0"/>
              <a:t>an use the </a:t>
            </a:r>
            <a:r>
              <a:rPr lang="ur-PK" dirty="0" smtClean="0"/>
              <a:t>information </a:t>
            </a:r>
            <a:r>
              <a:rPr lang="ur-PK" dirty="0" smtClean="0"/>
              <a:t>to communicate more effectively the real risk from terrorism</a:t>
            </a:r>
            <a:endParaRPr lang="en-US" dirty="0"/>
          </a:p>
        </p:txBody>
      </p:sp>
    </p:spTree>
    <p:extLst>
      <p:ext uri="{BB962C8B-B14F-4D97-AF65-F5344CB8AC3E}">
        <p14:creationId xmlns:p14="http://schemas.microsoft.com/office/powerpoint/2010/main" val="907776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Different Questions</a:t>
            </a:r>
            <a:endParaRPr lang="en-US" dirty="0"/>
          </a:p>
        </p:txBody>
      </p:sp>
      <p:sp>
        <p:nvSpPr>
          <p:cNvPr id="5" name="Content Placeholder 4"/>
          <p:cNvSpPr>
            <a:spLocks noGrp="1"/>
          </p:cNvSpPr>
          <p:nvPr>
            <p:ph sz="half" idx="1"/>
          </p:nvPr>
        </p:nvSpPr>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buNone/>
            </a:pPr>
            <a:r>
              <a:rPr lang="ur-PK" dirty="0" smtClean="0"/>
              <a:t>            </a:t>
            </a:r>
            <a:r>
              <a:rPr lang="ur-PK" sz="3300" b="1" dirty="0" smtClean="0"/>
              <a:t>CONCEPTUAL</a:t>
            </a:r>
          </a:p>
          <a:p>
            <a:pPr marL="0" indent="0">
              <a:buNone/>
            </a:pPr>
            <a:r>
              <a:rPr lang="ur-PK" dirty="0" smtClean="0"/>
              <a:t>Working on the topic of </a:t>
            </a:r>
            <a:r>
              <a:rPr lang="ur-PK" u="sng" dirty="0" smtClean="0"/>
              <a:t>risk evaluation</a:t>
            </a:r>
          </a:p>
          <a:p>
            <a:pPr marL="0" indent="0">
              <a:buNone/>
            </a:pPr>
            <a:r>
              <a:rPr lang="ur-PK" b="1" u="sng" dirty="0" smtClean="0"/>
              <a:t>Why?</a:t>
            </a:r>
          </a:p>
          <a:p>
            <a:pPr marL="0" indent="0">
              <a:buNone/>
            </a:pPr>
            <a:r>
              <a:rPr lang="ur-PK" dirty="0" smtClean="0"/>
              <a:t>How ordiniry people evaluate the risk that they will be hurt by terrorism</a:t>
            </a:r>
          </a:p>
          <a:p>
            <a:pPr marL="0" indent="0">
              <a:buNone/>
            </a:pPr>
            <a:r>
              <a:rPr lang="ur-PK" b="1" u="sng" dirty="0" smtClean="0"/>
              <a:t>What if we do?</a:t>
            </a:r>
          </a:p>
          <a:p>
            <a:pPr marL="0" indent="0">
              <a:buNone/>
            </a:pPr>
            <a:r>
              <a:rPr lang="ur-PK" dirty="0" smtClean="0"/>
              <a:t>How emotional and rational factors interact to infuence the way ordinary people think about risk</a:t>
            </a:r>
            <a:endParaRPr lang="en-US" dirty="0"/>
          </a:p>
        </p:txBody>
      </p:sp>
      <p:sp>
        <p:nvSpPr>
          <p:cNvPr id="6" name="Content Placeholder 5"/>
          <p:cNvSpPr>
            <a:spLocks noGrp="1"/>
          </p:cNvSpPr>
          <p:nvPr>
            <p:ph sz="half" idx="2"/>
          </p:nvPr>
        </p:nvSpPr>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buNone/>
            </a:pPr>
            <a:r>
              <a:rPr lang="ur-PK" dirty="0" smtClean="0"/>
              <a:t>             </a:t>
            </a:r>
            <a:r>
              <a:rPr lang="ur-PK" sz="3300" b="1" dirty="0" smtClean="0"/>
              <a:t>PRACTICAL</a:t>
            </a:r>
          </a:p>
          <a:p>
            <a:pPr marL="0" indent="0">
              <a:buNone/>
            </a:pPr>
            <a:r>
              <a:rPr lang="ur-PK" dirty="0" smtClean="0"/>
              <a:t>Communicating risk effectively</a:t>
            </a:r>
          </a:p>
          <a:p>
            <a:pPr marL="0" indent="0">
              <a:buNone/>
            </a:pPr>
            <a:r>
              <a:rPr lang="ur-PK" b="1" u="sng" dirty="0" smtClean="0"/>
              <a:t>Why?</a:t>
            </a:r>
          </a:p>
          <a:p>
            <a:pPr marL="0" indent="0">
              <a:buNone/>
            </a:pPr>
            <a:r>
              <a:rPr lang="ur-PK" dirty="0" smtClean="0"/>
              <a:t>What psycological factors caused Americans to exaggerate their personal risk from a terrorist attack</a:t>
            </a:r>
          </a:p>
          <a:p>
            <a:pPr marL="0" indent="0">
              <a:buNone/>
            </a:pPr>
            <a:r>
              <a:rPr lang="ur-PK" b="1" u="sng" dirty="0" smtClean="0"/>
              <a:t>What if we do?</a:t>
            </a:r>
          </a:p>
          <a:p>
            <a:pPr marL="0" indent="0">
              <a:buNone/>
            </a:pPr>
            <a:r>
              <a:rPr lang="en-US" dirty="0" smtClean="0"/>
              <a:t>T</a:t>
            </a:r>
            <a:r>
              <a:rPr lang="ur-PK" dirty="0" smtClean="0"/>
              <a:t>ell the govt how to counteract the factors when they communicate with public about the real risk  of terrorism</a:t>
            </a:r>
            <a:endParaRPr lang="en-US" dirty="0"/>
          </a:p>
        </p:txBody>
      </p:sp>
    </p:spTree>
    <p:extLst>
      <p:ext uri="{BB962C8B-B14F-4D97-AF65-F5344CB8AC3E}">
        <p14:creationId xmlns:p14="http://schemas.microsoft.com/office/powerpoint/2010/main" val="414157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ur-PK" dirty="0" smtClean="0"/>
              <a:t>How researchers think about his aim?</a:t>
            </a:r>
            <a:endParaRPr lang="en-US" dirty="0"/>
          </a:p>
        </p:txBody>
      </p:sp>
      <p:sp>
        <p:nvSpPr>
          <p:cNvPr id="3" name="Content Placeholder 2"/>
          <p:cNvSpPr>
            <a:spLocks noGrp="1"/>
          </p:cNvSpPr>
          <p:nvPr>
            <p:ph idx="1"/>
          </p:nvPr>
        </p:nvSpPr>
        <p:spPr/>
        <p:txBody>
          <a:bodyPr/>
          <a:lstStyle/>
          <a:p>
            <a:endParaRPr lang="ur-PK" dirty="0" smtClean="0"/>
          </a:p>
          <a:p>
            <a:r>
              <a:rPr lang="ur-PK" dirty="0" smtClean="0"/>
              <a:t>Research question that might </a:t>
            </a:r>
            <a:r>
              <a:rPr lang="ur-PK" u="sng" dirty="0" smtClean="0"/>
              <a:t>puzzles</a:t>
            </a:r>
            <a:r>
              <a:rPr lang="ur-PK" dirty="0" smtClean="0"/>
              <a:t> or </a:t>
            </a:r>
            <a:r>
              <a:rPr lang="ur-PK" u="sng" dirty="0" smtClean="0"/>
              <a:t>interests</a:t>
            </a:r>
            <a:r>
              <a:rPr lang="ur-PK" dirty="0" smtClean="0"/>
              <a:t> him</a:t>
            </a:r>
          </a:p>
          <a:p>
            <a:pPr marL="0" indent="0">
              <a:buNone/>
            </a:pPr>
            <a:r>
              <a:rPr lang="ur-PK" b="1" dirty="0" smtClean="0"/>
              <a:t>   THINK ABOUT</a:t>
            </a:r>
          </a:p>
          <a:p>
            <a:r>
              <a:rPr lang="ur-PK" dirty="0" smtClean="0"/>
              <a:t>Finding solution would not only answer his     specific problem but contribute in understandind the larger problems</a:t>
            </a:r>
            <a:endParaRPr lang="en-US" dirty="0"/>
          </a:p>
        </p:txBody>
      </p:sp>
    </p:spTree>
    <p:extLst>
      <p:ext uri="{BB962C8B-B14F-4D97-AF65-F5344CB8AC3E}">
        <p14:creationId xmlns:p14="http://schemas.microsoft.com/office/powerpoint/2010/main" val="10976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ur-PK" dirty="0" smtClean="0"/>
              <a:t>Shaping your Topic or Goal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287588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6361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718</Words>
  <Application>Microsoft Office PowerPoint</Application>
  <PresentationFormat>On-screen Show (4:3)</PresentationFormat>
  <Paragraphs>152</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Horizon</vt:lpstr>
      <vt:lpstr>RESEARCH PAPER</vt:lpstr>
      <vt:lpstr>Things to Focus</vt:lpstr>
      <vt:lpstr>STEPS</vt:lpstr>
      <vt:lpstr>Three Kinds of Question that Researchers Ask</vt:lpstr>
      <vt:lpstr>Conceptual question</vt:lpstr>
      <vt:lpstr>PRACTICAL QUESTIONS</vt:lpstr>
      <vt:lpstr>Different Questions</vt:lpstr>
      <vt:lpstr>How researchers think about his aim?</vt:lpstr>
      <vt:lpstr>Shaping your Topic or Goal</vt:lpstr>
      <vt:lpstr>Narrowing Your Subject</vt:lpstr>
      <vt:lpstr>Evaluating possible topics</vt:lpstr>
      <vt:lpstr>Topic</vt:lpstr>
      <vt:lpstr>Questions for deciding a topic </vt:lpstr>
      <vt:lpstr>DECIDING A TOPIC</vt:lpstr>
      <vt:lpstr>Question your topic</vt:lpstr>
      <vt:lpstr>Propose some working answers</vt:lpstr>
      <vt:lpstr>Storyboard</vt:lpstr>
      <vt:lpstr>STEPS of THESIS</vt:lpstr>
      <vt:lpstr>FINDING SOURCES</vt:lpstr>
      <vt:lpstr>LANGUAGE</vt:lpstr>
      <vt:lpstr>CONSISTENCY</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PAPER</dc:title>
  <dc:creator>Anam</dc:creator>
  <cp:lastModifiedBy>Anam</cp:lastModifiedBy>
  <cp:revision>24</cp:revision>
  <dcterms:created xsi:type="dcterms:W3CDTF">2013-12-18T12:38:20Z</dcterms:created>
  <dcterms:modified xsi:type="dcterms:W3CDTF">2013-12-19T18:37:25Z</dcterms:modified>
</cp:coreProperties>
</file>