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68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2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94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1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6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1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4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4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0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5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5B3CE-E183-43F7-ABF3-E7F2661D5D73}" type="datetimeFigureOut">
              <a:rPr lang="en-US" smtClean="0"/>
              <a:t>4/23/2015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5E85C-51A3-4E2F-BAA8-CF71428B2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08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Descriptive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13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Place by Silvia Rodriguez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My </a:t>
            </a:r>
            <a:r>
              <a:rPr lang="en-US" sz="2200" dirty="0" err="1" smtClean="0"/>
              <a:t>favourite</a:t>
            </a:r>
            <a:r>
              <a:rPr lang="en-US" sz="2200" dirty="0" smtClean="0"/>
              <a:t> place to relax is my bedroom. I like this place, because it is where I feel comfortable, and it’s a warm place to stay. It has many things I like; for example it has a big bed with many pillows around, and it has two windows where I can see the garden in the backyard. There I have my own television and VCR. I have pictures of Jesus Christ and of my family on the wall to remember them everyday.</a:t>
            </a:r>
          </a:p>
          <a:p>
            <a:pPr marL="0" indent="0">
              <a:buNone/>
            </a:pPr>
            <a:r>
              <a:rPr lang="en-US" sz="2200" dirty="0" smtClean="0"/>
              <a:t>My bedroom has enough light. There I can stay for hours because there I feel secure, happy, and free.  My bedroom represents me, because there the decorations show what things I like. I decorated it with flowers, plants, chairs, pictures, toys, and other stuff. The bedroom I have here in the United States looks like my bedroom in my country </a:t>
            </a:r>
            <a:r>
              <a:rPr lang="en-US" sz="2200" dirty="0" err="1" smtClean="0"/>
              <a:t>Hounduras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My </a:t>
            </a:r>
            <a:r>
              <a:rPr lang="en-US" sz="2200" dirty="0" err="1" smtClean="0"/>
              <a:t>favourite</a:t>
            </a:r>
            <a:r>
              <a:rPr lang="en-US" sz="2200" dirty="0" smtClean="0"/>
              <a:t> place is a place where I can feel comfortable and happy. Because my bedroom has all these characteristics, I can call it my </a:t>
            </a:r>
            <a:r>
              <a:rPr lang="en-US" sz="2200" dirty="0" err="1" smtClean="0"/>
              <a:t>favourite</a:t>
            </a:r>
            <a:r>
              <a:rPr lang="en-US" sz="2200" dirty="0" smtClean="0"/>
              <a:t> place to relax.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1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French Script MT" pitchFamily="66" charset="0"/>
              </a:rPr>
              <a:t>Memories of Pink </a:t>
            </a:r>
            <a:r>
              <a:rPr lang="en-US" sz="7200" dirty="0" smtClean="0">
                <a:latin typeface="French Script MT" pitchFamily="66" charset="0"/>
              </a:rPr>
              <a:t>Dress</a:t>
            </a:r>
            <a:endParaRPr lang="en-US" sz="7200" dirty="0">
              <a:latin typeface="Frenc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On the wedding day of my brother-in-law, I was really glad because I had a new friend as well as a sister-in-law. Many people came to </a:t>
            </a:r>
            <a:r>
              <a:rPr lang="en-US" dirty="0" smtClean="0"/>
              <a:t>congratulate </a:t>
            </a:r>
            <a:r>
              <a:rPr lang="en-US" dirty="0" smtClean="0"/>
              <a:t>the new couple. There were many camera flashes, sweet music and flower arches. Whenever I recall that day, the first thing I remember is my pink dress.</a:t>
            </a:r>
          </a:p>
          <a:p>
            <a:pPr marL="0" indent="0">
              <a:buNone/>
            </a:pPr>
            <a:r>
              <a:rPr lang="en-US" dirty="0" smtClean="0"/>
              <a:t>On that day I wore the Korean traditional dress which consists of a jacket and a skirt. The dress was pink, and there were flowers embroidered around the neck, on the sleeves and on the bottom of the skirt.</a:t>
            </a:r>
          </a:p>
          <a:p>
            <a:pPr marL="0" indent="0">
              <a:buNone/>
            </a:pPr>
            <a:r>
              <a:rPr lang="en-US" dirty="0" smtClean="0"/>
              <a:t>There were long ribbons which were attached to the jacket. Instead of buttons, these ribbons were used to fasten the jacket.</a:t>
            </a:r>
          </a:p>
          <a:p>
            <a:pPr marL="0" indent="0">
              <a:buNone/>
            </a:pPr>
            <a:r>
              <a:rPr lang="en-US" dirty="0" smtClean="0"/>
              <a:t>This dress felt smooth but not soft. </a:t>
            </a:r>
            <a:r>
              <a:rPr lang="en-US" dirty="0" smtClean="0"/>
              <a:t>When </a:t>
            </a:r>
            <a:r>
              <a:rPr lang="en-US" dirty="0" smtClean="0"/>
              <a:t>I walked in the dress, there was a crispy sound from the rubbing of the dress. I t was like the sound when I walk on snow. The skirt was so long that it trailed on the floor.</a:t>
            </a:r>
          </a:p>
          <a:p>
            <a:pPr marL="0" indent="0">
              <a:buNone/>
            </a:pPr>
            <a:r>
              <a:rPr lang="en-US" dirty="0" smtClean="0"/>
              <a:t>When the wedding ceremony ended, I was so tired because I had to greet the relatives and act as a guide. It was no wonder that the uncomfortable dress added to my fatigue. On my wedding day, I did not realize how uncomfortable it was for every member of my family to wear such a dress during my wedding ceremony.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44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Autofit/>
          </a:bodyPr>
          <a:lstStyle/>
          <a:p>
            <a:r>
              <a:rPr lang="en-US" sz="7200" dirty="0" smtClean="0">
                <a:latin typeface="French Script MT" pitchFamily="66" charset="0"/>
              </a:rPr>
              <a:t>Cafes in the University</a:t>
            </a:r>
            <a:endParaRPr lang="en-US" sz="7200" dirty="0">
              <a:latin typeface="French Scrip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Cafes are essential places for students and teachers who want to have a break. Although they are just small shops, they have a 1.________. You can smell the 2.________ of coffee and they are often located in a 3.__________ part of the university surrounded by trees. The best cafes are air-conditioned inside but they have a deck outside which is where 4._________ groups like to hang out and chat. Inside where it is 5._______ other students read books, work on computers or check their messages on their smartphones. The service is usually 6._______ and 7.________ . Moreover if you are 8. __________ from studying, you can usually find a café wherever you are in the university.  The cafes are not just shops, they are an 9. __________ part of university culture. 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5638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Cooler, tired, special atmosphere, aroma, green, bigger, quick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friendly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important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55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Describe????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use of 5 senses that is:</a:t>
            </a:r>
          </a:p>
          <a:p>
            <a:r>
              <a:rPr lang="en-US" b="1" dirty="0" smtClean="0"/>
              <a:t>Sight=</a:t>
            </a:r>
            <a:r>
              <a:rPr lang="en-US" dirty="0" smtClean="0"/>
              <a:t> </a:t>
            </a:r>
            <a:r>
              <a:rPr lang="en-US" dirty="0" err="1" smtClean="0"/>
              <a:t>colour</a:t>
            </a:r>
            <a:r>
              <a:rPr lang="en-US" dirty="0" smtClean="0"/>
              <a:t>, texture, size, shape</a:t>
            </a:r>
          </a:p>
          <a:p>
            <a:r>
              <a:rPr lang="en-US" b="1" dirty="0" smtClean="0"/>
              <a:t>Touch=</a:t>
            </a:r>
            <a:r>
              <a:rPr lang="en-US" dirty="0" smtClean="0"/>
              <a:t> quality, temperature</a:t>
            </a:r>
          </a:p>
          <a:p>
            <a:r>
              <a:rPr lang="en-US" b="1" dirty="0" smtClean="0"/>
              <a:t>Smell=</a:t>
            </a:r>
            <a:r>
              <a:rPr lang="en-US" dirty="0" smtClean="0"/>
              <a:t> </a:t>
            </a:r>
            <a:r>
              <a:rPr lang="en-US" dirty="0" err="1" smtClean="0"/>
              <a:t>odours</a:t>
            </a:r>
            <a:endParaRPr lang="en-US" dirty="0" smtClean="0"/>
          </a:p>
          <a:p>
            <a:r>
              <a:rPr lang="en-US" b="1" dirty="0" smtClean="0"/>
              <a:t>Hearing= </a:t>
            </a:r>
            <a:r>
              <a:rPr lang="en-US" dirty="0" smtClean="0"/>
              <a:t>loud, melodious</a:t>
            </a:r>
          </a:p>
          <a:p>
            <a:r>
              <a:rPr lang="en-US" b="1" dirty="0" smtClean="0"/>
              <a:t>Taste=</a:t>
            </a:r>
            <a:r>
              <a:rPr lang="en-US" dirty="0" smtClean="0"/>
              <a:t> bitter, sweet, sour, salty, spicy</a:t>
            </a:r>
          </a:p>
        </p:txBody>
      </p:sp>
    </p:spTree>
    <p:extLst>
      <p:ext uri="{BB962C8B-B14F-4D97-AF65-F5344CB8AC3E}">
        <p14:creationId xmlns:p14="http://schemas.microsoft.com/office/powerpoint/2010/main" val="35110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</a:t>
            </a:r>
          </a:p>
          <a:p>
            <a:r>
              <a:rPr lang="en-US" dirty="0" smtClean="0"/>
              <a:t>A place</a:t>
            </a:r>
          </a:p>
          <a:p>
            <a:r>
              <a:rPr lang="en-US" dirty="0" smtClean="0"/>
              <a:t>An object</a:t>
            </a:r>
          </a:p>
          <a:p>
            <a:r>
              <a:rPr lang="en-US" dirty="0" smtClean="0"/>
              <a:t>A memory/ dream</a:t>
            </a:r>
          </a:p>
          <a:p>
            <a:r>
              <a:rPr lang="en-US" dirty="0" smtClean="0"/>
              <a:t>An event/ Experience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67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Someone who means a lot to you</a:t>
            </a:r>
          </a:p>
          <a:p>
            <a:r>
              <a:rPr lang="en-US" dirty="0" smtClean="0"/>
              <a:t>A person that frightens you</a:t>
            </a:r>
          </a:p>
          <a:p>
            <a:r>
              <a:rPr lang="en-US" dirty="0" smtClean="0"/>
              <a:t>Someone you deeply respect</a:t>
            </a:r>
          </a:p>
          <a:p>
            <a:r>
              <a:rPr lang="en-US" dirty="0" smtClean="0"/>
              <a:t>A family member</a:t>
            </a:r>
          </a:p>
          <a:p>
            <a:r>
              <a:rPr lang="en-US" dirty="0" smtClean="0"/>
              <a:t>A political figure</a:t>
            </a:r>
          </a:p>
          <a:p>
            <a:r>
              <a:rPr lang="en-US" dirty="0" smtClean="0"/>
              <a:t>An artist</a:t>
            </a:r>
          </a:p>
          <a:p>
            <a:r>
              <a:rPr lang="en-US" dirty="0" smtClean="0"/>
              <a:t>An actor</a:t>
            </a:r>
          </a:p>
          <a:p>
            <a:r>
              <a:rPr lang="en-US" dirty="0" smtClean="0"/>
              <a:t>A person you rely upon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89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important place</a:t>
            </a:r>
          </a:p>
          <a:p>
            <a:r>
              <a:rPr lang="en-US" dirty="0" smtClean="0"/>
              <a:t>A place that inspires you</a:t>
            </a:r>
          </a:p>
          <a:p>
            <a:r>
              <a:rPr lang="en-US" dirty="0" smtClean="0"/>
              <a:t>A historical site</a:t>
            </a:r>
          </a:p>
          <a:p>
            <a:r>
              <a:rPr lang="en-US" dirty="0" smtClean="0"/>
              <a:t>An art exhibit</a:t>
            </a:r>
          </a:p>
          <a:p>
            <a:r>
              <a:rPr lang="en-US" dirty="0" smtClean="0"/>
              <a:t>A prison cell</a:t>
            </a:r>
          </a:p>
          <a:p>
            <a:r>
              <a:rPr lang="en-US" dirty="0" smtClean="0"/>
              <a:t>The site of natural disaster</a:t>
            </a:r>
          </a:p>
          <a:p>
            <a:r>
              <a:rPr lang="en-US" dirty="0" smtClean="0"/>
              <a:t>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1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of personal value</a:t>
            </a:r>
          </a:p>
          <a:p>
            <a:r>
              <a:rPr lang="en-US" dirty="0" smtClean="0"/>
              <a:t>A book</a:t>
            </a:r>
          </a:p>
          <a:p>
            <a:r>
              <a:rPr lang="en-US" dirty="0" smtClean="0"/>
              <a:t>A family heirloom</a:t>
            </a:r>
          </a:p>
          <a:p>
            <a:r>
              <a:rPr lang="en-US" dirty="0" smtClean="0"/>
              <a:t>A movie </a:t>
            </a:r>
          </a:p>
          <a:p>
            <a:r>
              <a:rPr lang="en-US" dirty="0" smtClean="0"/>
              <a:t>A meal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1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memory/dream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personal memory</a:t>
            </a:r>
          </a:p>
          <a:p>
            <a:r>
              <a:rPr lang="en-US" dirty="0" smtClean="0"/>
              <a:t>Your life in 20 years</a:t>
            </a:r>
          </a:p>
          <a:p>
            <a:r>
              <a:rPr lang="en-US" dirty="0" smtClean="0"/>
              <a:t>A lesson you will never forget</a:t>
            </a:r>
          </a:p>
          <a:p>
            <a:r>
              <a:rPr lang="en-US" dirty="0" smtClean="0"/>
              <a:t>What do you day dream about</a:t>
            </a:r>
          </a:p>
          <a:p>
            <a:r>
              <a:rPr lang="en-US" dirty="0" smtClean="0"/>
              <a:t>Learning something for the first time</a:t>
            </a:r>
          </a:p>
          <a:p>
            <a:r>
              <a:rPr lang="en-US" dirty="0" smtClean="0"/>
              <a:t>A recent vacation</a:t>
            </a:r>
          </a:p>
          <a:p>
            <a:r>
              <a:rPr lang="en-US" dirty="0" smtClean="0"/>
              <a:t>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2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event/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favourite</a:t>
            </a:r>
            <a:r>
              <a:rPr lang="en-US" dirty="0" smtClean="0"/>
              <a:t> holiday</a:t>
            </a:r>
          </a:p>
          <a:p>
            <a:r>
              <a:rPr lang="en-US" dirty="0" smtClean="0"/>
              <a:t>A phobia</a:t>
            </a:r>
          </a:p>
          <a:p>
            <a:r>
              <a:rPr lang="en-US" dirty="0" smtClean="0"/>
              <a:t>A life changing event</a:t>
            </a:r>
          </a:p>
          <a:p>
            <a:r>
              <a:rPr lang="en-US" dirty="0" smtClean="0"/>
              <a:t>Your first paycheck</a:t>
            </a:r>
          </a:p>
          <a:p>
            <a:r>
              <a:rPr lang="en-US" dirty="0" smtClean="0"/>
              <a:t>Winning something</a:t>
            </a:r>
          </a:p>
          <a:p>
            <a:r>
              <a:rPr lang="en-US" dirty="0" smtClean="0"/>
              <a:t>A recent vacation</a:t>
            </a:r>
          </a:p>
          <a:p>
            <a:r>
              <a:rPr lang="en-US" dirty="0" smtClean="0"/>
              <a:t>A major accomplishment</a:t>
            </a:r>
          </a:p>
          <a:p>
            <a:r>
              <a:rPr lang="en-US" dirty="0" smtClean="0"/>
              <a:t>A concert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48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Provo by </a:t>
            </a:r>
            <a:r>
              <a:rPr lang="en-US" dirty="0" err="1" smtClean="0"/>
              <a:t>Guo</a:t>
            </a:r>
            <a:r>
              <a:rPr lang="en-US" dirty="0" smtClean="0"/>
              <a:t> Ying </a:t>
            </a:r>
            <a:r>
              <a:rPr lang="en-US" dirty="0" err="1" smtClean="0"/>
              <a:t>Gao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have been in Provo for almost eleven months. I have seen winter, spring, summer, and fall. Provo’s winter is so beautiful. The mountains are covered with a lot of snow. They look like many beautiful brides wearing wedding dresses, and veils. In spring, Provo doesn’t have many trees ; when the snow melts the mountains are bald as strong as bald men. Summer in Provo is very hot in the daytime. Last time when I was walking under the sky, it was like walking in an oven; the sun was like a fire that burned my skin. In spring and summer the weather was always clear. I never used my umbrella. Provo was like a huge clothes dryer; it is very dry in spring and summer. In the fall the weather in Provo is very strange. One late September morning when I woke up, the mountaintops were covered with snow. Provo is a lovely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place. I love it very much.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7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1010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Descriptive Essay</vt:lpstr>
      <vt:lpstr>How to Describe????</vt:lpstr>
      <vt:lpstr>Topics</vt:lpstr>
      <vt:lpstr>A Person</vt:lpstr>
      <vt:lpstr>A Place</vt:lpstr>
      <vt:lpstr>An object</vt:lpstr>
      <vt:lpstr>A memory/dream</vt:lpstr>
      <vt:lpstr>An event/ Experience</vt:lpstr>
      <vt:lpstr>Provo by Guo Ying Gao</vt:lpstr>
      <vt:lpstr>My Favourite Place by Silvia Rodriguez</vt:lpstr>
      <vt:lpstr>Memories of Pink Dress</vt:lpstr>
      <vt:lpstr>Cafes in the University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Essay</dc:title>
  <dc:creator>Anam</dc:creator>
  <cp:lastModifiedBy>Anam</cp:lastModifiedBy>
  <cp:revision>11</cp:revision>
  <dcterms:created xsi:type="dcterms:W3CDTF">2015-04-22T02:10:21Z</dcterms:created>
  <dcterms:modified xsi:type="dcterms:W3CDTF">2015-04-23T02:27:11Z</dcterms:modified>
</cp:coreProperties>
</file>