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Binary Arithmetic</a:t>
            </a:r>
            <a:endParaRPr lang="en-US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key for binary subtraction, multiplication, division. There are four rules of binary addition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fourth case, a binary addition is creating a sum of (1 + 1 = 10) i.e. 0 is written in the given column and a carry of 1 over to the next column.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4800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72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571499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49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Subtraction</a:t>
            </a:r>
            <a:endParaRPr lang="en-US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Borrow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these two words will be used very frequently for the binary subtraction. There are four rules of binary subtraction.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4495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9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Example − </a:t>
            </a:r>
            <a:r>
              <a:rPr lang="en-US" dirty="0" smtClean="0">
                <a:effectLst/>
              </a:rPr>
              <a:t>Subtraction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6172200" cy="365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0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is similar to decimal multiplication. It is simpler than decimal multiplication because only 0s and 1s are involved. There are four rules of binary multiplication.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62400"/>
            <a:ext cx="533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94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410200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94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is similar to decimal division. It is called as the long division procedure.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4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− 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834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732</TotalTime>
  <Words>151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Gill Sans MT</vt:lpstr>
      <vt:lpstr>Times New Roman</vt:lpstr>
      <vt:lpstr>Verdana</vt:lpstr>
      <vt:lpstr>Wingdings 2</vt:lpstr>
      <vt:lpstr>Solstice</vt:lpstr>
      <vt:lpstr> Binary Arithmetic</vt:lpstr>
      <vt:lpstr>Binary Addition</vt:lpstr>
      <vt:lpstr>Example − Addition</vt:lpstr>
      <vt:lpstr>Binary Subtraction</vt:lpstr>
      <vt:lpstr>Example − Subtraction</vt:lpstr>
      <vt:lpstr>Binary Multiplication</vt:lpstr>
      <vt:lpstr>Example − Multiplication</vt:lpstr>
      <vt:lpstr>Binary Division</vt:lpstr>
      <vt:lpstr>Example − Division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Bilal</cp:lastModifiedBy>
  <cp:revision>290</cp:revision>
  <dcterms:created xsi:type="dcterms:W3CDTF">2015-09-13T05:42:29Z</dcterms:created>
  <dcterms:modified xsi:type="dcterms:W3CDTF">2020-09-22T14:14:21Z</dcterms:modified>
</cp:coreProperties>
</file>