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4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0F46-7895-497E-8C56-404B8604DFE5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7126D-9B8E-4BA8-94EA-FA9CE9280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0F46-7895-497E-8C56-404B8604DFE5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7126D-9B8E-4BA8-94EA-FA9CE9280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0F46-7895-497E-8C56-404B8604DFE5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7126D-9B8E-4BA8-94EA-FA9CE9280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0F46-7895-497E-8C56-404B8604DFE5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7126D-9B8E-4BA8-94EA-FA9CE9280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0F46-7895-497E-8C56-404B8604DFE5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7126D-9B8E-4BA8-94EA-FA9CE9280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0F46-7895-497E-8C56-404B8604DFE5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7126D-9B8E-4BA8-94EA-FA9CE9280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0F46-7895-497E-8C56-404B8604DFE5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7126D-9B8E-4BA8-94EA-FA9CE9280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0F46-7895-497E-8C56-404B8604DFE5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7126D-9B8E-4BA8-94EA-FA9CE9280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0F46-7895-497E-8C56-404B8604DFE5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7126D-9B8E-4BA8-94EA-FA9CE9280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0F46-7895-497E-8C56-404B8604DFE5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7126D-9B8E-4BA8-94EA-FA9CE9280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0F46-7895-497E-8C56-404B8604DFE5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7126D-9B8E-4BA8-94EA-FA9CE9280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40F46-7895-497E-8C56-404B8604DFE5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7126D-9B8E-4BA8-94EA-FA9CE92805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SERI CULTURE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Post cocoon  processing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process of obtaining silk thread is called post cocoon processing, includes stifling and reeling</a:t>
            </a:r>
          </a:p>
          <a:p>
            <a:r>
              <a:rPr lang="en-US" b="1" dirty="0" smtClean="0"/>
              <a:t>Stifling</a:t>
            </a:r>
          </a:p>
          <a:p>
            <a:r>
              <a:rPr lang="en-US" dirty="0" smtClean="0"/>
              <a:t>The process of killing cocoon is called stifling, the killing of cocoon in boiling water helps in softening and adhesion of the silk thread among themselves</a:t>
            </a:r>
          </a:p>
          <a:p>
            <a:r>
              <a:rPr lang="en-US" dirty="0" smtClean="0"/>
              <a:t>Losing the outer threads to separate freely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Reeling and spinning </a:t>
            </a:r>
          </a:p>
          <a:p>
            <a:r>
              <a:rPr lang="en-US" dirty="0"/>
              <a:t>the process of removing the threads from the killed cocoon is called </a:t>
            </a:r>
            <a:r>
              <a:rPr lang="en-US" dirty="0" smtClean="0"/>
              <a:t>reeling.</a:t>
            </a:r>
            <a:endParaRPr lang="en-US" dirty="0"/>
          </a:p>
          <a:p>
            <a:r>
              <a:rPr lang="en-US" dirty="0"/>
              <a:t>Four to five threads of these cocoon are passed through eyelets and guides to twists into one thread and wound around </a:t>
            </a:r>
            <a:r>
              <a:rPr lang="en-US" dirty="0" smtClean="0"/>
              <a:t>large reel.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681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Properties of silk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Silk is pasty secretion of silk worm produced by silk glands</a:t>
            </a:r>
          </a:p>
          <a:p>
            <a:r>
              <a:rPr lang="en-US" dirty="0" smtClean="0"/>
              <a:t>Silk glands are actually modified salivary glands </a:t>
            </a:r>
          </a:p>
          <a:p>
            <a:r>
              <a:rPr lang="en-US" dirty="0" smtClean="0"/>
              <a:t>As this pasty secretion comes out </a:t>
            </a:r>
            <a:r>
              <a:rPr lang="en-US" dirty="0" smtClean="0"/>
              <a:t>in</a:t>
            </a:r>
            <a:r>
              <a:rPr lang="en-US" dirty="0" smtClean="0"/>
              <a:t> </a:t>
            </a:r>
            <a:r>
              <a:rPr lang="en-US" dirty="0" smtClean="0"/>
              <a:t>contacts with air it become hard and form strong and pliable </a:t>
            </a:r>
            <a:r>
              <a:rPr lang="en-US" dirty="0" smtClean="0"/>
              <a:t>silk threads</a:t>
            </a:r>
            <a:endParaRPr lang="en-US" dirty="0" smtClean="0"/>
          </a:p>
          <a:p>
            <a:r>
              <a:rPr lang="en-US" dirty="0" smtClean="0"/>
              <a:t>The secretion form two cores of fibroin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tough elastic insoluble protein containing 75 percent of weight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gelatinous fiber which is easily soluble in warm </a:t>
            </a:r>
            <a:r>
              <a:rPr lang="en-US" dirty="0" smtClean="0"/>
              <a:t>water. </a:t>
            </a:r>
            <a:r>
              <a:rPr lang="en-US" dirty="0" err="1" smtClean="0"/>
              <a:t>Sericin</a:t>
            </a:r>
            <a:r>
              <a:rPr lang="en-US" dirty="0" smtClean="0"/>
              <a:t>.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Uses of silk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 smtClean="0"/>
              <a:t>Use of pure silk is reducing due to its high cost and highly </a:t>
            </a:r>
            <a:r>
              <a:rPr lang="en-US" dirty="0" err="1" smtClean="0"/>
              <a:t>maintainence</a:t>
            </a:r>
            <a:endParaRPr lang="en-US" dirty="0" smtClean="0"/>
          </a:p>
          <a:p>
            <a:r>
              <a:rPr lang="en-US" dirty="0" smtClean="0"/>
              <a:t>Silk fibers are combined with other natural and synthetic fibers are in great demand not only in India but also in </a:t>
            </a:r>
            <a:r>
              <a:rPr lang="en-US" dirty="0" smtClean="0"/>
              <a:t>foreign countries </a:t>
            </a:r>
            <a:endParaRPr lang="en-US" dirty="0" smtClean="0"/>
          </a:p>
          <a:p>
            <a:r>
              <a:rPr lang="en-US" dirty="0" smtClean="0"/>
              <a:t>Besides silk used in garments, it is also used in other industries and for military purposes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mtClean="0"/>
              <a:t>    It </a:t>
            </a:r>
            <a:r>
              <a:rPr lang="en-US" dirty="0"/>
              <a:t>is also used in manufacturing </a:t>
            </a:r>
            <a:r>
              <a:rPr lang="en-US"/>
              <a:t>of </a:t>
            </a:r>
            <a:endParaRPr lang="en-US" smtClean="0"/>
          </a:p>
          <a:p>
            <a:r>
              <a:rPr lang="en-US" dirty="0" smtClean="0"/>
              <a:t>fishing fibers </a:t>
            </a:r>
          </a:p>
          <a:p>
            <a:r>
              <a:rPr lang="en-US" dirty="0" smtClean="0"/>
              <a:t>parachutes</a:t>
            </a:r>
          </a:p>
          <a:p>
            <a:r>
              <a:rPr lang="en-US" dirty="0" smtClean="0"/>
              <a:t>insulation </a:t>
            </a:r>
            <a:r>
              <a:rPr lang="en-US" dirty="0"/>
              <a:t>coils for telephone .</a:t>
            </a:r>
            <a:endParaRPr lang="en-US" dirty="0" smtClean="0"/>
          </a:p>
          <a:p>
            <a:r>
              <a:rPr lang="en-US" dirty="0" smtClean="0"/>
              <a:t>wireless </a:t>
            </a:r>
            <a:r>
              <a:rPr lang="en-US" dirty="0"/>
              <a:t>receivers, </a:t>
            </a:r>
            <a:endParaRPr lang="en-US" dirty="0" smtClean="0"/>
          </a:p>
          <a:p>
            <a:r>
              <a:rPr lang="en-US" dirty="0" err="1" smtClean="0"/>
              <a:t>tyres</a:t>
            </a:r>
            <a:r>
              <a:rPr lang="en-US" dirty="0" smtClean="0"/>
              <a:t> </a:t>
            </a:r>
            <a:r>
              <a:rPr lang="en-US" dirty="0"/>
              <a:t>of racing </a:t>
            </a:r>
            <a:r>
              <a:rPr lang="en-US" dirty="0" smtClean="0"/>
              <a:t>cars</a:t>
            </a:r>
          </a:p>
          <a:p>
            <a:r>
              <a:rPr lang="en-US" dirty="0" smtClean="0"/>
              <a:t> </a:t>
            </a:r>
            <a:r>
              <a:rPr lang="en-US" dirty="0"/>
              <a:t>filter clothes for flour </a:t>
            </a:r>
            <a:r>
              <a:rPr lang="en-US" dirty="0" smtClean="0"/>
              <a:t>mills</a:t>
            </a:r>
          </a:p>
          <a:p>
            <a:r>
              <a:rPr lang="en-US" dirty="0" smtClean="0"/>
              <a:t> </a:t>
            </a:r>
            <a:r>
              <a:rPr lang="en-US" dirty="0"/>
              <a:t>in medical dressing and in  suture materials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13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260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SERI CULTURE</vt:lpstr>
      <vt:lpstr>Post cocoon  processing </vt:lpstr>
      <vt:lpstr>PowerPoint Presentation</vt:lpstr>
      <vt:lpstr>Properties of silk</vt:lpstr>
      <vt:lpstr> Uses of silk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burhan ullah</dc:creator>
  <cp:lastModifiedBy>ismail - [2010]</cp:lastModifiedBy>
  <cp:revision>9</cp:revision>
  <dcterms:created xsi:type="dcterms:W3CDTF">2020-10-02T08:43:09Z</dcterms:created>
  <dcterms:modified xsi:type="dcterms:W3CDTF">2020-11-14T08:25:25Z</dcterms:modified>
</cp:coreProperties>
</file>