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69C1-CC85-4C60-BEC1-DDB2F59628D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4EF28-4FCF-448F-AE59-95A4AF91C5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Plasmodium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causative agent of malaria.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 of 100 species of malaria only four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vivax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malariae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falciparum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) present in human beings.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Parasite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digenetic, is with  two hosts.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Female anopheles (primary host) as sexual reproduction occur in it.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Human being is biologically secondary host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Monkey is reserved  host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Infective stage of plasmodium 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905000"/>
            <a:ext cx="731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female anopheles, containing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sporozoite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plasmodium in her salivary glands, bites a man,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released into blood stream of human being.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 days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entrance,sporozoites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start dividing in the parenchyma cells of liver and attain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schizont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stage.</a:t>
            </a:r>
          </a:p>
        </p:txBody>
      </p:sp>
    </p:spTree>
    <p:extLst>
      <p:ext uri="{BB962C8B-B14F-4D97-AF65-F5344CB8AC3E}">
        <p14:creationId xmlns:p14="http://schemas.microsoft.com/office/powerpoint/2010/main" val="241551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schizonts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present in the R.B.C and get changed into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trophozoites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divide into 6 to 36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Due to high pressure the R.B.C. ruptures and releases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blood plasma.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attach to other R.B.C and after 10 days, the no. of  parasites becomes large and they produce toxin which cause fever in man.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1 week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oocyst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changed into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which go to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slivary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gland of the female mosquito and transferred to the body of the man by the bite of mosquito and thus completes its life cycle in man and mosquito.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ovale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Quartan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malaria)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P. malaria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Quartan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malaria)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falciparum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(malignant malaria)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Symptoms of Malaria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Anemia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Enlarged spleen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Pigmentation of skin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Pigmentation of urine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It may lead to black water fever in 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falciparum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due to excessive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intavascular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haemolysis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Intermittent fever preceded by chills.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Actual attack of malaria or paroxysm has 3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stages.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Rigor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stage 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 of intense chill and shivering , fast pulse and lasts for about an hour.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Febrile stage 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Rise in body temperature to 104˚-106˚F(40.5˚-41.6˚C)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Defervescent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stage.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lot of sweating occurs. This decreases the body temperature to almost normal.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Control of Malaria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Sprayig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human  habitations, cattle sheds and surroundings with insecticides.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Filling small ditches.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Covering surface of stagnant waters with oil to suffocate larva and pupae due to non availability of air.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Release of ducks, fish sticklebacks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Minno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water bodies.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Growth of insectivorous or carnivorous  aquatic plants like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Utricularia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Aldrovanda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Inoculation of water bodies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cyanobacteria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Aulosria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anabena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they release chemical toxic to larvae.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Introduction of Bacillus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sphericus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water bodies.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Release of sterile female Anopheles.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445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Plasmodium</vt:lpstr>
      <vt:lpstr>PowerPoint Presentation</vt:lpstr>
      <vt:lpstr>PowerPoint Presentation</vt:lpstr>
      <vt:lpstr>Symptoms of Malaria</vt:lpstr>
      <vt:lpstr>Control of Malaria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Plasmodium</dc:title>
  <dc:creator>waleed ch</dc:creator>
  <cp:lastModifiedBy>ismail - [2010]</cp:lastModifiedBy>
  <cp:revision>25</cp:revision>
  <dcterms:created xsi:type="dcterms:W3CDTF">2020-09-24T12:30:57Z</dcterms:created>
  <dcterms:modified xsi:type="dcterms:W3CDTF">2020-10-04T13:44:28Z</dcterms:modified>
</cp:coreProperties>
</file>