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2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7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1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7ACE-239B-4674-8D83-B7332B627BE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39EC-0F0B-4878-9EE4-55B2D7A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zoology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Leishmania</a:t>
            </a:r>
            <a:r>
              <a:rPr lang="en-US" dirty="0" smtClean="0"/>
              <a:t> </a:t>
            </a:r>
            <a:r>
              <a:rPr lang="en-US" dirty="0" err="1" smtClean="0"/>
              <a:t>donovani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Causative agent of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azar</a:t>
            </a:r>
            <a:r>
              <a:rPr lang="en-US" dirty="0" smtClean="0"/>
              <a:t>(black fever)</a:t>
            </a:r>
          </a:p>
          <a:p>
            <a:r>
              <a:rPr lang="en-US" dirty="0" smtClean="0"/>
              <a:t>Prevalent in India, </a:t>
            </a:r>
            <a:r>
              <a:rPr lang="en-US" dirty="0"/>
              <a:t>N</a:t>
            </a:r>
            <a:r>
              <a:rPr lang="en-US" dirty="0" smtClean="0"/>
              <a:t>epal ,china ,south </a:t>
            </a:r>
            <a:r>
              <a:rPr lang="en-US" dirty="0" err="1" smtClean="0"/>
              <a:t>america</a:t>
            </a:r>
            <a:endParaRPr lang="en-US" dirty="0" smtClean="0"/>
          </a:p>
          <a:p>
            <a:r>
              <a:rPr lang="en-US" dirty="0" smtClean="0"/>
              <a:t>vector is blood sucking sand fly</a:t>
            </a:r>
          </a:p>
          <a:p>
            <a:r>
              <a:rPr lang="en-US" dirty="0" smtClean="0"/>
              <a:t>Intracellular pathogen</a:t>
            </a:r>
          </a:p>
          <a:p>
            <a:r>
              <a:rPr lang="en-US" dirty="0" smtClean="0"/>
              <a:t>After entering into body it passes into macrophages of liver</a:t>
            </a:r>
            <a:r>
              <a:rPr lang="en-US" dirty="0" smtClean="0"/>
              <a:t>, spleen, lymph </a:t>
            </a:r>
            <a:r>
              <a:rPr lang="en-US" dirty="0" smtClean="0"/>
              <a:t>glands </a:t>
            </a:r>
            <a:r>
              <a:rPr lang="en-US" dirty="0" smtClean="0"/>
              <a:t>,bone </a:t>
            </a:r>
            <a:r>
              <a:rPr lang="en-US" dirty="0" smtClean="0"/>
              <a:t>marrow. spleen and liver enlarge.</a:t>
            </a:r>
          </a:p>
          <a:p>
            <a:r>
              <a:rPr lang="en-US" dirty="0" smtClean="0"/>
              <a:t>In areas where stray dogs are present, they are source of infection.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8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Balantidium</a:t>
            </a:r>
            <a:r>
              <a:rPr lang="en-US" dirty="0" smtClean="0"/>
              <a:t> 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Ciliate protozoan ,Cosmopolitan in distribution</a:t>
            </a:r>
          </a:p>
          <a:p>
            <a:r>
              <a:rPr lang="en-US" dirty="0" smtClean="0"/>
              <a:t>Lives in large intestine and ingests the tissues of intestine</a:t>
            </a:r>
            <a:r>
              <a:rPr lang="en-US" dirty="0" smtClean="0"/>
              <a:t>. ciliate </a:t>
            </a:r>
            <a:r>
              <a:rPr lang="en-US" dirty="0" smtClean="0"/>
              <a:t>reaches spinal fluid through blood</a:t>
            </a:r>
          </a:p>
          <a:p>
            <a:r>
              <a:rPr lang="en-US" dirty="0" smtClean="0"/>
              <a:t>protozoan causes </a:t>
            </a:r>
            <a:r>
              <a:rPr lang="en-US" dirty="0" err="1" smtClean="0"/>
              <a:t>diarr</a:t>
            </a:r>
            <a:r>
              <a:rPr lang="en-US" dirty="0" err="1"/>
              <a:t>hoea</a:t>
            </a:r>
            <a:r>
              <a:rPr lang="en-US" dirty="0"/>
              <a:t> in man</a:t>
            </a:r>
          </a:p>
          <a:p>
            <a:pPr marL="0" indent="0">
              <a:buNone/>
            </a:pPr>
            <a:r>
              <a:rPr lang="en-US" dirty="0" smtClean="0"/>
              <a:t>Control  : Contamination of water and food should be avoided</a:t>
            </a:r>
          </a:p>
          <a:p>
            <a:pPr marL="0" indent="0">
              <a:buNone/>
            </a:pPr>
            <a:r>
              <a:rPr lang="en-US" dirty="0" smtClean="0"/>
              <a:t>Contaminated water should not be used for </a:t>
            </a:r>
            <a:r>
              <a:rPr lang="en-US" dirty="0" smtClean="0"/>
              <a:t>irrigation of vegetables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3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Parasitic protozoans and human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gingivalis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Entamoeba</a:t>
            </a:r>
            <a:r>
              <a:rPr lang="en-US" dirty="0" smtClean="0"/>
              <a:t> coli</a:t>
            </a:r>
          </a:p>
          <a:p>
            <a:r>
              <a:rPr lang="en-US" dirty="0" smtClean="0"/>
              <a:t>Giardia </a:t>
            </a:r>
            <a:r>
              <a:rPr lang="en-US" dirty="0" err="1" smtClean="0"/>
              <a:t>lamblia</a:t>
            </a:r>
            <a:endParaRPr lang="en-US" dirty="0" smtClean="0"/>
          </a:p>
          <a:p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endParaRPr lang="en-US" dirty="0" smtClean="0"/>
          </a:p>
          <a:p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 smtClean="0"/>
              <a:t>gambiense</a:t>
            </a:r>
            <a:endParaRPr lang="en-US" dirty="0" smtClean="0"/>
          </a:p>
          <a:p>
            <a:r>
              <a:rPr lang="en-US" dirty="0" smtClean="0"/>
              <a:t>Plasmodium</a:t>
            </a:r>
          </a:p>
          <a:p>
            <a:r>
              <a:rPr lang="en-US" dirty="0" err="1" smtClean="0"/>
              <a:t>Balantidium</a:t>
            </a:r>
            <a:r>
              <a:rPr lang="en-US" dirty="0" smtClean="0"/>
              <a:t>  </a:t>
            </a:r>
            <a:r>
              <a:rPr lang="en-US" dirty="0" smtClean="0"/>
              <a:t>coli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0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Entamoeba</a:t>
            </a:r>
            <a:r>
              <a:rPr lang="en-US" dirty="0"/>
              <a:t> </a:t>
            </a:r>
            <a:r>
              <a:rPr lang="en-US" dirty="0" err="1"/>
              <a:t>histolytica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most dangerous and  widely spread species (</a:t>
            </a:r>
            <a:r>
              <a:rPr lang="en-US" dirty="0" err="1" smtClean="0"/>
              <a:t>cosmopoliton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Cause amoebic dysentery in man.</a:t>
            </a:r>
          </a:p>
          <a:p>
            <a:r>
              <a:rPr lang="en-US" dirty="0" smtClean="0"/>
              <a:t>Marked by severe pain, loose and repeated motion and large amount of blood and mucus in the stool.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8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large intestine it occurs in two forms.</a:t>
            </a:r>
          </a:p>
          <a:p>
            <a:r>
              <a:rPr lang="en-US" dirty="0" err="1" smtClean="0"/>
              <a:t>Trophozoite</a:t>
            </a:r>
            <a:r>
              <a:rPr lang="en-US" dirty="0" smtClean="0"/>
              <a:t> or magma(larger feeding) stage (18-30 µm).</a:t>
            </a:r>
          </a:p>
          <a:p>
            <a:r>
              <a:rPr lang="en-US" dirty="0" err="1" smtClean="0"/>
              <a:t>Precystic</a:t>
            </a:r>
            <a:r>
              <a:rPr lang="en-US" dirty="0" smtClean="0"/>
              <a:t> or </a:t>
            </a:r>
            <a:r>
              <a:rPr lang="en-US" dirty="0" err="1" smtClean="0"/>
              <a:t>minuta</a:t>
            </a:r>
            <a:r>
              <a:rPr lang="en-US" dirty="0" smtClean="0"/>
              <a:t> (smaller feeding) stage (7-20 µm).</a:t>
            </a:r>
          </a:p>
          <a:p>
            <a:r>
              <a:rPr lang="en-US" dirty="0" err="1" smtClean="0"/>
              <a:t>Monopodial</a:t>
            </a:r>
            <a:endParaRPr lang="en-US" dirty="0" smtClean="0"/>
          </a:p>
          <a:p>
            <a:r>
              <a:rPr lang="en-US" dirty="0" smtClean="0"/>
              <a:t>Pellicle is absent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0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flagellate protozoan </a:t>
            </a:r>
            <a:r>
              <a:rPr lang="en-US" dirty="0" err="1" smtClean="0"/>
              <a:t>protist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Causes vaginitis or leucorrhoea in human females.</a:t>
            </a:r>
          </a:p>
          <a:p>
            <a:r>
              <a:rPr lang="en-US" dirty="0" smtClean="0"/>
              <a:t>Oval or egg shaped body that reaches a length of 10-30 µm.</a:t>
            </a:r>
          </a:p>
          <a:p>
            <a:r>
              <a:rPr lang="en-US" dirty="0"/>
              <a:t>Cyst formation is absent.</a:t>
            </a:r>
          </a:p>
          <a:p>
            <a:r>
              <a:rPr lang="en-US" dirty="0"/>
              <a:t>Causes inflammation of vaginal mucosa, itching, burning sensation and </a:t>
            </a:r>
            <a:r>
              <a:rPr lang="en-US" dirty="0" smtClean="0"/>
              <a:t>frothy </a:t>
            </a:r>
            <a:r>
              <a:rPr lang="en-US" dirty="0"/>
              <a:t>discharge.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8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Transmitted from men, pathogen resides in urethra and prostate without causing much harm.</a:t>
            </a:r>
          </a:p>
          <a:p>
            <a:r>
              <a:rPr lang="en-US" dirty="0"/>
              <a:t>Arsenic, iodine drugs and antibiotics like </a:t>
            </a:r>
            <a:r>
              <a:rPr lang="en-US" dirty="0" err="1"/>
              <a:t>auremycin</a:t>
            </a:r>
            <a:r>
              <a:rPr lang="en-US" dirty="0"/>
              <a:t> and </a:t>
            </a:r>
            <a:r>
              <a:rPr lang="en-US" dirty="0" err="1"/>
              <a:t>tetramycin</a:t>
            </a:r>
            <a:r>
              <a:rPr lang="en-US" dirty="0"/>
              <a:t> control the </a:t>
            </a:r>
            <a:r>
              <a:rPr lang="en-US" dirty="0" smtClean="0"/>
              <a:t>infection.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4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ambiense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African sleeping sickness disease.</a:t>
            </a:r>
          </a:p>
          <a:p>
            <a:r>
              <a:rPr lang="en-US" dirty="0" smtClean="0"/>
              <a:t>Carried by the </a:t>
            </a:r>
            <a:r>
              <a:rPr lang="en-US" dirty="0" err="1" smtClean="0"/>
              <a:t>Tse-Tse</a:t>
            </a:r>
            <a:r>
              <a:rPr lang="en-US" dirty="0" smtClean="0"/>
              <a:t> fly </a:t>
            </a:r>
            <a:r>
              <a:rPr lang="en-US" dirty="0" err="1" smtClean="0"/>
              <a:t>glossina</a:t>
            </a:r>
            <a:r>
              <a:rPr lang="en-US" dirty="0" smtClean="0"/>
              <a:t> </a:t>
            </a:r>
            <a:r>
              <a:rPr lang="en-US" dirty="0" err="1" smtClean="0"/>
              <a:t>palpalis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Reserve hosts are antelope, pigs and cattle.</a:t>
            </a:r>
          </a:p>
          <a:p>
            <a:r>
              <a:rPr lang="en-US" dirty="0" smtClean="0"/>
              <a:t>Polymorphic and digenetic( complete life cycle in two hosts).</a:t>
            </a:r>
          </a:p>
          <a:p>
            <a:r>
              <a:rPr lang="en-US" dirty="0" smtClean="0"/>
              <a:t>Bite of </a:t>
            </a:r>
            <a:r>
              <a:rPr lang="en-US" dirty="0" err="1" smtClean="0"/>
              <a:t>Tse</a:t>
            </a:r>
            <a:r>
              <a:rPr lang="en-US" dirty="0" smtClean="0"/>
              <a:t>- </a:t>
            </a:r>
            <a:r>
              <a:rPr lang="en-US" dirty="0" err="1" smtClean="0"/>
              <a:t>Tse</a:t>
            </a:r>
            <a:r>
              <a:rPr lang="en-US" dirty="0" smtClean="0"/>
              <a:t> fly introduces parasite in human blood and form dark red mark.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9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Nourished from plasma of blood, passes into lymph, pancreas, and liver.</a:t>
            </a:r>
          </a:p>
          <a:p>
            <a:r>
              <a:rPr lang="en-US" dirty="0" smtClean="0"/>
              <a:t>Multiplies rapidly through longitudinal binary fission.</a:t>
            </a:r>
          </a:p>
          <a:p>
            <a:r>
              <a:rPr lang="en-US" dirty="0" smtClean="0"/>
              <a:t>Causes blockage and damage to organ and lymph gland swell up.</a:t>
            </a:r>
          </a:p>
          <a:p>
            <a:r>
              <a:rPr lang="en-US" dirty="0" smtClean="0"/>
              <a:t>Develop fever, headache, </a:t>
            </a:r>
            <a:r>
              <a:rPr lang="en-US" dirty="0" err="1" smtClean="0"/>
              <a:t>anaemia</a:t>
            </a:r>
            <a:r>
              <a:rPr lang="en-US" dirty="0" smtClean="0"/>
              <a:t>, and weakness.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1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Enters cerebrospinal fluid resulting in lethargy and </a:t>
            </a:r>
            <a:r>
              <a:rPr lang="en-US" dirty="0" smtClean="0"/>
              <a:t>sleeping </a:t>
            </a:r>
            <a:r>
              <a:rPr lang="en-US" dirty="0" smtClean="0"/>
              <a:t>sickness.</a:t>
            </a:r>
          </a:p>
          <a:p>
            <a:r>
              <a:rPr lang="en-US" dirty="0" smtClean="0"/>
              <a:t>Control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protecting human beings from the bite of </a:t>
            </a:r>
            <a:r>
              <a:rPr lang="en-US" dirty="0" err="1" smtClean="0"/>
              <a:t>Tse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Tse</a:t>
            </a:r>
            <a:r>
              <a:rPr lang="en-US" dirty="0" smtClean="0"/>
              <a:t> fly.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Quarantine of infected persons.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Destroy the resting and breeding grounds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Tse</a:t>
            </a:r>
            <a:r>
              <a:rPr lang="en-US" dirty="0" smtClean="0"/>
              <a:t> fly.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47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Economic zoology</vt:lpstr>
      <vt:lpstr>Parasitic protozoans and human diseases</vt:lpstr>
      <vt:lpstr>Entamoeba histolytica</vt:lpstr>
      <vt:lpstr>PowerPoint Presentation</vt:lpstr>
      <vt:lpstr>Trichomonas vaginalis</vt:lpstr>
      <vt:lpstr>PowerPoint Presentation</vt:lpstr>
      <vt:lpstr>Trypanosoma gambiense</vt:lpstr>
      <vt:lpstr>PowerPoint Presentation</vt:lpstr>
      <vt:lpstr>PowerPoint Presentation</vt:lpstr>
      <vt:lpstr>Leishmania donovani</vt:lpstr>
      <vt:lpstr>Balantidium coli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zoology</dc:title>
  <dc:creator>ismail - [2010]</dc:creator>
  <cp:lastModifiedBy>ismail - [2010]</cp:lastModifiedBy>
  <cp:revision>21</cp:revision>
  <dcterms:created xsi:type="dcterms:W3CDTF">2020-09-17T16:29:59Z</dcterms:created>
  <dcterms:modified xsi:type="dcterms:W3CDTF">2020-09-25T07:01:53Z</dcterms:modified>
</cp:coreProperties>
</file>