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7D972-509E-4660-AC94-E7D5A36B877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4A2F-5FAB-4C2F-98B6-42A0A465F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Parasitic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Helminths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their Control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Helminthes are the animals belonging to phyla Platyhelminthes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Nemathelminthes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Soft bodied,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dorso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-ventrally flattened and bilaterally  symmetrical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Classes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Trematoda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Cestoda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Nematoda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Intermediate host are cattle and buffaloes.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infection causes a no. of disorders and diseases as in case of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solium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vegetarians have no chance of infection by the beef tapeworm.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Prevention and control: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Beef should be taken as food after thorough cooking.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drugs like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atabrin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quinacrine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hydrochloride are recommended for the control after infection.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Nematodes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known  as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roundworms.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 worms parasitic on animals as well as the plants.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Found in every ecological condition.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Inhabit in fresh water, salt water animal and plant tissues.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Ascaris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lumbricoides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commonly known as ‘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Round worm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 and inhabits the small intestine of man and is more common in children.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 show sexual dimorphism.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lumbricoides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causes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ascariasis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which is more common in children  than in adult persons. In  the intestine of man these worms take the digested food materials.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Prevention and control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before eating, green vegetables should be thoroughly washed and cooked properly.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can be treated by administering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antihelmithic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drugs such as oil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Chenopodium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Alcopar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Bendex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Zentel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Trematoda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Leaf like animals, both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ecto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endoparasite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Suckers or hooks for attachment.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Branched alimentary canal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Includes flukes parasite on man and other animals.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Fasciolopsis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buski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(flatworm)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Large intestinal fluke of man, dog, and pigs, quite common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china.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20-70 mm in length and 8-20 mm breadth.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Ventral sucker is larger and close to anterior sucker.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Pharynx is small,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oesophagus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short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caeca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long and non-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diverticulate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Gonads occupy posterior region of body.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Adult worms cause erosion of the lining of the digestive tract, resulting in the bleeding  and pain in the intestine.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may lead to vomiting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Prevention and control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Antihelminthic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drugs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viz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Hexylresorcinol and crystalloids should be used for treatment.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Opisthorcis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sinensis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Chinese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liver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fluke)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parasite in the bile duct of man in oriental region.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Bile duct of man, cat, dogs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intermediate host is snail and second is fish.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10-25 mm in length and 2-4 mm in width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3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Diseases: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the no. of adult flukes increases in the bile duct wall thickens causing cirrhosis.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chronic infection of fluke, death of persons have been observed.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Prevention and Control: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Fresh water fishes should be cooked properly before eating.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Chloroquine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gentian violet are used to cure the infections.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Schistosoma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Sp.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inhabits the blood vessels of large intestine of man.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infection of blood fluke causes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schistosomiasis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human beings.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Snail host is intermediate in life cycle completion.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Sexes are separate and sexual dimorphism is pronounced.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heavy infection cardio-pulmonary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schistosomiasis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fibrosis, and loss of function in intestine, spleen, prostate and in urinary bladder have been found.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Prevention and control: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Infection can be controlled by sanitary disposal of human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urine. Antimony compounds are  used for treatment.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solium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Pork Tapeworm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found in small intestine of man.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Body is elongated, flattened, ribbon like and differentiated into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scolex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neck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strobila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Alimentary canal is absent. Life cycle involves primary and intermediate host.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proglottid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hermaphrodite.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Infection is followed by abdominal pain, nausea,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indigestion,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eosinophilia etc.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Prevention and control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aeniasis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controlled by the use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quinacrine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hydrochloride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atabrin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Prevention needs properly cooked pork.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saginata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most common of large human tapeworm.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Prevalent in beef eaters.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called as the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beef tapeworm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larva usually occur in flesh of cattle.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Adult worm lies attached in the mucosa of the intestine of man.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much larger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may attain a length of 4 to 12m ( even 25m) , longer than the intestine in which it lives.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Rostellum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hooks are lacking.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may consist of up to 2,000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proglottids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producing from 8 to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proglottids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daily.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761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Parasitic Helminths And their Control</vt:lpstr>
      <vt:lpstr>Trematoda</vt:lpstr>
      <vt:lpstr>Fasciolopsis buski   (flatworm)</vt:lpstr>
      <vt:lpstr>PowerPoint Presentation</vt:lpstr>
      <vt:lpstr>Opisthorcis sinensis (Chinese liver fluke)</vt:lpstr>
      <vt:lpstr>PowerPoint Presentation</vt:lpstr>
      <vt:lpstr>Schistosoma Sp.</vt:lpstr>
      <vt:lpstr>Taenia  solium</vt:lpstr>
      <vt:lpstr>Taenia saginata</vt:lpstr>
      <vt:lpstr>PowerPoint Presentation</vt:lpstr>
      <vt:lpstr>Nematodes</vt:lpstr>
      <vt:lpstr>Ascaris lumbricoides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 ch</dc:creator>
  <cp:lastModifiedBy>ismail - [2010]</cp:lastModifiedBy>
  <cp:revision>32</cp:revision>
  <dcterms:created xsi:type="dcterms:W3CDTF">2020-09-28T07:21:39Z</dcterms:created>
  <dcterms:modified xsi:type="dcterms:W3CDTF">2020-10-04T13:57:43Z</dcterms:modified>
</cp:coreProperties>
</file>