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2AC8-86EA-4431-8966-C3E91583B3E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E042-F3A9-432D-A5E2-71F465D6B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Ancylostoma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duodenale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called as hook worm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Worm present in intestine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Sucks blood and host becomes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anaemic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stomachache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Prevention and control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Wear shoes and proper disposal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faeces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Sanitary habits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Wuchereria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bancrofti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commonly known as ‘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Filaria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worm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’found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lymphatic vessels, muscular tissues and glands of man.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worm is distributed in all tropical, sub tropical and temperate countries and causes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filariasis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Intermediate host is a mosquito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culex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fatigans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feeds on blood and lymph of human beings.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female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Filaria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gives rise to juveniles called Microfilariae.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When mosquito bites the infected person these juveniles reach the mid gut of the mosquito along with blood.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3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severe infection due to repeated inoculation the adult cause blocking of lymphatic system which results in the enlargement of legs, arms, scrotum and mammary glands which is known 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elephantiasis.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causes filarial fever and headache.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and control: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most effective preventive means is to avoid the mosquito bite. Mosquito breeding should also be controlled by all means. No proper drug has been invented to eradicate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filaria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worms.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Heterazon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cyanine is effective to a certain extent.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Dracunculus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medinensis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also 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commmon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human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nematoda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parasite, known as the “Guinea worm”. The “fiery serpents” which molested the ancient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israelites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Biblical times are supposed to be the guinea worms.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of major water borne diseases, transmitted by drinking water containing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cyclops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found in regions of Africa, Arabia,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pakistan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Turkey,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India,China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South America,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Guianas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grows up to 120cm in length and 1 to 1.7 mm in diameter. The adult worms live under the deeper layers of skin especially that of the arms, shoulders and legs of their helpless human victims and look like a much coiled varicose vein.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infection of guinea worm causes itching,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nausea, vomiting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eosinophilia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due to the toxic secretions of the parasite in the body.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and control: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drug for the treatment of infection is the injection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phenothial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zinc emulsified in the olive green.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Enterobius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vermicularis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known as ‘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pin worm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 most common parasite f man.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cosmopolitan and more common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america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Europe, Africa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anada.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an intestinal parasite but also found in the appendix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caecum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neighbouring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parts of the intestine.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infection causes restlessness, nervousness, appendicitis, hysteria and inflammation of mucous membrane.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and control: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Good sanitary habits have control on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reinfection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worms. Most effective drug is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piperazine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control the infection.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Trichinella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spiralis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Trichinella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spiralis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trichinia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worm” is another dreaded nematode parasite of man causing the serious disease trichinosis.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Commonly found in Europe, United States and Arctic regions.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Parasite inhabits the intestine of man, pig, rats, and other vertebrates.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Male and female measure 1.4 to 1.6 mm and 3 to 4 mm in length, respectively.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Adults lie buried in the mucosa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host.In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humans cysts undergo calcification and larva may die.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Trichinosis.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symptoms of the disease are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nausea, abdominal pain, muscular pain etc.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 usually receives infection by eating partly cooked pork containing very minute cysts.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Prevention  and control: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is no effective known treatment, but once the larva have become encysted and calcified in the muscles, most symptoms slowly reduce.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Consumption of properly –cooked pork and all pork products protective against the parasite.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642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Ancylostoma duodenale</vt:lpstr>
      <vt:lpstr>Wuchereria bancrofti</vt:lpstr>
      <vt:lpstr>PowerPoint Presentation</vt:lpstr>
      <vt:lpstr>Dracunculus  medinensis</vt:lpstr>
      <vt:lpstr>PowerPoint Presentation</vt:lpstr>
      <vt:lpstr>Enterobius vermicularis</vt:lpstr>
      <vt:lpstr>Trichinella spiralis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 ch</dc:creator>
  <cp:lastModifiedBy>ismail - [2010]</cp:lastModifiedBy>
  <cp:revision>25</cp:revision>
  <dcterms:created xsi:type="dcterms:W3CDTF">2020-09-29T16:39:27Z</dcterms:created>
  <dcterms:modified xsi:type="dcterms:W3CDTF">2020-10-05T06:53:16Z</dcterms:modified>
</cp:coreProperties>
</file>