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7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2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4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1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7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3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0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7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4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2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66DD0-6AC1-4766-853B-F6063504E6C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2C22-A658-44E6-A1F7-E07A3551C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1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apiculture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21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honey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fructose  38.2 %</a:t>
            </a:r>
          </a:p>
          <a:p>
            <a:r>
              <a:rPr lang="en-US" dirty="0" smtClean="0"/>
              <a:t>Glucose  31 %</a:t>
            </a:r>
          </a:p>
          <a:p>
            <a:r>
              <a:rPr lang="en-US" dirty="0" smtClean="0"/>
              <a:t>Water  17.1 %</a:t>
            </a:r>
          </a:p>
          <a:p>
            <a:r>
              <a:rPr lang="en-US" dirty="0" smtClean="0"/>
              <a:t>Maltose  7.2</a:t>
            </a:r>
          </a:p>
          <a:p>
            <a:r>
              <a:rPr lang="en-US" dirty="0" smtClean="0"/>
              <a:t>Sucrose  1.5</a:t>
            </a:r>
          </a:p>
          <a:p>
            <a:r>
              <a:rPr lang="en-US" dirty="0" smtClean="0"/>
              <a:t>Other carbohydrates   4.2</a:t>
            </a:r>
          </a:p>
          <a:p>
            <a:r>
              <a:rPr lang="en-US" dirty="0" smtClean="0"/>
              <a:t>mineral/vitamins   0.5</a:t>
            </a:r>
          </a:p>
          <a:p>
            <a:r>
              <a:rPr lang="en-US" dirty="0" smtClean="0"/>
              <a:t>enzymes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9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BEES WAX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Worker bee produce bee wax</a:t>
            </a:r>
          </a:p>
          <a:p>
            <a:r>
              <a:rPr lang="en-US" dirty="0" smtClean="0"/>
              <a:t>After 2 weeks life</a:t>
            </a:r>
          </a:p>
          <a:p>
            <a:r>
              <a:rPr lang="en-US" dirty="0" smtClean="0"/>
              <a:t>Insoluble in water</a:t>
            </a:r>
            <a:r>
              <a:rPr lang="en-US" dirty="0" smtClean="0"/>
              <a:t>, soluble </a:t>
            </a:r>
            <a:r>
              <a:rPr lang="en-US" dirty="0" smtClean="0"/>
              <a:t>in ether</a:t>
            </a:r>
          </a:p>
          <a:p>
            <a:r>
              <a:rPr lang="en-US" dirty="0" smtClean="0"/>
              <a:t>Wax synthesized from reducing sugars in </a:t>
            </a:r>
            <a:r>
              <a:rPr lang="en-US" dirty="0" smtClean="0"/>
              <a:t>alimentary </a:t>
            </a:r>
            <a:r>
              <a:rPr lang="en-US" dirty="0" smtClean="0"/>
              <a:t>canal</a:t>
            </a:r>
          </a:p>
          <a:p>
            <a:r>
              <a:rPr lang="en-US" dirty="0" smtClean="0"/>
              <a:t>White in color</a:t>
            </a:r>
          </a:p>
          <a:p>
            <a:r>
              <a:rPr lang="en-US" dirty="0" smtClean="0"/>
              <a:t>Uses:</a:t>
            </a:r>
          </a:p>
          <a:p>
            <a:r>
              <a:rPr lang="en-US" dirty="0" smtClean="0"/>
              <a:t>Models,candles,paints,varnish,cosmetics,creams,lotions,ointments,leather and pharmaceutical  industry.</a:t>
            </a:r>
          </a:p>
          <a:p>
            <a:r>
              <a:rPr lang="en-US" dirty="0" smtClean="0"/>
              <a:t>adhesives</a:t>
            </a:r>
          </a:p>
          <a:p>
            <a:r>
              <a:rPr lang="en-US" dirty="0" smtClean="0"/>
              <a:t>Used for block formation in </a:t>
            </a:r>
            <a:r>
              <a:rPr lang="en-US" dirty="0" err="1" smtClean="0"/>
              <a:t>microtomy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78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 jelly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Secretion of worker bee gland</a:t>
            </a:r>
            <a:endParaRPr lang="en-US" dirty="0"/>
          </a:p>
          <a:p>
            <a:r>
              <a:rPr lang="en-US" dirty="0" smtClean="0"/>
              <a:t>Food for queen fed to workers for 3 days</a:t>
            </a:r>
          </a:p>
          <a:p>
            <a:r>
              <a:rPr lang="en-US" dirty="0" smtClean="0"/>
              <a:t>Chemical composition</a:t>
            </a:r>
          </a:p>
          <a:p>
            <a:pPr marL="0" indent="0">
              <a:buNone/>
            </a:pPr>
            <a:r>
              <a:rPr lang="en-US" dirty="0" smtClean="0"/>
              <a:t>Water 67%</a:t>
            </a:r>
          </a:p>
          <a:p>
            <a:pPr marL="0" indent="0">
              <a:buNone/>
            </a:pPr>
            <a:r>
              <a:rPr lang="en-US" dirty="0" smtClean="0"/>
              <a:t>Proteins 12.5%</a:t>
            </a:r>
          </a:p>
          <a:p>
            <a:pPr marL="0" indent="0">
              <a:buNone/>
            </a:pPr>
            <a:r>
              <a:rPr lang="en-US" dirty="0" smtClean="0"/>
              <a:t>Sugar 11.05</a:t>
            </a:r>
          </a:p>
          <a:p>
            <a:pPr marL="0" indent="0">
              <a:buNone/>
            </a:pPr>
            <a:r>
              <a:rPr lang="en-US" dirty="0" smtClean="0"/>
              <a:t>Fatty acids </a:t>
            </a:r>
            <a:r>
              <a:rPr lang="en-US" dirty="0" smtClean="0"/>
              <a:t>5</a:t>
            </a:r>
          </a:p>
          <a:p>
            <a:pPr marL="0" indent="0">
              <a:buNone/>
            </a:pPr>
            <a:r>
              <a:rPr lang="en-US" dirty="0" smtClean="0"/>
              <a:t>Minerals  0.82</a:t>
            </a:r>
          </a:p>
          <a:p>
            <a:pPr marL="0" indent="0">
              <a:buNone/>
            </a:pPr>
            <a:r>
              <a:rPr lang="en-US" dirty="0" smtClean="0"/>
              <a:t>Vitamins(b c d</a:t>
            </a:r>
            <a:r>
              <a:rPr lang="en-US" dirty="0" smtClean="0"/>
              <a:t>)  4</a:t>
            </a:r>
          </a:p>
          <a:p>
            <a:pPr marL="0" indent="0">
              <a:buNone/>
            </a:pPr>
            <a:r>
              <a:rPr lang="en-US" dirty="0" smtClean="0"/>
              <a:t>PH  </a:t>
            </a:r>
            <a:r>
              <a:rPr lang="en-US" dirty="0" smtClean="0"/>
              <a:t>3.6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108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</a:t>
            </a:r>
          </a:p>
          <a:p>
            <a:r>
              <a:rPr lang="en-US" dirty="0" smtClean="0"/>
              <a:t>Most important as Dietary supplement.</a:t>
            </a:r>
          </a:p>
          <a:p>
            <a:r>
              <a:rPr lang="en-US" dirty="0" smtClean="0"/>
              <a:t>cosmetics</a:t>
            </a:r>
            <a:r>
              <a:rPr lang="en-US" dirty="0" smtClean="0"/>
              <a:t>, creams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15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 glue</a:t>
            </a:r>
            <a:r>
              <a:rPr lang="en-US" dirty="0" smtClean="0"/>
              <a:t>, resinous </a:t>
            </a:r>
            <a:r>
              <a:rPr lang="en-US" dirty="0" smtClean="0"/>
              <a:t>collected from buds color depend on </a:t>
            </a:r>
            <a:r>
              <a:rPr lang="en-US" dirty="0" err="1" smtClean="0"/>
              <a:t>plants,usually</a:t>
            </a:r>
            <a:r>
              <a:rPr lang="en-US" dirty="0" smtClean="0"/>
              <a:t> dark brown.</a:t>
            </a:r>
          </a:p>
          <a:p>
            <a:r>
              <a:rPr lang="en-US" dirty="0" smtClean="0"/>
              <a:t>Used to fill gaps and crevices in hives, protection of hive from parasites.</a:t>
            </a:r>
          </a:p>
          <a:p>
            <a:r>
              <a:rPr lang="en-US" dirty="0" smtClean="0"/>
              <a:t>Uses:</a:t>
            </a:r>
          </a:p>
          <a:p>
            <a:r>
              <a:rPr lang="en-US" dirty="0" smtClean="0"/>
              <a:t>Inflammation, viral diseases ulcers reduce </a:t>
            </a:r>
            <a:r>
              <a:rPr lang="en-US" dirty="0" smtClean="0"/>
              <a:t>,cataract</a:t>
            </a:r>
            <a:r>
              <a:rPr lang="en-US" dirty="0" smtClean="0"/>
              <a:t>,   </a:t>
            </a:r>
            <a:r>
              <a:rPr lang="en-US" dirty="0" smtClean="0"/>
              <a:t>healing.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351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 venom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 abdominal segment has sting</a:t>
            </a:r>
          </a:p>
          <a:p>
            <a:r>
              <a:rPr lang="en-US" dirty="0" smtClean="0"/>
              <a:t>Catch skin and victim bee dies.</a:t>
            </a:r>
          </a:p>
          <a:p>
            <a:r>
              <a:rPr lang="en-US" dirty="0" smtClean="0"/>
              <a:t>Burning taste acidic HCL, formic acid, histamine</a:t>
            </a:r>
          </a:p>
          <a:p>
            <a:r>
              <a:rPr lang="en-US" dirty="0" smtClean="0"/>
              <a:t>Uses </a:t>
            </a:r>
          </a:p>
          <a:p>
            <a:r>
              <a:rPr lang="en-US" dirty="0" smtClean="0"/>
              <a:t>Hemolysis of blood</a:t>
            </a:r>
          </a:p>
          <a:p>
            <a:r>
              <a:rPr lang="en-US" dirty="0" smtClean="0"/>
              <a:t>As Antibiotic</a:t>
            </a:r>
          </a:p>
          <a:p>
            <a:r>
              <a:rPr lang="en-US" dirty="0" smtClean="0"/>
              <a:t>In rheumatoid arthritis</a:t>
            </a:r>
          </a:p>
          <a:p>
            <a:r>
              <a:rPr lang="en-US" dirty="0" smtClean="0"/>
              <a:t>For lowering blood pressure</a:t>
            </a:r>
          </a:p>
          <a:p>
            <a:r>
              <a:rPr lang="en-US" dirty="0" smtClean="0"/>
              <a:t>Neural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07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 pollen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:  </a:t>
            </a:r>
          </a:p>
          <a:p>
            <a:r>
              <a:rPr lang="en-US" dirty="0" smtClean="0"/>
              <a:t>Pollen stored in baskets </a:t>
            </a:r>
          </a:p>
          <a:p>
            <a:r>
              <a:rPr lang="en-US" dirty="0" smtClean="0"/>
              <a:t>cure of infertility</a:t>
            </a:r>
          </a:p>
          <a:p>
            <a:r>
              <a:rPr lang="en-US" smtClean="0"/>
              <a:t>Reduces toxicity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4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</a:t>
            </a:r>
            <a:r>
              <a:rPr lang="en-US" b="1" dirty="0" smtClean="0"/>
              <a:t>warming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leaving off  the colony by the queen is called swarming</a:t>
            </a:r>
          </a:p>
          <a:p>
            <a:r>
              <a:rPr lang="en-US" dirty="0" smtClean="0"/>
              <a:t>It happens towards the end of the spring </a:t>
            </a:r>
          </a:p>
          <a:p>
            <a:r>
              <a:rPr lang="en-US" dirty="0" smtClean="0"/>
              <a:t>During spring season some sometime the comb is over crowded by the natives so the queen along with some workers and drones leave the colony and get settled somewhere else</a:t>
            </a:r>
          </a:p>
          <a:p>
            <a:r>
              <a:rPr lang="en-US" dirty="0" smtClean="0"/>
              <a:t>Swarming take place by the virgin queen also </a:t>
            </a:r>
          </a:p>
          <a:p>
            <a:r>
              <a:rPr lang="en-US" dirty="0" smtClean="0"/>
              <a:t>Supersedure</a:t>
            </a:r>
          </a:p>
          <a:p>
            <a:r>
              <a:rPr lang="en-US" dirty="0" smtClean="0"/>
              <a:t>Absconding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4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Hive or comb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Various types of bees make various types of  comb but their lay out pattern is same </a:t>
            </a:r>
          </a:p>
          <a:p>
            <a:r>
              <a:rPr lang="en-US" dirty="0" smtClean="0"/>
              <a:t>They have common partition wall  these cells are hexagonal</a:t>
            </a:r>
          </a:p>
          <a:p>
            <a:r>
              <a:rPr lang="en-US" dirty="0" smtClean="0"/>
              <a:t>They are divided into chambers the brood chambers having egg larvae and pupae of the brood </a:t>
            </a:r>
          </a:p>
          <a:p>
            <a:r>
              <a:rPr lang="en-US" dirty="0" smtClean="0"/>
              <a:t>The cells of drone is large as compare to worker cell 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5850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Selection of bees for apiculture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Bees </a:t>
            </a:r>
            <a:r>
              <a:rPr lang="en-US" dirty="0"/>
              <a:t>should be gentle temperament </a:t>
            </a:r>
          </a:p>
          <a:p>
            <a:endParaRPr lang="en-US" dirty="0" smtClean="0"/>
          </a:p>
          <a:p>
            <a:r>
              <a:rPr lang="en-US" dirty="0" smtClean="0"/>
              <a:t>Bees </a:t>
            </a:r>
            <a:r>
              <a:rPr lang="en-US" dirty="0"/>
              <a:t>should have capability to construct strong colony 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should have capability to protect against  enemies </a:t>
            </a:r>
          </a:p>
          <a:p>
            <a:endParaRPr lang="en-US" dirty="0" smtClean="0"/>
          </a:p>
          <a:p>
            <a:r>
              <a:rPr lang="en-US" dirty="0" smtClean="0"/>
              <a:t>Bees </a:t>
            </a:r>
            <a:r>
              <a:rPr lang="en-US" dirty="0"/>
              <a:t>can form their comb easily </a:t>
            </a:r>
          </a:p>
          <a:p>
            <a:endParaRPr lang="en-US" dirty="0" smtClean="0"/>
          </a:p>
          <a:p>
            <a:r>
              <a:rPr lang="en-US" dirty="0" smtClean="0"/>
              <a:t>Workers </a:t>
            </a:r>
            <a:r>
              <a:rPr lang="en-US" dirty="0"/>
              <a:t>can suck juice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0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 of bee keeping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Indigenous method</a:t>
            </a:r>
          </a:p>
          <a:p>
            <a:r>
              <a:rPr lang="en-US" b="1" dirty="0" smtClean="0"/>
              <a:t>Wall or fixed hive</a:t>
            </a:r>
          </a:p>
          <a:p>
            <a:r>
              <a:rPr lang="en-US" dirty="0" smtClean="0"/>
              <a:t>It is purely natural type of comb </a:t>
            </a:r>
          </a:p>
          <a:p>
            <a:r>
              <a:rPr lang="en-US" dirty="0" smtClean="0"/>
              <a:t>Bees themselves prepare the comb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Movable hive </a:t>
            </a:r>
          </a:p>
          <a:p>
            <a:r>
              <a:rPr lang="en-US" dirty="0" smtClean="0"/>
              <a:t>It comprises of hollow wood logs empty boxes and earthen pots </a:t>
            </a:r>
          </a:p>
          <a:p>
            <a:pPr marL="0" indent="0">
              <a:buNone/>
            </a:pPr>
            <a:r>
              <a:rPr lang="en-US" b="1" dirty="0" smtClean="0"/>
              <a:t>Modern method  </a:t>
            </a:r>
          </a:p>
          <a:p>
            <a:r>
              <a:rPr lang="en-US" dirty="0" smtClean="0"/>
              <a:t>It comprises of wooden box comprises of definite size kept on wooden frame and contain outlet </a:t>
            </a:r>
          </a:p>
          <a:p>
            <a:r>
              <a:rPr lang="en-US" dirty="0" smtClean="0"/>
              <a:t>Sometime bee hive s provided by two holes one entrance and one exit </a:t>
            </a:r>
          </a:p>
          <a:p>
            <a:r>
              <a:rPr lang="en-US" dirty="0" smtClean="0"/>
              <a:t>Brood chamber is the largest and contain network of wooden and wire mesh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719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Bee hive and other tools connected with bee keeping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896" y="1690688"/>
            <a:ext cx="10515600" cy="4632839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500" b="1" dirty="0" smtClean="0"/>
              <a:t>Typical movable hive</a:t>
            </a:r>
          </a:p>
          <a:p>
            <a:r>
              <a:rPr lang="en-US" sz="4500" dirty="0" smtClean="0"/>
              <a:t>Artificial movable hive is constructed by wooden box based on bee space theory </a:t>
            </a:r>
          </a:p>
          <a:p>
            <a:r>
              <a:rPr lang="en-US" sz="4500" dirty="0" smtClean="0"/>
              <a:t>Stand</a:t>
            </a:r>
          </a:p>
          <a:p>
            <a:r>
              <a:rPr lang="en-US" sz="4500" dirty="0" smtClean="0"/>
              <a:t>Bottom board </a:t>
            </a:r>
          </a:p>
          <a:p>
            <a:r>
              <a:rPr lang="en-US" sz="4500" dirty="0" smtClean="0"/>
              <a:t>Brood chamber</a:t>
            </a:r>
          </a:p>
          <a:p>
            <a:r>
              <a:rPr lang="en-US" sz="4500" dirty="0" smtClean="0"/>
              <a:t>Super</a:t>
            </a:r>
          </a:p>
          <a:p>
            <a:pPr marL="0" indent="0">
              <a:buNone/>
            </a:pPr>
            <a:r>
              <a:rPr lang="en-US" sz="4500" b="1" dirty="0"/>
              <a:t> </a:t>
            </a:r>
            <a:r>
              <a:rPr lang="en-US" sz="4500" b="1" dirty="0" smtClean="0"/>
              <a:t>2 Queen excluder</a:t>
            </a:r>
          </a:p>
          <a:p>
            <a:r>
              <a:rPr lang="en-US" sz="4500" dirty="0" smtClean="0"/>
              <a:t>To obtain pure honey free from foreign matter </a:t>
            </a:r>
          </a:p>
          <a:p>
            <a:r>
              <a:rPr lang="en-US" sz="4500" dirty="0" smtClean="0"/>
              <a:t>It is necessary to separate the brood chamber from the surplus honey stores </a:t>
            </a:r>
            <a:endParaRPr lang="en-US" sz="4500" dirty="0"/>
          </a:p>
          <a:p>
            <a:pPr marL="0" indent="0">
              <a:buNone/>
            </a:pPr>
            <a:r>
              <a:rPr lang="en-US" sz="4500" b="1" dirty="0" smtClean="0"/>
              <a:t> 3 Honey extractor </a:t>
            </a:r>
          </a:p>
          <a:p>
            <a:pPr marL="0" indent="0">
              <a:buNone/>
            </a:pPr>
            <a:r>
              <a:rPr lang="en-US" sz="4500" dirty="0" smtClean="0"/>
              <a:t>It is used for the extraction of the honey from the comb function on principle of centrifugation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236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uncapping knife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30" y="1313645"/>
            <a:ext cx="10515600" cy="5422006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When the cells of honey comb have been filled they are sealed by the bees by capping the wax </a:t>
            </a:r>
          </a:p>
          <a:p>
            <a:r>
              <a:rPr lang="en-US" sz="4200" dirty="0" smtClean="0"/>
              <a:t>Bes capping are to be removed with the help of uncapping knife </a:t>
            </a:r>
          </a:p>
          <a:p>
            <a:r>
              <a:rPr lang="en-US" sz="4200" b="1" dirty="0" smtClean="0"/>
              <a:t>Equipment for handling bees </a:t>
            </a:r>
          </a:p>
          <a:p>
            <a:r>
              <a:rPr lang="en-US" sz="4200" dirty="0" smtClean="0"/>
              <a:t>Smoker </a:t>
            </a:r>
          </a:p>
          <a:p>
            <a:r>
              <a:rPr lang="en-US" sz="4200" dirty="0" smtClean="0"/>
              <a:t>Hive tool </a:t>
            </a:r>
          </a:p>
          <a:p>
            <a:r>
              <a:rPr lang="en-US" sz="4200" dirty="0" smtClean="0"/>
              <a:t>Over all </a:t>
            </a:r>
          </a:p>
          <a:p>
            <a:r>
              <a:rPr lang="en-US" sz="4200" dirty="0" smtClean="0"/>
              <a:t>Bee veil</a:t>
            </a:r>
          </a:p>
          <a:p>
            <a:r>
              <a:rPr lang="en-US" sz="4200" dirty="0" smtClean="0"/>
              <a:t>Gloves </a:t>
            </a:r>
          </a:p>
          <a:p>
            <a:r>
              <a:rPr lang="en-US" sz="4200" dirty="0" smtClean="0"/>
              <a:t>Brush </a:t>
            </a:r>
          </a:p>
          <a:p>
            <a:pPr marL="0" indent="0">
              <a:buNone/>
            </a:pPr>
            <a:r>
              <a:rPr lang="en-US" sz="4200" b="1" dirty="0" smtClean="0"/>
              <a:t>Swarm catching equipment </a:t>
            </a:r>
          </a:p>
          <a:p>
            <a:r>
              <a:rPr lang="en-US" sz="4200" dirty="0" smtClean="0"/>
              <a:t>Feeder</a:t>
            </a:r>
          </a:p>
          <a:p>
            <a:r>
              <a:rPr lang="en-US" sz="4200" dirty="0" smtClean="0"/>
              <a:t>Queen cage </a:t>
            </a:r>
          </a:p>
          <a:p>
            <a:r>
              <a:rPr lang="en-US" sz="4200" dirty="0" smtClean="0"/>
              <a:t>Queen cell protector</a:t>
            </a:r>
          </a:p>
          <a:p>
            <a:r>
              <a:rPr lang="en-US" sz="4200" dirty="0" smtClean="0"/>
              <a:t>Dummy or division broad </a:t>
            </a:r>
          </a:p>
          <a:p>
            <a:r>
              <a:rPr lang="en-US" sz="4200" dirty="0" smtClean="0"/>
              <a:t>Bee escape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783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Precautions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646"/>
            <a:ext cx="10515600" cy="4863318"/>
          </a:xfrm>
        </p:spPr>
        <p:txBody>
          <a:bodyPr>
            <a:normAutofit/>
          </a:bodyPr>
          <a:lstStyle/>
          <a:p>
            <a:r>
              <a:rPr lang="en-US" dirty="0" smtClean="0"/>
              <a:t>The hive should not be kept more than half a mile away from the place from where the bees have to collect the nectar and pollen </a:t>
            </a:r>
          </a:p>
          <a:p>
            <a:r>
              <a:rPr lang="en-US" dirty="0" smtClean="0"/>
              <a:t>People must know  about the bee keeper for proper contact </a:t>
            </a:r>
          </a:p>
          <a:p>
            <a:r>
              <a:rPr lang="en-US" dirty="0" smtClean="0"/>
              <a:t>The boxes must be kept under the shades </a:t>
            </a:r>
          </a:p>
          <a:p>
            <a:r>
              <a:rPr lang="en-US" dirty="0" smtClean="0"/>
              <a:t>Industry should be near the road </a:t>
            </a:r>
          </a:p>
          <a:p>
            <a:r>
              <a:rPr lang="en-US" dirty="0" smtClean="0"/>
              <a:t>Hive should face east </a:t>
            </a:r>
          </a:p>
          <a:p>
            <a:r>
              <a:rPr lang="en-US" dirty="0" smtClean="0"/>
              <a:t>Water should be available nearby 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3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8131"/>
            <a:ext cx="10515600" cy="105690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     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        Products </a:t>
            </a:r>
            <a:r>
              <a:rPr lang="en-US" b="1" dirty="0"/>
              <a:t>of bee keeping </a:t>
            </a:r>
            <a:br>
              <a:rPr lang="en-US" b="1" dirty="0"/>
            </a:br>
            <a:r>
              <a:rPr lang="en-US" b="1" dirty="0" smtClean="0"/>
              <a:t>                          Honey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Honey </a:t>
            </a:r>
            <a:r>
              <a:rPr lang="en-US" dirty="0"/>
              <a:t>is viscous sugary </a:t>
            </a:r>
            <a:r>
              <a:rPr lang="en-US" dirty="0" smtClean="0"/>
              <a:t>fluid</a:t>
            </a:r>
          </a:p>
          <a:p>
            <a:r>
              <a:rPr lang="en-US" dirty="0" smtClean="0"/>
              <a:t>Used as food from new born to adult.2.1 </a:t>
            </a:r>
            <a:r>
              <a:rPr lang="en-US" dirty="0" err="1" smtClean="0"/>
              <a:t>gm</a:t>
            </a:r>
            <a:r>
              <a:rPr lang="en-US" dirty="0" smtClean="0"/>
              <a:t> of honey -67 kcal</a:t>
            </a:r>
          </a:p>
          <a:p>
            <a:r>
              <a:rPr lang="en-US" dirty="0" smtClean="0"/>
              <a:t>Preparation </a:t>
            </a:r>
            <a:r>
              <a:rPr lang="en-US" dirty="0"/>
              <a:t>of </a:t>
            </a:r>
            <a:r>
              <a:rPr lang="en-US" dirty="0" smtClean="0"/>
              <a:t>chocolates, biscuits, </a:t>
            </a:r>
            <a:r>
              <a:rPr lang="en-US" dirty="0" smtClean="0"/>
              <a:t>cakes.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As medicine</a:t>
            </a:r>
          </a:p>
          <a:p>
            <a:r>
              <a:rPr lang="en-US" dirty="0" smtClean="0"/>
              <a:t>Acts against cold </a:t>
            </a:r>
            <a:r>
              <a:rPr lang="en-US" dirty="0" smtClean="0"/>
              <a:t>,cough</a:t>
            </a:r>
            <a:r>
              <a:rPr lang="en-US" dirty="0" smtClean="0"/>
              <a:t>, fever  and blood purifier.</a:t>
            </a:r>
          </a:p>
          <a:p>
            <a:r>
              <a:rPr lang="en-US" dirty="0" smtClean="0"/>
              <a:t>Act as Curative agent, sore of </a:t>
            </a:r>
            <a:r>
              <a:rPr lang="en-US" dirty="0" smtClean="0"/>
              <a:t>eyes, </a:t>
            </a:r>
            <a:r>
              <a:rPr lang="en-US" dirty="0" smtClean="0"/>
              <a:t>throat and ulcer of tongue, antiseptic</a:t>
            </a:r>
          </a:p>
          <a:p>
            <a:r>
              <a:rPr lang="en-US" dirty="0" smtClean="0"/>
              <a:t>Used in diabetic patients and allergic</a:t>
            </a:r>
          </a:p>
          <a:p>
            <a:r>
              <a:rPr lang="en-US" dirty="0" smtClean="0"/>
              <a:t>Malnutrition  after heart attacks    and indigestion</a:t>
            </a:r>
          </a:p>
          <a:p>
            <a:r>
              <a:rPr lang="en-US" dirty="0" smtClean="0"/>
              <a:t>Detoxifies body, helps to lose weight,  enable to sleep</a:t>
            </a:r>
          </a:p>
          <a:p>
            <a:r>
              <a:rPr lang="en-US" dirty="0" smtClean="0"/>
              <a:t>Skin health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5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726</Words>
  <Application>Microsoft Office PowerPoint</Application>
  <PresentationFormat>Custom</PresentationFormat>
  <Paragraphs>144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apiculture </vt:lpstr>
      <vt:lpstr>Swarming</vt:lpstr>
      <vt:lpstr>Hive or comb </vt:lpstr>
      <vt:lpstr>Selection of bees for apiculture  </vt:lpstr>
      <vt:lpstr>Methods of bee keeping </vt:lpstr>
      <vt:lpstr>Bee hive and other tools connected with bee keeping </vt:lpstr>
      <vt:lpstr>4 uncapping knife </vt:lpstr>
      <vt:lpstr>Precautions </vt:lpstr>
      <vt:lpstr>                        Products of bee keeping                            Honey  </vt:lpstr>
      <vt:lpstr>Composition of honey</vt:lpstr>
      <vt:lpstr>BEES WAX</vt:lpstr>
      <vt:lpstr>Royal jelly</vt:lpstr>
      <vt:lpstr>PowerPoint Presentation</vt:lpstr>
      <vt:lpstr>propolis</vt:lpstr>
      <vt:lpstr>Bee venom</vt:lpstr>
      <vt:lpstr>Bee pollen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22</cp:revision>
  <dcterms:created xsi:type="dcterms:W3CDTF">2020-10-06T06:55:39Z</dcterms:created>
  <dcterms:modified xsi:type="dcterms:W3CDTF">2020-11-06T07:00:46Z</dcterms:modified>
</cp:coreProperties>
</file>