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4" r:id="rId6"/>
    <p:sldId id="260" r:id="rId7"/>
    <p:sldId id="263" r:id="rId8"/>
    <p:sldId id="261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78" d="100"/>
          <a:sy n="78" d="100"/>
        </p:scale>
        <p:origin x="-8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3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9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9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4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8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4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8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3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5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0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5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F6E54-9FD1-4550-AF20-C8D33C8B2DC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7E73-A9E6-46CA-9FF7-D26EBE7F8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2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Apiculture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Bee farming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46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Life history of drone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raised in special cells called drone cells </a:t>
            </a:r>
          </a:p>
          <a:p>
            <a:r>
              <a:rPr lang="en-US" dirty="0" smtClean="0"/>
              <a:t>The egg hatch in 3 days </a:t>
            </a:r>
          </a:p>
          <a:p>
            <a:r>
              <a:rPr lang="en-US" dirty="0" smtClean="0"/>
              <a:t>For first three days grub is fed by royal jelly and for about 4 days more with bread mixed with royal jelly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9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 had started the use of animal products since time immemorial</a:t>
            </a:r>
          </a:p>
          <a:p>
            <a:endParaRPr lang="en-US" dirty="0" smtClean="0"/>
          </a:p>
          <a:p>
            <a:r>
              <a:rPr lang="en-US" dirty="0" smtClean="0"/>
              <a:t>Honey </a:t>
            </a:r>
            <a:r>
              <a:rPr lang="en-US" dirty="0" smtClean="0"/>
              <a:t>has been under the use of human civilization since prehistoric period 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old days and in many places still method </a:t>
            </a:r>
            <a:r>
              <a:rPr lang="en-US" dirty="0" err="1" smtClean="0"/>
              <a:t>utilised</a:t>
            </a:r>
            <a:r>
              <a:rPr lang="en-US" dirty="0" smtClean="0"/>
              <a:t> for obtaining honey from the hive is very crude </a:t>
            </a:r>
          </a:p>
        </p:txBody>
      </p:sp>
    </p:spTree>
    <p:extLst>
      <p:ext uri="{BB962C8B-B14F-4D97-AF65-F5344CB8AC3E}">
        <p14:creationId xmlns:p14="http://schemas.microsoft.com/office/powerpoint/2010/main" val="223069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Types of honey bee </a:t>
            </a:r>
          </a:p>
          <a:p>
            <a:endParaRPr lang="en-US" dirty="0" smtClean="0"/>
          </a:p>
          <a:p>
            <a:r>
              <a:rPr lang="en-US" dirty="0" smtClean="0"/>
              <a:t>Honey </a:t>
            </a:r>
            <a:r>
              <a:rPr lang="en-US" dirty="0"/>
              <a:t>bees are of following species </a:t>
            </a:r>
          </a:p>
          <a:p>
            <a:r>
              <a:rPr lang="en-US" dirty="0" err="1"/>
              <a:t>Apis</a:t>
            </a:r>
            <a:r>
              <a:rPr lang="en-US" dirty="0"/>
              <a:t> </a:t>
            </a:r>
            <a:r>
              <a:rPr lang="en-US" dirty="0" err="1"/>
              <a:t>dorsata</a:t>
            </a:r>
            <a:r>
              <a:rPr lang="en-US" dirty="0"/>
              <a:t>                           </a:t>
            </a:r>
            <a:r>
              <a:rPr lang="en-US" b="1" dirty="0"/>
              <a:t>The rock bee</a:t>
            </a:r>
          </a:p>
          <a:p>
            <a:r>
              <a:rPr lang="en-US" dirty="0" err="1"/>
              <a:t>Apis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 Fab                       </a:t>
            </a:r>
            <a:r>
              <a:rPr lang="en-US" b="1" dirty="0"/>
              <a:t>The Indian bee</a:t>
            </a:r>
          </a:p>
          <a:p>
            <a:r>
              <a:rPr lang="en-US" i="1" dirty="0" err="1"/>
              <a:t>Apis</a:t>
            </a:r>
            <a:r>
              <a:rPr lang="en-US" i="1" dirty="0"/>
              <a:t> </a:t>
            </a:r>
            <a:r>
              <a:rPr lang="en-US" i="1" dirty="0" err="1"/>
              <a:t>florea</a:t>
            </a:r>
            <a:r>
              <a:rPr lang="en-US" i="1" dirty="0"/>
              <a:t> </a:t>
            </a:r>
            <a:r>
              <a:rPr lang="en-US" dirty="0"/>
              <a:t>Fab </a:t>
            </a:r>
            <a:r>
              <a:rPr lang="en-US" i="1" dirty="0"/>
              <a:t>                    </a:t>
            </a:r>
            <a:r>
              <a:rPr lang="en-US" b="1" i="1" dirty="0"/>
              <a:t> </a:t>
            </a:r>
            <a:r>
              <a:rPr lang="en-US" b="1" dirty="0"/>
              <a:t>The little bee</a:t>
            </a:r>
          </a:p>
          <a:p>
            <a:r>
              <a:rPr lang="en-US" i="1" dirty="0" err="1"/>
              <a:t>Apis</a:t>
            </a:r>
            <a:r>
              <a:rPr lang="en-US" i="1" dirty="0"/>
              <a:t> </a:t>
            </a:r>
            <a:r>
              <a:rPr lang="en-US" i="1" dirty="0" err="1"/>
              <a:t>mellifera</a:t>
            </a:r>
            <a:r>
              <a:rPr lang="en-US" i="1" dirty="0"/>
              <a:t>                          </a:t>
            </a:r>
            <a:r>
              <a:rPr lang="en-US" b="1" dirty="0"/>
              <a:t>European bee</a:t>
            </a:r>
          </a:p>
          <a:p>
            <a:r>
              <a:rPr lang="en-US" i="1" dirty="0" err="1"/>
              <a:t>Melipona</a:t>
            </a:r>
            <a:r>
              <a:rPr lang="en-US" i="1" dirty="0"/>
              <a:t> species                  </a:t>
            </a:r>
            <a:r>
              <a:rPr lang="en-US" b="1" dirty="0"/>
              <a:t>The dammar or stingless bee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8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organization and division of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0032"/>
            <a:ext cx="10515600" cy="439693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Honey </a:t>
            </a:r>
            <a:r>
              <a:rPr lang="en-US" dirty="0" smtClean="0"/>
              <a:t>bees are social insects and live in large colonies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combs are divided into thousands of hexagonal cells </a:t>
            </a:r>
          </a:p>
          <a:p>
            <a:r>
              <a:rPr lang="en-US" dirty="0" smtClean="0"/>
              <a:t>These cells serve for rearing of young ones and also storing of honey and pollen </a:t>
            </a:r>
          </a:p>
          <a:p>
            <a:r>
              <a:rPr lang="en-US" b="1" dirty="0" smtClean="0"/>
              <a:t>Queen </a:t>
            </a:r>
          </a:p>
          <a:p>
            <a:r>
              <a:rPr lang="en-US" dirty="0" smtClean="0"/>
              <a:t>It is a well developed fertile female provided with immensely developed ovaries </a:t>
            </a:r>
          </a:p>
        </p:txBody>
      </p:sp>
    </p:spTree>
    <p:extLst>
      <p:ext uri="{BB962C8B-B14F-4D97-AF65-F5344CB8AC3E}">
        <p14:creationId xmlns:p14="http://schemas.microsoft.com/office/powerpoint/2010/main" val="36354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Life history of queen 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queen wants to produce a new queen, special cells known as queen cells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incubation period is 3 days and the grub soon curl at the bottom of cells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provided with highly nitrous food known as royal jelly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153"/>
            <a:ext cx="10515600" cy="596181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grub is converted into pupa and after 7 days the adults come out as full fledged queen </a:t>
            </a:r>
          </a:p>
          <a:p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 smtClean="0"/>
              <a:t>gets mated by one of he strongest male and male dies after the mating</a:t>
            </a:r>
          </a:p>
          <a:p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 smtClean="0"/>
              <a:t>is </a:t>
            </a:r>
            <a:r>
              <a:rPr lang="en-US" dirty="0" smtClean="0"/>
              <a:t>then </a:t>
            </a:r>
            <a:r>
              <a:rPr lang="en-US" dirty="0" smtClean="0"/>
              <a:t>ready for egg laying from the unfertilized eggs drone are born and from fertilized one queen and workers are </a:t>
            </a:r>
            <a:r>
              <a:rPr lang="en-US" dirty="0" smtClean="0"/>
              <a:t>born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823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Worker </a:t>
            </a:r>
          </a:p>
          <a:p>
            <a:r>
              <a:rPr lang="en-US" dirty="0"/>
              <a:t>  workers are the </a:t>
            </a:r>
            <a:r>
              <a:rPr lang="en-US" dirty="0" err="1"/>
              <a:t>autrophid</a:t>
            </a:r>
            <a:r>
              <a:rPr lang="en-US" dirty="0"/>
              <a:t> females which are unable of laying eggs</a:t>
            </a:r>
          </a:p>
          <a:p>
            <a:r>
              <a:rPr lang="en-US" dirty="0"/>
              <a:t>They live about three months in off season and in busy season reduced to half  </a:t>
            </a:r>
          </a:p>
          <a:p>
            <a:r>
              <a:rPr lang="en-US" dirty="0"/>
              <a:t>Numerous adaption have occurred for her various function </a:t>
            </a:r>
          </a:p>
          <a:p>
            <a:r>
              <a:rPr lang="en-US" dirty="0"/>
              <a:t>The workers clean off pollen with special structure, the antenna cleaner on each fore leg </a:t>
            </a:r>
          </a:p>
          <a:p>
            <a:r>
              <a:rPr lang="en-US" dirty="0"/>
              <a:t>Pollen are </a:t>
            </a:r>
            <a:r>
              <a:rPr lang="en-US" dirty="0" smtClean="0"/>
              <a:t>stored </a:t>
            </a:r>
            <a:r>
              <a:rPr lang="en-US" dirty="0"/>
              <a:t>in pollen basket on the outer surface of tibiae of hind limb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Life history of the worker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workers bees are reared in ordinary cells of the comb  the queen lay egg in each cell </a:t>
            </a:r>
          </a:p>
          <a:p>
            <a:r>
              <a:rPr lang="en-US" dirty="0" smtClean="0"/>
              <a:t>Incubation period is 3 days </a:t>
            </a:r>
          </a:p>
          <a:p>
            <a:r>
              <a:rPr lang="en-US" dirty="0" smtClean="0"/>
              <a:t>The newly hatched grub is fed b the nurse bee for about 6 days </a:t>
            </a:r>
          </a:p>
          <a:p>
            <a:r>
              <a:rPr lang="en-US" dirty="0" smtClean="0"/>
              <a:t>After six days of feeding the cells is kept closed and the grub pupates insides and come out as adult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43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drone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drone or male bee is bigger than worker bee </a:t>
            </a:r>
          </a:p>
          <a:p>
            <a:r>
              <a:rPr lang="en-US" dirty="0"/>
              <a:t>They are not permanent member of the colony but raised in only certain season like nectar-flow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9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438</Words>
  <Application>Microsoft Office PowerPoint</Application>
  <PresentationFormat>Custom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Apiculture </vt:lpstr>
      <vt:lpstr>PowerPoint Presentation</vt:lpstr>
      <vt:lpstr>PowerPoint Presentation</vt:lpstr>
      <vt:lpstr>Colonial organization and division of labour</vt:lpstr>
      <vt:lpstr>PowerPoint Presentation</vt:lpstr>
      <vt:lpstr>PowerPoint Presentation</vt:lpstr>
      <vt:lpstr>PowerPoint Presentation</vt:lpstr>
      <vt:lpstr>Life history of the worker </vt:lpstr>
      <vt:lpstr>The drone </vt:lpstr>
      <vt:lpstr>Life history of drone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17</cp:revision>
  <dcterms:created xsi:type="dcterms:W3CDTF">2020-10-05T07:27:12Z</dcterms:created>
  <dcterms:modified xsi:type="dcterms:W3CDTF">2020-10-27T06:58:12Z</dcterms:modified>
</cp:coreProperties>
</file>