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7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0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8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8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6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67B7B-40B1-4028-AD3D-E29465AB275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F0D96-F2B8-443B-B4C2-C17CF545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Isokinet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534400" cy="9906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Types </a:t>
            </a:r>
            <a:r>
              <a:rPr lang="en-US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uscles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ontraction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189976" cy="5562600"/>
          </a:xfrm>
        </p:spPr>
        <p:txBody>
          <a:bodyPr/>
          <a:lstStyle/>
          <a:p>
            <a:pPr marL="36576" algn="l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Isometric contraction:</a:t>
            </a:r>
          </a:p>
          <a:p>
            <a:pPr marL="36576" algn="l"/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muscle is activated, but instead of being allowed to lengthen or shorten, it is held at a constant length</a:t>
            </a:r>
            <a:r>
              <a:rPr lang="en-US" sz="3200" dirty="0"/>
              <a:t>. </a:t>
            </a:r>
          </a:p>
        </p:txBody>
      </p:sp>
      <p:pic>
        <p:nvPicPr>
          <p:cNvPr id="5" name="Picture 4" descr="Image result for isometric contrac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13324"/>
            <a:ext cx="7696200" cy="2568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50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Isotonic contraction: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534400" cy="350519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dirty="0">
                <a:latin typeface="Arial" pitchFamily="34" charset="0"/>
                <a:cs typeface="Arial" pitchFamily="34" charset="0"/>
              </a:rPr>
              <a:t>remains the same, while the muscle's length changes.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Arial" pitchFamily="34" charset="0"/>
                <a:cs typeface="Arial" pitchFamily="34" charset="0"/>
              </a:rPr>
              <a:t>Isotonic contractions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differ from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>
                <a:latin typeface="Arial" pitchFamily="34" charset="0"/>
                <a:cs typeface="Arial" pitchFamily="34" charset="0"/>
                <a:hlinkClick r:id="rId2" tooltip="Isokinetic"/>
              </a:rPr>
              <a:t>isokinetic</a:t>
            </a:r>
            <a:r>
              <a:rPr lang="en-US" dirty="0">
                <a:latin typeface="Arial" pitchFamily="34" charset="0"/>
                <a:cs typeface="Arial" pitchFamily="34" charset="0"/>
              </a:rPr>
              <a:t> contractions in that in isokinetic contractions the muscle speed remains constant.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dirty="0">
                <a:latin typeface="Arial" pitchFamily="34" charset="0"/>
                <a:cs typeface="Arial" pitchFamily="34" charset="0"/>
              </a:rPr>
              <a:t>isotonic contraction will keep force constant while velocity changes, but an isokinetic contraction will keep velocity constant while force changes. A near isotonic contraction is known as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Auxotonic contraction.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5" name="Picture 4" descr="Isotonic contraction • Bodybuilding Wizar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7543800" cy="2819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363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Types of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sotonic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ontraction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oncentric contraction</a:t>
            </a:r>
            <a:r>
              <a:rPr lang="en-US" dirty="0"/>
              <a:t>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uscle </a:t>
            </a:r>
            <a:r>
              <a:rPr lang="en-US" dirty="0"/>
              <a:t>tension rises to </a:t>
            </a:r>
            <a:r>
              <a:rPr lang="en-US" dirty="0" smtClean="0"/>
              <a:t>meet </a:t>
            </a:r>
            <a:r>
              <a:rPr lang="en-US" dirty="0"/>
              <a:t>the resistance, then remains the same as the muscle shortens. </a:t>
            </a:r>
          </a:p>
          <a:p>
            <a:pPr marL="0" indent="0">
              <a:buNone/>
            </a:pPr>
            <a:r>
              <a:rPr lang="en-US" b="1" dirty="0" smtClean="0"/>
              <a:t>Eccentric contraction: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uscle </a:t>
            </a:r>
            <a:r>
              <a:rPr lang="en-US" dirty="0"/>
              <a:t>lengthens due to the resistance being greater than the force the muscle is producing.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ccentric muscle contraction: Examples | Kenhub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8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93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Types Of Muscles Contraction </vt:lpstr>
      <vt:lpstr>Isotonic contraction: </vt:lpstr>
      <vt:lpstr>Types of isotonic contraction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muscles contraction</dc:title>
  <dc:creator>ismail - [2010]</dc:creator>
  <cp:lastModifiedBy>ismail - [2010]</cp:lastModifiedBy>
  <cp:revision>7</cp:revision>
  <dcterms:created xsi:type="dcterms:W3CDTF">2020-03-29T12:49:47Z</dcterms:created>
  <dcterms:modified xsi:type="dcterms:W3CDTF">2020-05-19T20:00:49Z</dcterms:modified>
</cp:coreProperties>
</file>