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3511" y="4082604"/>
            <a:ext cx="7881870" cy="30522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/>
              <a:t>Fresh Water </a:t>
            </a:r>
            <a:r>
              <a:rPr lang="en-US" sz="2000" dirty="0" smtClean="0"/>
              <a:t>Fishes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Marine </a:t>
            </a:r>
            <a:r>
              <a:rPr lang="en-US" sz="2000" dirty="0" smtClean="0"/>
              <a:t>Fishes                                                                                     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8203" y="2060620"/>
            <a:ext cx="6949440" cy="731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       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OSMOREGULATION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9603" y="1223493"/>
            <a:ext cx="7825772" cy="446878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  Mostly animals are </a:t>
            </a:r>
            <a:r>
              <a:rPr lang="en-US" sz="3200" dirty="0" err="1" smtClean="0"/>
              <a:t>osmoregulaters</a:t>
            </a:r>
            <a:r>
              <a:rPr lang="en-US" sz="3200" dirty="0" smtClean="0"/>
              <a:t>  </a:t>
            </a:r>
            <a:r>
              <a:rPr lang="en-US" sz="3200" dirty="0"/>
              <a:t>because they are not isotonic to external </a:t>
            </a:r>
            <a:r>
              <a:rPr lang="en-US" sz="3200" dirty="0" smtClean="0"/>
              <a:t>environment</a:t>
            </a:r>
            <a:endParaRPr lang="en-US" sz="3200" dirty="0"/>
          </a:p>
          <a:p>
            <a:pPr marL="0" indent="0" algn="just">
              <a:buNone/>
            </a:pPr>
            <a:endParaRPr lang="en-US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/>
              <a:t>Fresh water animals and marine animals are both included in </a:t>
            </a:r>
            <a:r>
              <a:rPr lang="en-US" sz="3200" dirty="0" err="1" smtClean="0"/>
              <a:t>Osmoregulaters</a:t>
            </a:r>
            <a:r>
              <a:rPr lang="en-US" sz="3200" dirty="0" smtClean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7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water Animals: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997222" cy="377762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Hyperosmotic to aqueous surroundings. </a:t>
            </a:r>
          </a:p>
          <a:p>
            <a:pPr algn="just"/>
            <a:r>
              <a:rPr lang="en-US" sz="2400" dirty="0" smtClean="0"/>
              <a:t>Produce </a:t>
            </a:r>
            <a:r>
              <a:rPr lang="en-US" sz="2400" dirty="0"/>
              <a:t>d</a:t>
            </a:r>
            <a:r>
              <a:rPr lang="en-US" sz="2400" dirty="0" smtClean="0"/>
              <a:t>iluted urine.</a:t>
            </a:r>
          </a:p>
          <a:p>
            <a:pPr algn="just"/>
            <a:r>
              <a:rPr lang="en-US" sz="2400" dirty="0" smtClean="0"/>
              <a:t>Blood osmolarity 200-300 mosm./L.</a:t>
            </a:r>
          </a:p>
          <a:p>
            <a:pPr algn="just"/>
            <a:r>
              <a:rPr lang="en-US" sz="2400" dirty="0" smtClean="0"/>
              <a:t>As they are hyperosmotic to aqueous surrounding , they face two problems:</a:t>
            </a:r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  Movement of water inside the body.</a:t>
            </a:r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Loss of body salts to the surrounding water.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93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90929" y="1412382"/>
            <a:ext cx="7585657" cy="4383112"/>
          </a:xfrm>
        </p:spPr>
        <p:txBody>
          <a:bodyPr/>
          <a:lstStyle/>
          <a:p>
            <a:pPr algn="just"/>
            <a:r>
              <a:rPr lang="en-US" sz="2400" dirty="0" smtClean="0"/>
              <a:t>Fresh water must prevent net gain of water and net loss of salts by following methods: </a:t>
            </a:r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They refrain from drinking water and get all the water they need from diffusion across the body surface.</a:t>
            </a:r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One way to avoid a net gain of water is production of a dilute urine.</a:t>
            </a:r>
          </a:p>
          <a:p>
            <a:pPr algn="just">
              <a:buFont typeface="+mj-lt"/>
              <a:buAutoNum type="arabicParenR"/>
            </a:pPr>
            <a:r>
              <a:rPr lang="en-US" sz="2400" dirty="0" smtClean="0"/>
              <a:t>Lost salt are replaced in part from indigested food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2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animals: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808" y="1905000"/>
            <a:ext cx="8241920" cy="42240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Hagfish is isotonic in marine  water.</a:t>
            </a:r>
          </a:p>
          <a:p>
            <a:r>
              <a:rPr lang="en-US" sz="2400" dirty="0" smtClean="0"/>
              <a:t>While Sharks, rays and skates etc differ from Hagfish.</a:t>
            </a:r>
          </a:p>
          <a:p>
            <a:r>
              <a:rPr lang="en-US" sz="2400" dirty="0" smtClean="0"/>
              <a:t>Kidneys Excrete salts through gills.</a:t>
            </a:r>
          </a:p>
          <a:p>
            <a:r>
              <a:rPr lang="en-US" sz="2400" dirty="0" smtClean="0"/>
              <a:t>Have salt excretory glands.</a:t>
            </a:r>
          </a:p>
          <a:p>
            <a:r>
              <a:rPr lang="en-US" sz="2400" dirty="0" smtClean="0"/>
              <a:t>Trimethylamine oxide reduces the toxicity of salts.</a:t>
            </a:r>
          </a:p>
          <a:p>
            <a:r>
              <a:rPr lang="en-US" sz="2400" dirty="0"/>
              <a:t>Constantly </a:t>
            </a:r>
            <a:r>
              <a:rPr lang="en-US" sz="2400" dirty="0" smtClean="0"/>
              <a:t>loss of </a:t>
            </a:r>
            <a:r>
              <a:rPr lang="en-US" sz="2400" dirty="0"/>
              <a:t>water from hypotonic to hypertonic environment.</a:t>
            </a:r>
          </a:p>
          <a:p>
            <a:r>
              <a:rPr lang="en-US" sz="2400" dirty="0"/>
              <a:t>Concentrated urine.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27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199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                         OSMOREGULATION</vt:lpstr>
      <vt:lpstr>PowerPoint Presentation</vt:lpstr>
      <vt:lpstr>Fresh water Animals:</vt:lpstr>
      <vt:lpstr>PowerPoint Presentation</vt:lpstr>
      <vt:lpstr>Marine animals: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OSMOREGULATION</dc:title>
  <dc:creator>Zeenat Hussain</dc:creator>
  <cp:lastModifiedBy>ismail - [2010]</cp:lastModifiedBy>
  <cp:revision>10</cp:revision>
  <dcterms:created xsi:type="dcterms:W3CDTF">2020-03-28T16:17:40Z</dcterms:created>
  <dcterms:modified xsi:type="dcterms:W3CDTF">2020-05-19T19:57:56Z</dcterms:modified>
</cp:coreProperties>
</file>