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B8B7BD-0981-4AF6-9790-A507FB0E1D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64BDF6-B0D1-49F5-A4EA-72FDFBFD4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Sampford</a:t>
            </a:r>
            <a:r>
              <a:rPr lang="en-US" dirty="0" smtClean="0"/>
              <a:t> selection procedure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selection procedure proposed by </a:t>
            </a:r>
            <a:r>
              <a:rPr lang="en-US" dirty="0" err="1" smtClean="0"/>
              <a:t>sampford</a:t>
            </a:r>
            <a:r>
              <a:rPr lang="en-US" dirty="0" smtClean="0"/>
              <a:t> (1967)</a:t>
            </a:r>
          </a:p>
          <a:p>
            <a:pPr lvl="0"/>
            <a:r>
              <a:rPr lang="en-US" dirty="0" smtClean="0"/>
              <a:t>Select 1</a:t>
            </a:r>
            <a:r>
              <a:rPr lang="en-US" baseline="30000" dirty="0" smtClean="0"/>
              <a:t>st</a:t>
            </a:r>
            <a:r>
              <a:rPr lang="en-US" dirty="0" smtClean="0"/>
              <a:t> unit with PPS &amp; W.R</a:t>
            </a:r>
          </a:p>
          <a:p>
            <a:pPr lvl="0"/>
            <a:r>
              <a:rPr lang="en-US" dirty="0" smtClean="0"/>
              <a:t>Select 2</a:t>
            </a:r>
            <a:r>
              <a:rPr lang="en-US" baseline="30000" dirty="0" smtClean="0"/>
              <a:t>nd</a:t>
            </a:r>
            <a:r>
              <a:rPr lang="en-US" dirty="0" smtClean="0"/>
              <a:t> unit with pp to </a:t>
            </a:r>
          </a:p>
          <a:p>
            <a:r>
              <a:rPr lang="en-US" dirty="0" smtClean="0"/>
              <a:t>Repeat 1</a:t>
            </a:r>
            <a:r>
              <a:rPr lang="en-US" baseline="30000" dirty="0" smtClean="0"/>
              <a:t>st</a:t>
            </a:r>
            <a:r>
              <a:rPr lang="en-US" dirty="0" smtClean="0"/>
              <a:t> two steps if same unit are selected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95600"/>
            <a:ext cx="1036638" cy="517525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57435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64008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867400"/>
            <a:ext cx="2057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22574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54673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80035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34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Sampford selection procedure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Sampford selection procedure  </dc:title>
  <dc:creator>mubeen</dc:creator>
  <cp:lastModifiedBy>mubeen</cp:lastModifiedBy>
  <cp:revision>1</cp:revision>
  <dcterms:created xsi:type="dcterms:W3CDTF">2020-09-22T11:12:46Z</dcterms:created>
  <dcterms:modified xsi:type="dcterms:W3CDTF">2020-09-22T11:21:04Z</dcterms:modified>
</cp:coreProperties>
</file>