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6E99C-67A9-4FFC-B8D7-4F460991C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9623A-A3DB-429F-8337-3B0C05889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EAF66-D108-4461-A72A-F3E38AE7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B6F7-AACF-44AA-8936-E5AED9A48A2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5C649-3A83-4A73-8E50-EBFA9B4C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F200B-8868-4A04-90B5-7B56D5FC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354F-9E19-4322-AADB-542993D5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73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9AB6B-4290-489F-88CA-BCB1AABA6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96F90-E2F8-4B27-923B-98EF7E734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38842-94F7-4F5D-9CD2-DDCD19D45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B6F7-AACF-44AA-8936-E5AED9A48A2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38E1F-AF34-4B6D-89B6-469FF1C88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B92EC-DFA3-486A-AA7D-39550E33E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354F-9E19-4322-AADB-542993D5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EAAC42-2DD5-40CD-A2A1-81D0E38B3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56646B-CA31-4617-A9A3-16D3E3C7B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B3345-A5CC-4C8F-A9AE-283D02454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B6F7-AACF-44AA-8936-E5AED9A48A2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69F32-9823-4FA5-A80B-F6BEE0549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FB18D-34EB-4E29-9CAA-B52C0700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354F-9E19-4322-AADB-542993D5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8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62AFB-9792-42AA-BB8B-9FA3313A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DF4CC-5E68-44E4-BE20-B245C7EBD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30B3D-42C6-4423-8509-4CC83F3E0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B6F7-AACF-44AA-8936-E5AED9A48A2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0F210-7260-4BFE-AEB2-F9112BC5B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1E550-808A-4895-B46A-4D28782F0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354F-9E19-4322-AADB-542993D5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8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3ADB-0740-41C0-8867-8966BE357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5987E-8FEE-476B-AFE1-02B6C7AF0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8100A-EF6A-45FC-9EBD-C79163E9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B6F7-AACF-44AA-8936-E5AED9A48A2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8BA8A-FA76-46D4-81BC-2E288C3BC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5A3EB-54CD-490F-A02B-765F2D248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354F-9E19-4322-AADB-542993D5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4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317CE-E029-45F1-9B01-E94FB229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28079-B584-4922-8F59-9DF9A40159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C667D-A1DC-4243-8CCA-322767AA4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A0594-DD82-4DC6-89B3-C37C8660A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B6F7-AACF-44AA-8936-E5AED9A48A2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104D4-4F5E-480E-BA0F-5D395A7F3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6CE8C-7D94-41CF-BD1D-F60F03573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354F-9E19-4322-AADB-542993D5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56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7890-39D2-46FE-B9E4-F5844AFB8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C3FAA-EB95-4F39-B3F1-C817D6141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D048ED-4983-46C2-BB70-5481B5F5F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870BFD-9067-40F8-90F1-CD3CBABC4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9106F-68ED-4C5A-AADE-FB96D2B6D2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D4F6C7-067D-4CD5-887D-4E5E6B951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B6F7-AACF-44AA-8936-E5AED9A48A2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674931-7C34-47C0-95E0-EB2F9BD5D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4E4BD0-B203-4048-ACE0-F4AAC70B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354F-9E19-4322-AADB-542993D5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66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A265-3F3B-43D3-B314-7E9116C1A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6AB12C-B3FA-46DC-B70A-F820FC24C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B6F7-AACF-44AA-8936-E5AED9A48A2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BB4C8-25E9-4370-A5F9-A1B55D1D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723F4-6644-4C2B-8B9E-AF19D98A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354F-9E19-4322-AADB-542993D5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70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4A77-DE89-4DC4-BA42-E5BC351CC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B6F7-AACF-44AA-8936-E5AED9A48A2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AFC080-FB80-4293-8F90-D6ACD16E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FFD7E-EA2A-432F-9F6B-CD34DC06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354F-9E19-4322-AADB-542993D5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14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C013F-F367-4301-8D69-BDB6042A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C0AE7-4BEE-4D25-8610-A66C69E5C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A6662-352C-47A8-B730-8760AAA58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BB6F2-E119-4D00-B105-4EFBABC75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B6F7-AACF-44AA-8936-E5AED9A48A2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6529F-9B1E-480D-B25D-7E153AC8F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9619B-8B7C-4AC7-9DB6-25622A6A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354F-9E19-4322-AADB-542993D5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86CEE-5263-4902-B4DA-0044D5198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5FA88A-99FB-4BB2-AB4F-763A664198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AC1DC-7A24-4431-A682-C1415BAE2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0BBD-E071-4275-8F8E-F150E8D90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B6F7-AACF-44AA-8936-E5AED9A48A2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C795C-8612-4C6E-A122-B31518B44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69236-88FE-4CF6-8F56-DAC1E063F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354F-9E19-4322-AADB-542993D5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4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BDADF5-7033-42E5-8FB8-B0D6717C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F9538-0C27-4F08-A62E-B254AABB5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CD484-8EB2-4DD1-B28E-2A83CF4AB1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2B6F7-AACF-44AA-8936-E5AED9A48A2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D5B6F-E5D3-450A-9973-85B5F9A8F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31626-A61A-4A67-BBB4-A5871FD2D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8354F-9E19-4322-AADB-542993D5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2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687F4-43E9-4403-A35C-E91EDB7D2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56603"/>
          </a:xfrm>
        </p:spPr>
        <p:txBody>
          <a:bodyPr/>
          <a:lstStyle/>
          <a:p>
            <a:pPr algn="l"/>
            <a:r>
              <a:rPr lang="en-US" b="1" u="sng" dirty="0"/>
              <a:t>Theil’s Method: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87547847-B84C-4D98-A8B2-BBC856404E64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524000" y="3066757"/>
                <a:ext cx="9144000" cy="1674055"/>
              </a:xfrm>
            </p:spPr>
            <p:txBody>
              <a:bodyPr>
                <a:norm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dirty="0"/>
                  <a:t>For testing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: =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has been proposed by Theil (T5). The procedure is based on the Kendall tau statistic.</a:t>
                </a: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87547847-B84C-4D98-A8B2-BBC856404E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524000" y="3066757"/>
                <a:ext cx="9144000" cy="1674055"/>
              </a:xfrm>
              <a:blipFill>
                <a:blip r:embed="rId2"/>
                <a:stretch>
                  <a:fillRect l="-1000" r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2759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C70F-9B65-4559-B4AF-685AAB74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900"/>
          </a:xfrm>
        </p:spPr>
        <p:txBody>
          <a:bodyPr/>
          <a:lstStyle/>
          <a:p>
            <a:r>
              <a:rPr lang="en-US" b="1" u="sng" dirty="0"/>
              <a:t>Assumptions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4F2B60-419D-40D3-BC98-E18629E7FA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2026"/>
                <a:ext cx="10515600" cy="4924937"/>
              </a:xfrm>
            </p:spPr>
            <p:txBody>
              <a:bodyPr/>
              <a:lstStyle/>
              <a:p>
                <a:r>
                  <a:rPr lang="en-US" dirty="0"/>
                  <a:t>The appropriate model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=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       </a:t>
                </a:r>
                <a:r>
                  <a:rPr lang="en-US" dirty="0" err="1"/>
                  <a:t>i</a:t>
                </a:r>
                <a:r>
                  <a:rPr lang="en-US" dirty="0"/>
                  <a:t>=1,…,n</a:t>
                </a:r>
              </a:p>
              <a:p>
                <a:pPr marL="0" indent="0">
                  <a:buNone/>
                </a:pPr>
                <a:r>
                  <a:rPr lang="en-US" dirty="0"/>
                  <a:t>Where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/>
                  <a:t> are known constants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are unknown parameters.</a:t>
                </a:r>
              </a:p>
              <a:p>
                <a:r>
                  <a:rPr lang="en-US" dirty="0"/>
                  <a:t>For each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there is a sub population of Y values.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an observed value of the continuous random variable Y at the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are all distinct and we take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&lt;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&lt;…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’s are mutually independent and come from the same continuous population.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4F2B60-419D-40D3-BC98-E18629E7FA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2026"/>
                <a:ext cx="10515600" cy="4924937"/>
              </a:xfrm>
              <a:blipFill>
                <a:blip r:embed="rId2"/>
                <a:stretch>
                  <a:fillRect l="-1217" t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3151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8B360B-F215-4B53-89DB-767B971DA9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407963"/>
                <a:ext cx="10515600" cy="5769000"/>
              </a:xfrm>
            </p:spPr>
            <p:txBody>
              <a:bodyPr/>
              <a:lstStyle/>
              <a:p>
                <a:r>
                  <a:rPr lang="en-US" b="1" u="sng" dirty="0"/>
                  <a:t>Hypotheses: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(Two sided):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(One sided):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One sided):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b="1" u="sng" dirty="0"/>
                  <a:t>Test Statistic: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acc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−1)/2</m:t>
                        </m:r>
                      </m:den>
                    </m:f>
                  </m:oMath>
                </a14:m>
                <a:r>
                  <a:rPr lang="en-US" dirty="0"/>
                  <a:t>     where S= P-Q</a:t>
                </a:r>
              </a:p>
              <a:p>
                <a:pPr marL="0" indent="0">
                  <a:buNone/>
                </a:pPr>
                <a:r>
                  <a:rPr lang="en-US" b="1" u="sng" dirty="0"/>
                  <a:t>Decision Rule: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acc>
                  </m:oMath>
                </a14:m>
                <a:r>
                  <a:rPr lang="en-US" dirty="0"/>
                  <a:t> &lt;-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entry for n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dirty="0"/>
                  <a:t> then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.    From Table A.22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acc>
                  </m:oMath>
                </a14:m>
                <a:r>
                  <a:rPr lang="en-US" dirty="0"/>
                  <a:t> is positive and larger than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entry for n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then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acc>
                  </m:oMath>
                </a14:m>
                <a:r>
                  <a:rPr lang="en-US" dirty="0"/>
                  <a:t> &lt;-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for n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then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dirty="0"/>
              </a:p>
              <a:p>
                <a:pPr marL="0" indent="0">
                  <a:buNone/>
                </a:pPr>
                <a:endParaRPr lang="en-US" b="1" u="sng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8B360B-F215-4B53-89DB-767B971DA9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07963"/>
                <a:ext cx="10515600" cy="5769000"/>
              </a:xfrm>
              <a:blipFill>
                <a:blip r:embed="rId2"/>
                <a:stretch>
                  <a:fillRect l="-1217" t="-1797" b="-1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8032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DBAC6-3922-4829-AC18-9F70A6B6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/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42FA8B-74D4-42FF-86CC-9EF5C0CDDF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78" y="1167618"/>
            <a:ext cx="8707902" cy="5325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92147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B92E9-F0DC-4999-9AD8-AC36F9134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Table: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021FFA-0DFA-42D5-B68A-2F5ECCC57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435100"/>
            <a:ext cx="9467557" cy="5057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89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235</Words>
  <Application>Microsoft Office PowerPoint</Application>
  <PresentationFormat>Widescreen</PresentationFormat>
  <Paragraphs>23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Cambria Math</vt:lpstr>
      <vt:lpstr>Times New Roman</vt:lpstr>
      <vt:lpstr>Office Theme</vt:lpstr>
      <vt:lpstr>Theil’s Method:</vt:lpstr>
      <vt:lpstr>Assumptions</vt:lpstr>
      <vt:lpstr>PowerPoint Presentation</vt:lpstr>
      <vt:lpstr>Example:                           </vt:lpstr>
      <vt:lpstr>Work Table: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Assumptions</dc:title>
  <dc:creator>Admin</dc:creator>
  <cp:lastModifiedBy>admin</cp:lastModifiedBy>
  <cp:revision>6</cp:revision>
  <dcterms:created xsi:type="dcterms:W3CDTF">2020-09-14T06:24:58Z</dcterms:created>
  <dcterms:modified xsi:type="dcterms:W3CDTF">2020-09-14T18:22:09Z</dcterms:modified>
</cp:coreProperties>
</file>