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2" r:id="rId1"/>
  </p:sldMasterIdLst>
  <p:handoutMasterIdLst>
    <p:handoutMasterId r:id="rId6"/>
  </p:handoutMasterIdLst>
  <p:sldIdLst>
    <p:sldId id="267" r:id="rId2"/>
    <p:sldId id="272" r:id="rId3"/>
    <p:sldId id="265" r:id="rId4"/>
    <p:sldId id="273" r:id="rId5"/>
  </p:sldIdLst>
  <p:sldSz cx="9144000" cy="6858000" type="screen4x3"/>
  <p:notesSz cx="6797675" cy="99282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Black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Black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Black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Black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Black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 Black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 Black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 Black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 Black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81308"/>
    <a:srgbClr val="FF00FF"/>
    <a:srgbClr val="FFFF00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62" autoAdjust="0"/>
    <p:restoredTop sz="94624" autoAdjust="0"/>
  </p:normalViewPr>
  <p:slideViewPr>
    <p:cSldViewPr>
      <p:cViewPr varScale="1">
        <p:scale>
          <a:sx n="69" d="100"/>
          <a:sy n="69" d="100"/>
        </p:scale>
        <p:origin x="1616" y="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8406A5-2DA6-4B12-823D-CCB5D63D73F5}" type="datetimeFigureOut">
              <a:rPr lang="en-US" smtClean="0"/>
              <a:pPr/>
              <a:t>5/18/2020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CE505C-CE6A-4C4D-BED6-833FA2DA29F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7541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B982607-DA0F-471A-AA45-F1A828F1C99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0" advTm="5000">
        <p:split orient="vert"/>
      </p:transition>
    </mc:Choice>
    <mc:Fallback xmlns="">
      <p:transition spd="slow" advTm="5000">
        <p:split orient="vert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1509E-025B-4882-8B15-832E4E1D30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0" advTm="5000">
        <p:split orient="vert"/>
      </p:transition>
    </mc:Choice>
    <mc:Fallback xmlns="">
      <p:transition spd="slow" advTm="5000">
        <p:split orient="vert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60E31-4978-4143-957C-28AFD2FE71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0" advTm="5000">
        <p:split orient="vert"/>
      </p:transition>
    </mc:Choice>
    <mc:Fallback xmlns="">
      <p:transition spd="slow" advTm="5000">
        <p:split orient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0B001505-D21F-4C33-AF27-D7E430430B9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0" advTm="5000">
        <p:split orient="vert"/>
      </p:transition>
    </mc:Choice>
    <mc:Fallback xmlns="">
      <p:transition spd="slow" advTm="5000">
        <p:split orient="vert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1374C-5F55-40C7-802E-55AAA8A4D28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0" advTm="5000">
        <p:split orient="vert"/>
      </p:transition>
    </mc:Choice>
    <mc:Fallback xmlns="">
      <p:transition spd="slow" advTm="5000">
        <p:split orient="vert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04AC6-194F-4110-8F54-0787C92456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0" advTm="5000">
        <p:split orient="vert"/>
      </p:transition>
    </mc:Choice>
    <mc:Fallback xmlns="">
      <p:transition spd="slow" advTm="5000">
        <p:split orient="vert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D0CC8-4DBE-4026-9668-906783C262A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0" advTm="5000">
        <p:split orient="vert"/>
      </p:transition>
    </mc:Choice>
    <mc:Fallback xmlns="">
      <p:transition spd="slow" advTm="5000">
        <p:split orient="vert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09A64-0C0A-4FD9-ADF0-9355E01961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0" advTm="5000">
        <p:split orient="vert"/>
      </p:transition>
    </mc:Choice>
    <mc:Fallback xmlns="">
      <p:transition spd="slow" advTm="5000">
        <p:split orient="vert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147F-5BB6-4F5F-AF03-F07020FF98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0" advTm="5000">
        <p:split orient="vert"/>
      </p:transition>
    </mc:Choice>
    <mc:Fallback xmlns="">
      <p:transition spd="slow" advTm="5000">
        <p:split orient="vert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7037DB5-1E88-4E45-9C6C-334D92244DC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0" advTm="5000">
        <p:split orient="vert"/>
      </p:transition>
    </mc:Choice>
    <mc:Fallback xmlns="">
      <p:transition spd="slow" advTm="5000">
        <p:split orient="vert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6B500A-7D68-459A-8010-9CA20FECD42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0" advTm="5000">
        <p:split orient="vert"/>
      </p:transition>
    </mc:Choice>
    <mc:Fallback xmlns="">
      <p:transition spd="slow" advTm="5000">
        <p:split orient="vert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50000"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90981D7F-0583-48B9-8958-24A86BA763E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33" r:id="rId1"/>
    <p:sldLayoutId id="2147483834" r:id="rId2"/>
    <p:sldLayoutId id="2147483835" r:id="rId3"/>
    <p:sldLayoutId id="2147483836" r:id="rId4"/>
    <p:sldLayoutId id="2147483837" r:id="rId5"/>
    <p:sldLayoutId id="2147483838" r:id="rId6"/>
    <p:sldLayoutId id="2147483839" r:id="rId7"/>
    <p:sldLayoutId id="2147483840" r:id="rId8"/>
    <p:sldLayoutId id="2147483841" r:id="rId9"/>
    <p:sldLayoutId id="2147483842" r:id="rId10"/>
    <p:sldLayoutId id="2147483843" r:id="rId11"/>
  </p:sldLayoutIdLst>
  <mc:AlternateContent xmlns:mc="http://schemas.openxmlformats.org/markup-compatibility/2006" xmlns:p14="http://schemas.microsoft.com/office/powerpoint/2010/main">
    <mc:Choice Requires="p14">
      <p:transition spd="slow" p14:dur="8000" advTm="5000">
        <p:split orient="vert"/>
      </p:transition>
    </mc:Choice>
    <mc:Fallback xmlns="">
      <p:transition spd="slow" advTm="5000">
        <p:split orient="vert"/>
      </p:transition>
    </mc:Fallback>
  </mc:AlternateConten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4114800"/>
            <a:ext cx="5257800" cy="169277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ur-PK" sz="3200" b="1" cap="none" spc="0" dirty="0" smtClean="0">
                <a:ln w="11430">
                  <a:solidFill>
                    <a:srgbClr val="581308"/>
                  </a:solidFill>
                </a:ln>
                <a:solidFill>
                  <a:schemeClr val="accent3">
                    <a:lumMod val="50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Jameel Noori Nastaleeq" panose="02000503000000000004" pitchFamily="2" charset="-78"/>
                <a:cs typeface="Jameel Noori Nastaleeq" panose="02000503000000000004" pitchFamily="2" charset="-78"/>
              </a:rPr>
              <a:t>ڈاکٹر عائشہ رحمٰن</a:t>
            </a:r>
          </a:p>
          <a:p>
            <a:pPr algn="ctr"/>
            <a:r>
              <a:rPr lang="ur-PK" sz="3200" b="1" cap="none" spc="0" dirty="0" smtClean="0">
                <a:ln w="11430">
                  <a:solidFill>
                    <a:srgbClr val="581308"/>
                  </a:solidFill>
                </a:ln>
                <a:solidFill>
                  <a:schemeClr val="accent3">
                    <a:lumMod val="50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Jameel Noori Nastaleeq" panose="02000503000000000004" pitchFamily="2" charset="-78"/>
                <a:cs typeface="Jameel Noori Nastaleeq" panose="02000503000000000004" pitchFamily="2" charset="-78"/>
              </a:rPr>
              <a:t>اسسٹنٹ پروفیسر،شعبہ پنجابی</a:t>
            </a:r>
          </a:p>
          <a:p>
            <a:pPr algn="ctr"/>
            <a:r>
              <a:rPr lang="ur-PK" sz="4000" b="1" dirty="0" smtClean="0">
                <a:ln w="11430">
                  <a:solidFill>
                    <a:srgbClr val="581308"/>
                  </a:solidFill>
                </a:ln>
                <a:solidFill>
                  <a:schemeClr val="accent3">
                    <a:lumMod val="50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Jameel Noori Nastaleeq" panose="02000503000000000004" pitchFamily="2" charset="-78"/>
                <a:cs typeface="Jameel Noori Nastaleeq" panose="02000503000000000004" pitchFamily="2" charset="-78"/>
              </a:rPr>
              <a:t>لاہور کالج برائے خواتین یونیورسٹی، لاہور</a:t>
            </a:r>
            <a:endParaRPr lang="en-US" sz="4000" b="1" cap="none" spc="0" dirty="0">
              <a:ln w="11430">
                <a:solidFill>
                  <a:srgbClr val="581308"/>
                </a:solidFill>
              </a:ln>
              <a:solidFill>
                <a:schemeClr val="accent3">
                  <a:lumMod val="50000"/>
                </a:schemeClr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Jameel Noori Nastaleeq" panose="02000503000000000004" pitchFamily="2" charset="-78"/>
              <a:cs typeface="Jameel Noori Nastaleeq" panose="02000503000000000004" pitchFamily="2" charset="-78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09600" y="762000"/>
            <a:ext cx="792480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r-PK" sz="48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Jameel Noori Nastaleeq" panose="02000503000000000004" pitchFamily="2" charset="-78"/>
                <a:cs typeface="Jameel Noori Nastaleeq" panose="02000503000000000004" pitchFamily="2" charset="-78"/>
              </a:rPr>
              <a:t>پنجابی </a:t>
            </a:r>
            <a:r>
              <a:rPr lang="ur-PK" sz="48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Jameel Noori Nastaleeq" panose="02000503000000000004" pitchFamily="2" charset="-78"/>
                <a:cs typeface="Jameel Noori Nastaleeq" panose="02000503000000000004" pitchFamily="2" charset="-78"/>
              </a:rPr>
              <a:t>واراں</a:t>
            </a:r>
            <a:endParaRPr lang="en-US" sz="4800" b="1" cap="none" spc="0" dirty="0">
              <a:ln w="17780" cmpd="sng">
                <a:solidFill>
                  <a:schemeClr val="tx1"/>
                </a:solidFill>
                <a:prstDash val="solid"/>
                <a:miter lim="800000"/>
              </a:ln>
              <a:solidFill>
                <a:srgbClr val="002060"/>
              </a:solidFill>
              <a:effectLst>
                <a:outerShdw blurRad="50800" algn="tl" rotWithShape="0">
                  <a:srgbClr val="000000"/>
                </a:outerShdw>
              </a:effectLst>
              <a:latin typeface="Jameel Noori Nastaleeq" panose="02000503000000000004" pitchFamily="2" charset="-78"/>
              <a:cs typeface="Jameel Noori Nastaleeq" panose="02000503000000000004" pitchFamily="2" charset="-78"/>
            </a:endParaRPr>
          </a:p>
        </p:txBody>
      </p:sp>
      <p:pic>
        <p:nvPicPr>
          <p:cNvPr id="1026" name="Picture 2" descr="C:\Users\Dr Irfan\Desktop\LCWU\LCWU_Lahore_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00200" y="2091421"/>
            <a:ext cx="1559207" cy="1619759"/>
          </a:xfrm>
          <a:prstGeom prst="ellipse">
            <a:avLst/>
          </a:prstGeom>
          <a:noFill/>
          <a:ln>
            <a:solidFill>
              <a:srgbClr val="FFC000"/>
            </a:solidFill>
          </a:ln>
        </p:spPr>
      </p:pic>
      <p:sp>
        <p:nvSpPr>
          <p:cNvPr id="6" name="TextBox 5"/>
          <p:cNvSpPr txBox="1"/>
          <p:nvPr/>
        </p:nvSpPr>
        <p:spPr>
          <a:xfrm>
            <a:off x="6096000" y="1909762"/>
            <a:ext cx="2209800" cy="3073360"/>
          </a:xfrm>
          <a:prstGeom prst="round2DiagRect">
            <a:avLst>
              <a:gd name="adj1" fmla="val 40616"/>
              <a:gd name="adj2" fmla="val 0"/>
            </a:avLst>
          </a:prstGeom>
          <a:solidFill>
            <a:schemeClr val="accent2">
              <a:lumMod val="50000"/>
            </a:schemeClr>
          </a:solidFill>
          <a:ln>
            <a:solidFill>
              <a:srgbClr val="FF000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ur-PK" sz="2000" b="1" dirty="0" smtClean="0">
                <a:ln>
                  <a:solidFill>
                    <a:srgbClr val="FFC000"/>
                  </a:solidFill>
                </a:ln>
                <a:solidFill>
                  <a:srgbClr val="FFFF00"/>
                </a:solidFill>
                <a:latin typeface="Jameel Noori Nastaleeq" panose="02000503000000000004" pitchFamily="2" charset="-78"/>
                <a:cs typeface="Jameel Noori Nastaleeq" panose="02000503000000000004" pitchFamily="2" charset="-78"/>
              </a:rPr>
              <a:t>بی ایس سیشن</a:t>
            </a:r>
            <a:endParaRPr lang="en-US" sz="2000" b="1" dirty="0">
              <a:ln>
                <a:solidFill>
                  <a:srgbClr val="FFC000"/>
                </a:solidFill>
              </a:ln>
              <a:solidFill>
                <a:srgbClr val="FFFF00"/>
              </a:solidFill>
              <a:latin typeface="Jameel Noori Nastaleeq" panose="02000503000000000004" pitchFamily="2" charset="-78"/>
              <a:cs typeface="Jameel Noori Nastaleeq" panose="02000503000000000004" pitchFamily="2" charset="-78"/>
            </a:endParaRPr>
          </a:p>
          <a:p>
            <a:pPr algn="ctr"/>
            <a:r>
              <a:rPr lang="en-US" sz="2000" b="1" dirty="0" smtClean="0">
                <a:ln>
                  <a:solidFill>
                    <a:srgbClr val="FFC000"/>
                  </a:solidFill>
                </a:ln>
                <a:solidFill>
                  <a:srgbClr val="FFFF00"/>
                </a:solidFill>
                <a:latin typeface="Jameel Noori Nastaleeq" panose="02000503000000000004" pitchFamily="2" charset="-78"/>
                <a:cs typeface="Jameel Noori Nastaleeq" panose="02000503000000000004" pitchFamily="2" charset="-78"/>
              </a:rPr>
              <a:t>2017-21</a:t>
            </a:r>
            <a:endParaRPr lang="ur-PK" sz="2000" b="1" dirty="0" smtClean="0">
              <a:ln>
                <a:solidFill>
                  <a:srgbClr val="FFC000"/>
                </a:solidFill>
              </a:ln>
              <a:solidFill>
                <a:srgbClr val="FFFF00"/>
              </a:solidFill>
              <a:latin typeface="Jameel Noori Nastaleeq" panose="02000503000000000004" pitchFamily="2" charset="-78"/>
              <a:cs typeface="Jameel Noori Nastaleeq" panose="02000503000000000004" pitchFamily="2" charset="-78"/>
            </a:endParaRPr>
          </a:p>
          <a:p>
            <a:pPr algn="ctr"/>
            <a:r>
              <a:rPr lang="ur-PK" sz="2000" b="1" dirty="0" smtClean="0">
                <a:ln>
                  <a:solidFill>
                    <a:srgbClr val="FFC000"/>
                  </a:solidFill>
                </a:ln>
                <a:solidFill>
                  <a:srgbClr val="FFFF00"/>
                </a:solidFill>
                <a:latin typeface="Jameel Noori Nastaleeq" panose="02000503000000000004" pitchFamily="2" charset="-78"/>
                <a:cs typeface="Jameel Noori Nastaleeq" panose="02000503000000000004" pitchFamily="2" charset="-78"/>
              </a:rPr>
              <a:t>کورس کوڈ</a:t>
            </a:r>
            <a:endParaRPr lang="en-US" sz="2000" b="1" dirty="0" smtClean="0">
              <a:ln>
                <a:solidFill>
                  <a:srgbClr val="FFC000"/>
                </a:solidFill>
              </a:ln>
              <a:solidFill>
                <a:srgbClr val="FFFF00"/>
              </a:solidFill>
              <a:latin typeface="Jameel Noori Nastaleeq" panose="02000503000000000004" pitchFamily="2" charset="-78"/>
              <a:cs typeface="Jameel Noori Nastaleeq" panose="02000503000000000004" pitchFamily="2" charset="-78"/>
            </a:endParaRPr>
          </a:p>
          <a:p>
            <a:pPr algn="ctr"/>
            <a:r>
              <a:rPr lang="en-US" sz="2000" b="1" dirty="0" smtClean="0">
                <a:ln>
                  <a:solidFill>
                    <a:srgbClr val="FFC000"/>
                  </a:solidFill>
                </a:ln>
                <a:solidFill>
                  <a:srgbClr val="FFFF00"/>
                </a:solidFill>
                <a:latin typeface="Jameel Noori Nastaleeq" panose="02000503000000000004" pitchFamily="2" charset="-78"/>
                <a:cs typeface="Jameel Noori Nastaleeq" panose="02000503000000000004" pitchFamily="2" charset="-78"/>
              </a:rPr>
              <a:t>Maj/Punj-307</a:t>
            </a:r>
            <a:endParaRPr lang="ur-PK" sz="2000" b="1" dirty="0" smtClean="0">
              <a:ln>
                <a:solidFill>
                  <a:srgbClr val="FFC000"/>
                </a:solidFill>
              </a:ln>
              <a:solidFill>
                <a:srgbClr val="FFFF00"/>
              </a:solidFill>
              <a:latin typeface="Jameel Noori Nastaleeq" panose="02000503000000000004" pitchFamily="2" charset="-78"/>
              <a:cs typeface="Jameel Noori Nastaleeq" panose="02000503000000000004" pitchFamily="2" charset="-78"/>
            </a:endParaRPr>
          </a:p>
          <a:p>
            <a:pPr algn="ctr"/>
            <a:r>
              <a:rPr lang="ur-PK" sz="2000" b="1" dirty="0" smtClean="0">
                <a:ln>
                  <a:solidFill>
                    <a:srgbClr val="FFC000"/>
                  </a:solidFill>
                </a:ln>
                <a:solidFill>
                  <a:srgbClr val="FFFF00"/>
                </a:solidFill>
                <a:latin typeface="Jameel Noori Nastaleeq" panose="02000503000000000004" pitchFamily="2" charset="-78"/>
                <a:cs typeface="Jameel Noori Nastaleeq" panose="02000503000000000004" pitchFamily="2" charset="-78"/>
              </a:rPr>
              <a:t>کریڈٹ آورز</a:t>
            </a:r>
            <a:endParaRPr lang="en-US" sz="2000" b="1" dirty="0" smtClean="0">
              <a:ln>
                <a:solidFill>
                  <a:srgbClr val="FFC000"/>
                </a:solidFill>
              </a:ln>
              <a:solidFill>
                <a:srgbClr val="FFFF00"/>
              </a:solidFill>
              <a:latin typeface="Jameel Noori Nastaleeq" panose="02000503000000000004" pitchFamily="2" charset="-78"/>
              <a:cs typeface="Jameel Noori Nastaleeq" panose="02000503000000000004" pitchFamily="2" charset="-78"/>
            </a:endParaRPr>
          </a:p>
          <a:p>
            <a:pPr algn="ctr"/>
            <a:r>
              <a:rPr lang="en-US" sz="2000" b="1" dirty="0" smtClean="0">
                <a:ln>
                  <a:solidFill>
                    <a:srgbClr val="FFC000"/>
                  </a:solidFill>
                </a:ln>
                <a:solidFill>
                  <a:srgbClr val="FFFF00"/>
                </a:solidFill>
                <a:latin typeface="Jameel Noori Nastaleeq" panose="02000503000000000004" pitchFamily="2" charset="-78"/>
                <a:cs typeface="Jameel Noori Nastaleeq" panose="02000503000000000004" pitchFamily="2" charset="-78"/>
              </a:rPr>
              <a:t>03</a:t>
            </a:r>
            <a:endParaRPr lang="ur-PK" sz="2000" b="1" dirty="0" smtClean="0">
              <a:ln>
                <a:solidFill>
                  <a:srgbClr val="FFC000"/>
                </a:solidFill>
              </a:ln>
              <a:solidFill>
                <a:srgbClr val="FFFF00"/>
              </a:solidFill>
              <a:latin typeface="Jameel Noori Nastaleeq" panose="02000503000000000004" pitchFamily="2" charset="-78"/>
              <a:cs typeface="Jameel Noori Nastaleeq" panose="02000503000000000004" pitchFamily="2" charset="-78"/>
            </a:endParaRPr>
          </a:p>
          <a:p>
            <a:pPr algn="ctr"/>
            <a:r>
              <a:rPr lang="ur-PK" sz="2000" b="1" dirty="0" smtClean="0">
                <a:ln>
                  <a:solidFill>
                    <a:srgbClr val="FFC000"/>
                  </a:solidFill>
                </a:ln>
                <a:solidFill>
                  <a:srgbClr val="FFFF00"/>
                </a:solidFill>
                <a:latin typeface="Jameel Noori Nastaleeq" panose="02000503000000000004" pitchFamily="2" charset="-78"/>
                <a:cs typeface="Jameel Noori Nastaleeq" panose="02000503000000000004" pitchFamily="2" charset="-78"/>
              </a:rPr>
              <a:t>سمسٹر</a:t>
            </a:r>
            <a:endParaRPr lang="en-US" sz="2000" b="1" dirty="0">
              <a:ln>
                <a:solidFill>
                  <a:srgbClr val="FFC000"/>
                </a:solidFill>
              </a:ln>
              <a:solidFill>
                <a:srgbClr val="FFFF00"/>
              </a:solidFill>
              <a:latin typeface="+mj-lt"/>
              <a:cs typeface="Jameel Noori Nastaleeq" panose="02000503000000000004" pitchFamily="2" charset="-78"/>
            </a:endParaRPr>
          </a:p>
          <a:p>
            <a:pPr algn="ctr"/>
            <a:r>
              <a:rPr lang="en-US" sz="2000" b="1" dirty="0" smtClean="0">
                <a:ln>
                  <a:solidFill>
                    <a:srgbClr val="FFC000"/>
                  </a:solidFill>
                </a:ln>
                <a:solidFill>
                  <a:srgbClr val="FFFF00"/>
                </a:solidFill>
                <a:latin typeface="+mj-lt"/>
                <a:cs typeface="Jameel Noori Nastaleeq" panose="02000503000000000004" pitchFamily="2" charset="-78"/>
              </a:rPr>
              <a:t>VI</a:t>
            </a:r>
            <a:endParaRPr lang="en-US" sz="2000" b="1" dirty="0">
              <a:ln>
                <a:solidFill>
                  <a:srgbClr val="FFC000"/>
                </a:solidFill>
              </a:ln>
              <a:solidFill>
                <a:srgbClr val="FFFF00"/>
              </a:solidFill>
              <a:latin typeface="Jameel Noori Nastaleeq" panose="02000503000000000004" pitchFamily="2" charset="-78"/>
              <a:cs typeface="Jameel Noori Nastaleeq" panose="02000503000000000004" pitchFamily="2" charset="-78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0" advTm="5000">
        <p:split orient="vert"/>
      </p:transition>
    </mc:Choice>
    <mc:Fallback xmlns="">
      <p:transition spd="slow" advTm="5000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638800" y="181958"/>
            <a:ext cx="3162300" cy="6494085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 anchorCtr="0">
            <a:spAutoFit/>
          </a:bodyPr>
          <a:lstStyle/>
          <a:p>
            <a:pPr algn="ctr"/>
            <a:r>
              <a:rPr lang="ur-PK" sz="2800" b="1" dirty="0" smtClean="0">
                <a:latin typeface="Jameel Noori Nastaleeq" panose="02000503000000000004" pitchFamily="2" charset="-78"/>
                <a:cs typeface="Jameel Noori Nastaleeq" panose="02000503000000000004" pitchFamily="2" charset="-78"/>
              </a:rPr>
              <a:t>متن دی </a:t>
            </a:r>
            <a:r>
              <a:rPr lang="ur-PK" sz="2800" b="1" dirty="0" smtClean="0">
                <a:latin typeface="Jameel Noori Nastaleeq" panose="02000503000000000004" pitchFamily="2" charset="-78"/>
                <a:cs typeface="Jameel Noori Nastaleeq" panose="02000503000000000004" pitchFamily="2" charset="-78"/>
              </a:rPr>
              <a:t>تشریح</a:t>
            </a:r>
            <a:endParaRPr lang="en-US" sz="2800" b="1" dirty="0" smtClean="0">
              <a:latin typeface="Jameel Noori Nastaleeq" panose="02000503000000000004" pitchFamily="2" charset="-78"/>
              <a:cs typeface="Jameel Noori Nastaleeq" panose="02000503000000000004" pitchFamily="2" charset="-78"/>
            </a:endParaRPr>
          </a:p>
          <a:p>
            <a:pPr algn="ctr" rtl="1"/>
            <a:r>
              <a:rPr lang="ur-PK" dirty="0">
                <a:latin typeface="Jameel Noori Nastaleeq" panose="02000503000000000004" pitchFamily="2" charset="-78"/>
                <a:cs typeface="Jameel Noori Nastaleeq" panose="02000503000000000004" pitchFamily="2" charset="-78"/>
              </a:rPr>
              <a:t> رب         جبار     قہار      دا '      کسے        انت              نہ                 پایا 	</a:t>
            </a:r>
            <a:endParaRPr lang="en-US" dirty="0">
              <a:latin typeface="Jameel Noori Nastaleeq" panose="02000503000000000004" pitchFamily="2" charset="-78"/>
              <a:cs typeface="Jameel Noori Nastaleeq" panose="02000503000000000004" pitchFamily="2" charset="-78"/>
            </a:endParaRPr>
          </a:p>
          <a:p>
            <a:pPr algn="ctr" rtl="1"/>
            <a:r>
              <a:rPr lang="ur-PK" dirty="0">
                <a:latin typeface="Jameel Noori Nastaleeq" panose="02000503000000000004" pitchFamily="2" charset="-78"/>
                <a:cs typeface="Jameel Noori Nastaleeq" panose="02000503000000000004" pitchFamily="2" charset="-78"/>
              </a:rPr>
              <a:t>تے کہ لفظ            اس        "کن"            دا         سب        ملک بنایا</a:t>
            </a:r>
            <a:endParaRPr lang="en-US" dirty="0">
              <a:latin typeface="Jameel Noori Nastaleeq" panose="02000503000000000004" pitchFamily="2" charset="-78"/>
              <a:cs typeface="Jameel Noori Nastaleeq" panose="02000503000000000004" pitchFamily="2" charset="-78"/>
            </a:endParaRPr>
          </a:p>
          <a:p>
            <a:pPr algn="ctr" rtl="1"/>
            <a:r>
              <a:rPr lang="ur-PK" dirty="0">
                <a:latin typeface="Jameel Noori Nastaleeq" panose="02000503000000000004" pitchFamily="2" charset="-78"/>
                <a:cs typeface="Jameel Noori Nastaleeq" panose="02000503000000000004" pitchFamily="2" charset="-78"/>
              </a:rPr>
              <a:t>(تے) آدم         حوا          سرج       کے '         اس آپ لکھایا</a:t>
            </a:r>
            <a:endParaRPr lang="en-US" dirty="0">
              <a:latin typeface="Jameel Noori Nastaleeq" panose="02000503000000000004" pitchFamily="2" charset="-78"/>
              <a:cs typeface="Jameel Noori Nastaleeq" panose="02000503000000000004" pitchFamily="2" charset="-78"/>
            </a:endParaRPr>
          </a:p>
          <a:p>
            <a:pPr algn="ctr" rtl="1"/>
            <a:r>
              <a:rPr lang="ur-PK" dirty="0">
                <a:latin typeface="Jameel Noori Nastaleeq" panose="02000503000000000004" pitchFamily="2" charset="-78"/>
                <a:cs typeface="Jameel Noori Nastaleeq" panose="02000503000000000004" pitchFamily="2" charset="-78"/>
              </a:rPr>
              <a:t>(تے) کڈھ         انہاں          نوں           جنتوں     وچھوڑا    پایا</a:t>
            </a:r>
            <a:endParaRPr lang="en-US" dirty="0">
              <a:latin typeface="Jameel Noori Nastaleeq" panose="02000503000000000004" pitchFamily="2" charset="-78"/>
              <a:cs typeface="Jameel Noori Nastaleeq" panose="02000503000000000004" pitchFamily="2" charset="-78"/>
            </a:endParaRPr>
          </a:p>
          <a:p>
            <a:pPr algn="ctr" rtl="1"/>
            <a:r>
              <a:rPr lang="ur-PK" dirty="0">
                <a:latin typeface="Jameel Noori Nastaleeq" panose="02000503000000000004" pitchFamily="2" charset="-78"/>
                <a:cs typeface="Jameel Noori Nastaleeq" panose="02000503000000000004" pitchFamily="2" charset="-78"/>
              </a:rPr>
              <a:t>(تے) گھت طوفان اس نوح  نوں ' چا غرق کرایا</a:t>
            </a:r>
            <a:endParaRPr lang="en-US" dirty="0">
              <a:latin typeface="Jameel Noori Nastaleeq" panose="02000503000000000004" pitchFamily="2" charset="-78"/>
              <a:cs typeface="Jameel Noori Nastaleeq" panose="02000503000000000004" pitchFamily="2" charset="-78"/>
            </a:endParaRPr>
          </a:p>
          <a:p>
            <a:pPr algn="ctr" rtl="1"/>
            <a:r>
              <a:rPr lang="ur-PK" dirty="0">
                <a:latin typeface="Jameel Noori Nastaleeq" panose="02000503000000000004" pitchFamily="2" charset="-78"/>
                <a:cs typeface="Jameel Noori Nastaleeq" panose="02000503000000000004" pitchFamily="2" charset="-78"/>
              </a:rPr>
              <a:t>(تے) ابراہیم               خلیل             نوں    '  چا          حچا         چڑھایا</a:t>
            </a:r>
            <a:endParaRPr lang="en-US" dirty="0">
              <a:latin typeface="Jameel Noori Nastaleeq" panose="02000503000000000004" pitchFamily="2" charset="-78"/>
              <a:cs typeface="Jameel Noori Nastaleeq" panose="02000503000000000004" pitchFamily="2" charset="-78"/>
            </a:endParaRPr>
          </a:p>
          <a:p>
            <a:pPr algn="ctr" rtl="1"/>
            <a:r>
              <a:rPr lang="ur-PK" dirty="0">
                <a:latin typeface="Jameel Noori Nastaleeq" panose="02000503000000000004" pitchFamily="2" charset="-78"/>
                <a:cs typeface="Jameel Noori Nastaleeq" panose="02000503000000000004" pitchFamily="2" charset="-78"/>
              </a:rPr>
              <a:t>(تے) اسماعیل        اس        باپ     تھیں ' چا      آپ   کہایا</a:t>
            </a:r>
            <a:endParaRPr lang="en-US" dirty="0">
              <a:latin typeface="Jameel Noori Nastaleeq" panose="02000503000000000004" pitchFamily="2" charset="-78"/>
              <a:cs typeface="Jameel Noori Nastaleeq" panose="02000503000000000004" pitchFamily="2" charset="-78"/>
            </a:endParaRPr>
          </a:p>
          <a:p>
            <a:pPr algn="ctr" rtl="1"/>
            <a:r>
              <a:rPr lang="ur-PK" dirty="0">
                <a:latin typeface="Jameel Noori Nastaleeq" panose="02000503000000000004" pitchFamily="2" charset="-78"/>
                <a:cs typeface="Jameel Noori Nastaleeq" panose="02000503000000000004" pitchFamily="2" charset="-78"/>
              </a:rPr>
              <a:t>رکھ       آرا سر           زکرئیے      '         اس                چیر              وڈھایا</a:t>
            </a:r>
            <a:endParaRPr lang="en-US" dirty="0">
              <a:latin typeface="Jameel Noori Nastaleeq" panose="02000503000000000004" pitchFamily="2" charset="-78"/>
              <a:cs typeface="Jameel Noori Nastaleeq" panose="02000503000000000004" pitchFamily="2" charset="-78"/>
            </a:endParaRPr>
          </a:p>
          <a:p>
            <a:pPr algn="ctr" rtl="1"/>
            <a:r>
              <a:rPr lang="ur-PK" dirty="0">
                <a:latin typeface="Jameel Noori Nastaleeq" panose="02000503000000000004" pitchFamily="2" charset="-78"/>
                <a:cs typeface="Jameel Noori Nastaleeq" panose="02000503000000000004" pitchFamily="2" charset="-78"/>
              </a:rPr>
              <a:t>سر        یحییٰ     دا          کٹ            کے             وچ               تھال                ٹکایا</a:t>
            </a:r>
            <a:endParaRPr lang="en-US" dirty="0">
              <a:latin typeface="Jameel Noori Nastaleeq" panose="02000503000000000004" pitchFamily="2" charset="-78"/>
              <a:cs typeface="Jameel Noori Nastaleeq" panose="02000503000000000004" pitchFamily="2" charset="-78"/>
            </a:endParaRPr>
          </a:p>
          <a:p>
            <a:pPr algn="ctr" rtl="1"/>
            <a:r>
              <a:rPr lang="ur-PK" dirty="0">
                <a:latin typeface="Jameel Noori Nastaleeq" panose="02000503000000000004" pitchFamily="2" charset="-78"/>
                <a:cs typeface="Jameel Noori Nastaleeq" panose="02000503000000000004" pitchFamily="2" charset="-78"/>
              </a:rPr>
              <a:t>(تے)      یونس       نوں     منھ      مچھ    دے   ' اس چا نگلایا</a:t>
            </a:r>
            <a:endParaRPr lang="en-US" dirty="0">
              <a:latin typeface="Jameel Noori Nastaleeq" panose="02000503000000000004" pitchFamily="2" charset="-78"/>
              <a:cs typeface="Jameel Noori Nastaleeq" panose="02000503000000000004" pitchFamily="2" charset="-78"/>
            </a:endParaRPr>
          </a:p>
          <a:p>
            <a:pPr algn="ctr" rtl="1"/>
            <a:r>
              <a:rPr lang="ur-PK" dirty="0">
                <a:latin typeface="Jameel Noori Nastaleeq" panose="02000503000000000004" pitchFamily="2" charset="-78"/>
                <a:cs typeface="Jameel Noori Nastaleeq" panose="02000503000000000004" pitchFamily="2" charset="-78"/>
              </a:rPr>
              <a:t>(تے) کیڑے      پا      ایوب      نوں    ' اس      ترس نہ آیا</a:t>
            </a:r>
            <a:endParaRPr lang="en-US" dirty="0">
              <a:latin typeface="Jameel Noori Nastaleeq" panose="02000503000000000004" pitchFamily="2" charset="-78"/>
              <a:cs typeface="Jameel Noori Nastaleeq" panose="02000503000000000004" pitchFamily="2" charset="-78"/>
            </a:endParaRPr>
          </a:p>
          <a:p>
            <a:pPr algn="ctr" rtl="1"/>
            <a:r>
              <a:rPr lang="ur-PK" dirty="0">
                <a:latin typeface="Jameel Noori Nastaleeq" panose="02000503000000000004" pitchFamily="2" charset="-78"/>
                <a:cs typeface="Jameel Noori Nastaleeq" panose="02000503000000000004" pitchFamily="2" charset="-78"/>
              </a:rPr>
              <a:t>(تے) تختوں سٹ سلیمان   نوں' اس بھٹھ جھوکایا</a:t>
            </a:r>
            <a:endParaRPr lang="en-US" dirty="0">
              <a:latin typeface="Jameel Noori Nastaleeq" panose="02000503000000000004" pitchFamily="2" charset="-78"/>
              <a:cs typeface="Jameel Noori Nastaleeq" panose="02000503000000000004" pitchFamily="2" charset="-78"/>
            </a:endParaRPr>
          </a:p>
          <a:p>
            <a:pPr algn="ctr" rtl="1"/>
            <a:r>
              <a:rPr lang="ur-PK" dirty="0">
                <a:latin typeface="Jameel Noori Nastaleeq" panose="02000503000000000004" pitchFamily="2" charset="-78"/>
                <a:cs typeface="Jameel Noori Nastaleeq" panose="02000503000000000004" pitchFamily="2" charset="-78"/>
              </a:rPr>
              <a:t>(تے) چاھلی       سال       یعقوب      نے ' رو    حال     ونجایا</a:t>
            </a:r>
            <a:endParaRPr lang="en-US" dirty="0">
              <a:latin typeface="Jameel Noori Nastaleeq" panose="02000503000000000004" pitchFamily="2" charset="-78"/>
              <a:cs typeface="Jameel Noori Nastaleeq" panose="02000503000000000004" pitchFamily="2" charset="-78"/>
            </a:endParaRPr>
          </a:p>
          <a:p>
            <a:pPr algn="ctr" rtl="1"/>
            <a:r>
              <a:rPr lang="ur-PK" dirty="0">
                <a:latin typeface="Jameel Noori Nastaleeq" panose="02000503000000000004" pitchFamily="2" charset="-78"/>
                <a:cs typeface="Jameel Noori Nastaleeq" panose="02000503000000000004" pitchFamily="2" charset="-78"/>
              </a:rPr>
              <a:t>(تے)  یوسف     جہئے      چن       نوں   ' وچ       کھوہ        سٹایا</a:t>
            </a:r>
            <a:endParaRPr lang="en-US" dirty="0">
              <a:latin typeface="Jameel Noori Nastaleeq" panose="02000503000000000004" pitchFamily="2" charset="-78"/>
              <a:cs typeface="Jameel Noori Nastaleeq" panose="02000503000000000004" pitchFamily="2" charset="-78"/>
            </a:endParaRPr>
          </a:p>
          <a:p>
            <a:pPr algn="ctr" rtl="1"/>
            <a:r>
              <a:rPr lang="ur-PK" dirty="0">
                <a:latin typeface="Jameel Noori Nastaleeq" panose="02000503000000000004" pitchFamily="2" charset="-78"/>
                <a:cs typeface="Jameel Noori Nastaleeq" panose="02000503000000000004" pitchFamily="2" charset="-78"/>
              </a:rPr>
              <a:t>(تے) اس نوں کھوھوں کڈھ کے ' پھر قید رکھایا</a:t>
            </a:r>
            <a:endParaRPr lang="en-US" dirty="0">
              <a:latin typeface="Jameel Noori Nastaleeq" panose="02000503000000000004" pitchFamily="2" charset="-78"/>
              <a:cs typeface="Jameel Noori Nastaleeq" panose="02000503000000000004" pitchFamily="2" charset="-78"/>
            </a:endParaRPr>
          </a:p>
          <a:p>
            <a:pPr algn="ctr" rtl="1"/>
            <a:r>
              <a:rPr lang="ur-PK" dirty="0">
                <a:latin typeface="Jameel Noori Nastaleeq" panose="02000503000000000004" pitchFamily="2" charset="-78"/>
                <a:cs typeface="Jameel Noori Nastaleeq" panose="02000503000000000004" pitchFamily="2" charset="-78"/>
              </a:rPr>
              <a:t>تے            عیسی           ہتھ            نصار         تھیں '        آسمان چڑھایا</a:t>
            </a:r>
            <a:endParaRPr lang="en-US" dirty="0">
              <a:latin typeface="Jameel Noori Nastaleeq" panose="02000503000000000004" pitchFamily="2" charset="-78"/>
              <a:cs typeface="Jameel Noori Nastaleeq" panose="02000503000000000004" pitchFamily="2" charset="-78"/>
            </a:endParaRPr>
          </a:p>
          <a:p>
            <a:pPr algn="ctr" rtl="1"/>
            <a:r>
              <a:rPr lang="ur-PK" dirty="0">
                <a:latin typeface="Jameel Noori Nastaleeq" panose="02000503000000000004" pitchFamily="2" charset="-78"/>
                <a:cs typeface="Jameel Noori Nastaleeq" panose="02000503000000000004" pitchFamily="2" charset="-78"/>
              </a:rPr>
              <a:t>موسی        نوں         کوہ          طور        تے '      منھ           بھار       سٹایا</a:t>
            </a:r>
            <a:endParaRPr lang="en-US" dirty="0">
              <a:latin typeface="Jameel Noori Nastaleeq" panose="02000503000000000004" pitchFamily="2" charset="-78"/>
              <a:cs typeface="Jameel Noori Nastaleeq" panose="02000503000000000004" pitchFamily="2" charset="-78"/>
            </a:endParaRPr>
          </a:p>
          <a:p>
            <a:pPr algn="ctr" rtl="1"/>
            <a:r>
              <a:rPr lang="ur-PK" dirty="0">
                <a:latin typeface="Jameel Noori Nastaleeq" panose="02000503000000000004" pitchFamily="2" charset="-78"/>
                <a:cs typeface="Jameel Noori Nastaleeq" panose="02000503000000000004" pitchFamily="2" charset="-78"/>
              </a:rPr>
              <a:t>وند         رسول         کریم               دا                 چا             شہید                  کرایا</a:t>
            </a:r>
            <a:endParaRPr lang="en-US" dirty="0">
              <a:latin typeface="Jameel Noori Nastaleeq" panose="02000503000000000004" pitchFamily="2" charset="-78"/>
              <a:cs typeface="Jameel Noori Nastaleeq" panose="02000503000000000004" pitchFamily="2" charset="-78"/>
            </a:endParaRPr>
          </a:p>
          <a:p>
            <a:pPr algn="ctr" rtl="1"/>
            <a:r>
              <a:rPr lang="ur-PK" dirty="0">
                <a:latin typeface="Jameel Noori Nastaleeq" panose="02000503000000000004" pitchFamily="2" charset="-78"/>
                <a:cs typeface="Jameel Noori Nastaleeq" panose="02000503000000000004" pitchFamily="2" charset="-78"/>
              </a:rPr>
              <a:t>حسن        حسین               شہزادیاں '                     کربل                      کہا یا</a:t>
            </a:r>
            <a:endParaRPr lang="en-US" dirty="0">
              <a:latin typeface="Jameel Noori Nastaleeq" panose="02000503000000000004" pitchFamily="2" charset="-78"/>
              <a:cs typeface="Jameel Noori Nastaleeq" panose="02000503000000000004" pitchFamily="2" charset="-78"/>
            </a:endParaRPr>
          </a:p>
          <a:p>
            <a:pPr algn="ctr" rtl="1"/>
            <a:r>
              <a:rPr lang="ur-PK" dirty="0">
                <a:latin typeface="Jameel Noori Nastaleeq" panose="02000503000000000004" pitchFamily="2" charset="-78"/>
                <a:cs typeface="Jameel Noori Nastaleeq" panose="02000503000000000004" pitchFamily="2" charset="-78"/>
              </a:rPr>
              <a:t>پیر                 محمد              آکھدا         '            واہ                       بار                         خدایا</a:t>
            </a:r>
            <a:endParaRPr lang="en-US" dirty="0">
              <a:latin typeface="Jameel Noori Nastaleeq" panose="02000503000000000004" pitchFamily="2" charset="-78"/>
              <a:cs typeface="Jameel Noori Nastaleeq" panose="02000503000000000004" pitchFamily="2" charset="-78"/>
            </a:endParaRPr>
          </a:p>
          <a:p>
            <a:pPr algn="ctr" rtl="1"/>
            <a:r>
              <a:rPr lang="ur-PK" dirty="0">
                <a:latin typeface="Jameel Noori Nastaleeq" panose="02000503000000000004" pitchFamily="2" charset="-78"/>
                <a:cs typeface="Jameel Noori Nastaleeq" panose="02000503000000000004" pitchFamily="2" charset="-78"/>
              </a:rPr>
              <a:t>کیتی             تیری              کھیل          دا'        کسے       انت    نہ            پایا</a:t>
            </a:r>
            <a:endParaRPr lang="ur-PK" sz="2800" b="1" dirty="0" smtClean="0">
              <a:latin typeface="Jameel Noori Nastaleeq" panose="02000503000000000004" pitchFamily="2" charset="-78"/>
              <a:cs typeface="Jameel Noori Nastaleeq" panose="02000503000000000004" pitchFamily="2" charset="-7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14400" y="1596510"/>
            <a:ext cx="2743200" cy="3724096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 anchorCtr="0">
            <a:spAutoFit/>
          </a:bodyPr>
          <a:lstStyle/>
          <a:p>
            <a:pPr algn="ctr"/>
            <a:r>
              <a:rPr lang="ur-PK" sz="2800" b="1" dirty="0" smtClean="0">
                <a:latin typeface="Jameel Noori Nastaleeq" panose="02000503000000000004" pitchFamily="2" charset="-78"/>
                <a:cs typeface="Jameel Noori Nastaleeq" panose="02000503000000000004" pitchFamily="2" charset="-78"/>
              </a:rPr>
              <a:t>متن دی </a:t>
            </a:r>
            <a:r>
              <a:rPr lang="ur-PK" sz="2800" b="1" dirty="0" smtClean="0">
                <a:latin typeface="Jameel Noori Nastaleeq" panose="02000503000000000004" pitchFamily="2" charset="-78"/>
                <a:cs typeface="Jameel Noori Nastaleeq" panose="02000503000000000004" pitchFamily="2" charset="-78"/>
              </a:rPr>
              <a:t>تشریح</a:t>
            </a:r>
            <a:endParaRPr lang="en-US" sz="2800" b="1" dirty="0" smtClean="0">
              <a:latin typeface="Jameel Noori Nastaleeq" panose="02000503000000000004" pitchFamily="2" charset="-78"/>
              <a:cs typeface="Jameel Noori Nastaleeq" panose="02000503000000000004" pitchFamily="2" charset="-78"/>
            </a:endParaRPr>
          </a:p>
          <a:p>
            <a:pPr algn="ctr" rtl="1"/>
            <a:r>
              <a:rPr lang="ur-PK" dirty="0">
                <a:latin typeface="Jameel Noori Nastaleeq" panose="02000503000000000004" pitchFamily="2" charset="-78"/>
                <a:cs typeface="Jameel Noori Nastaleeq" panose="02000503000000000004" pitchFamily="2" charset="-78"/>
              </a:rPr>
              <a:t> رب   سرجیا نبی   کریم نوں    ' دے تاج </a:t>
            </a:r>
            <a:r>
              <a:rPr lang="ur-PK" dirty="0" smtClean="0">
                <a:latin typeface="Jameel Noori Nastaleeq" panose="02000503000000000004" pitchFamily="2" charset="-78"/>
                <a:cs typeface="Jameel Noori Nastaleeq" panose="02000503000000000004" pitchFamily="2" charset="-78"/>
              </a:rPr>
              <a:t>شہانہ</a:t>
            </a:r>
            <a:endParaRPr lang="en-US" dirty="0">
              <a:latin typeface="Jameel Noori Nastaleeq" panose="02000503000000000004" pitchFamily="2" charset="-78"/>
              <a:cs typeface="Jameel Noori Nastaleeq" panose="02000503000000000004" pitchFamily="2" charset="-78"/>
            </a:endParaRPr>
          </a:p>
          <a:p>
            <a:pPr algn="ctr" rtl="1"/>
            <a:r>
              <a:rPr lang="ur-PK" dirty="0">
                <a:latin typeface="Jameel Noori Nastaleeq" panose="02000503000000000004" pitchFamily="2" charset="-78"/>
                <a:cs typeface="Jameel Noori Nastaleeq" panose="02000503000000000004" pitchFamily="2" charset="-78"/>
              </a:rPr>
              <a:t>سبھے     یار       رسول       دے' سبھ      سر           سلطاناں</a:t>
            </a:r>
            <a:endParaRPr lang="en-US" dirty="0">
              <a:latin typeface="Jameel Noori Nastaleeq" panose="02000503000000000004" pitchFamily="2" charset="-78"/>
              <a:cs typeface="Jameel Noori Nastaleeq" panose="02000503000000000004" pitchFamily="2" charset="-78"/>
            </a:endParaRPr>
          </a:p>
          <a:p>
            <a:pPr algn="ctr" rtl="1"/>
            <a:r>
              <a:rPr lang="ur-PK" dirty="0">
                <a:latin typeface="Jameel Noori Nastaleeq" panose="02000503000000000004" pitchFamily="2" charset="-78"/>
                <a:cs typeface="Jameel Noori Nastaleeq" panose="02000503000000000004" pitchFamily="2" charset="-78"/>
              </a:rPr>
              <a:t>اول          یار            صدیق          ہے'        با صدیق      تواناں</a:t>
            </a:r>
            <a:endParaRPr lang="en-US" dirty="0">
              <a:latin typeface="Jameel Noori Nastaleeq" panose="02000503000000000004" pitchFamily="2" charset="-78"/>
              <a:cs typeface="Jameel Noori Nastaleeq" panose="02000503000000000004" pitchFamily="2" charset="-78"/>
            </a:endParaRPr>
          </a:p>
          <a:p>
            <a:pPr algn="ctr" rtl="1"/>
            <a:r>
              <a:rPr lang="ur-PK" dirty="0">
                <a:latin typeface="Jameel Noori Nastaleeq" panose="02000503000000000004" pitchFamily="2" charset="-78"/>
                <a:cs typeface="Jameel Noori Nastaleeq" panose="02000503000000000004" pitchFamily="2" charset="-78"/>
              </a:rPr>
              <a:t>پا یا        فرق           فاروق             نے '          وچ           مسلمانا ں</a:t>
            </a:r>
            <a:endParaRPr lang="en-US" dirty="0">
              <a:latin typeface="Jameel Noori Nastaleeq" panose="02000503000000000004" pitchFamily="2" charset="-78"/>
              <a:cs typeface="Jameel Noori Nastaleeq" panose="02000503000000000004" pitchFamily="2" charset="-78"/>
            </a:endParaRPr>
          </a:p>
          <a:p>
            <a:pPr algn="ctr" rtl="1"/>
            <a:r>
              <a:rPr lang="ur-PK" dirty="0">
                <a:latin typeface="Jameel Noori Nastaleeq" panose="02000503000000000004" pitchFamily="2" charset="-78"/>
                <a:cs typeface="Jameel Noori Nastaleeq" panose="02000503000000000004" pitchFamily="2" charset="-78"/>
              </a:rPr>
              <a:t>دتا        رب            عثمان     نو ں     ' سبھ        مال             خزانہ</a:t>
            </a:r>
            <a:endParaRPr lang="en-US" dirty="0">
              <a:latin typeface="Jameel Noori Nastaleeq" panose="02000503000000000004" pitchFamily="2" charset="-78"/>
              <a:cs typeface="Jameel Noori Nastaleeq" panose="02000503000000000004" pitchFamily="2" charset="-78"/>
            </a:endParaRPr>
          </a:p>
          <a:p>
            <a:pPr algn="ctr" rtl="1"/>
            <a:r>
              <a:rPr lang="ur-PK" dirty="0">
                <a:latin typeface="Jameel Noori Nastaleeq" panose="02000503000000000004" pitchFamily="2" charset="-78"/>
                <a:cs typeface="Jameel Noori Nastaleeq" panose="02000503000000000004" pitchFamily="2" charset="-78"/>
              </a:rPr>
              <a:t>علی       سی          شیر      خدائے         دا ' واہ     شیر جواناں</a:t>
            </a:r>
            <a:endParaRPr lang="en-US" dirty="0">
              <a:latin typeface="Jameel Noori Nastaleeq" panose="02000503000000000004" pitchFamily="2" charset="-78"/>
              <a:cs typeface="Jameel Noori Nastaleeq" panose="02000503000000000004" pitchFamily="2" charset="-78"/>
            </a:endParaRPr>
          </a:p>
          <a:p>
            <a:pPr algn="ctr" rtl="1"/>
            <a:r>
              <a:rPr lang="ur-PK" dirty="0">
                <a:latin typeface="Jameel Noori Nastaleeq" panose="02000503000000000004" pitchFamily="2" charset="-78"/>
                <a:cs typeface="Jameel Noori Nastaleeq" panose="02000503000000000004" pitchFamily="2" charset="-78"/>
              </a:rPr>
              <a:t>(تے) مارے گھیر  او کافروں   نت    رکھ      نشانہ</a:t>
            </a:r>
            <a:endParaRPr lang="en-US" dirty="0">
              <a:latin typeface="Jameel Noori Nastaleeq" panose="02000503000000000004" pitchFamily="2" charset="-78"/>
              <a:cs typeface="Jameel Noori Nastaleeq" panose="02000503000000000004" pitchFamily="2" charset="-78"/>
            </a:endParaRPr>
          </a:p>
          <a:p>
            <a:pPr algn="ctr" rtl="1"/>
            <a:r>
              <a:rPr lang="ur-PK" dirty="0">
                <a:latin typeface="Jameel Noori Nastaleeq" panose="02000503000000000004" pitchFamily="2" charset="-78"/>
                <a:cs typeface="Jameel Noori Nastaleeq" panose="02000503000000000004" pitchFamily="2" charset="-78"/>
              </a:rPr>
              <a:t>گئے      جہانوں          سفر           کر '              ویکھ         راہ           حقانہ</a:t>
            </a:r>
            <a:endParaRPr lang="en-US" dirty="0">
              <a:latin typeface="Jameel Noori Nastaleeq" panose="02000503000000000004" pitchFamily="2" charset="-78"/>
              <a:cs typeface="Jameel Noori Nastaleeq" panose="02000503000000000004" pitchFamily="2" charset="-78"/>
            </a:endParaRPr>
          </a:p>
          <a:p>
            <a:pPr algn="ctr" rtl="1"/>
            <a:r>
              <a:rPr lang="ur-PK" dirty="0">
                <a:latin typeface="Jameel Noori Nastaleeq" panose="02000503000000000004" pitchFamily="2" charset="-78"/>
                <a:cs typeface="Jameel Noori Nastaleeq" panose="02000503000000000004" pitchFamily="2" charset="-78"/>
              </a:rPr>
              <a:t>دینا         جھوٹوں           جھوٹھ          ہے'           سبھ       کوڑ بہانہ</a:t>
            </a:r>
            <a:endParaRPr lang="en-US" dirty="0">
              <a:latin typeface="Jameel Noori Nastaleeq" panose="02000503000000000004" pitchFamily="2" charset="-78"/>
              <a:cs typeface="Jameel Noori Nastaleeq" panose="02000503000000000004" pitchFamily="2" charset="-78"/>
            </a:endParaRPr>
          </a:p>
          <a:p>
            <a:pPr algn="ctr" rtl="1"/>
            <a:r>
              <a:rPr lang="ur-PK" dirty="0">
                <a:latin typeface="Jameel Noori Nastaleeq" panose="02000503000000000004" pitchFamily="2" charset="-78"/>
                <a:cs typeface="Jameel Noori Nastaleeq" panose="02000503000000000004" pitchFamily="2" charset="-78"/>
              </a:rPr>
              <a:t>(تے) پڑھیا لفظ  ایہ موت دا  اساں وچ قراناں</a:t>
            </a:r>
            <a:endParaRPr lang="en-US" dirty="0">
              <a:latin typeface="Jameel Noori Nastaleeq" panose="02000503000000000004" pitchFamily="2" charset="-78"/>
              <a:cs typeface="Jameel Noori Nastaleeq" panose="02000503000000000004" pitchFamily="2" charset="-78"/>
            </a:endParaRPr>
          </a:p>
          <a:p>
            <a:pPr algn="ctr" rtl="1"/>
            <a:endParaRPr lang="ur-PK" sz="2800" b="1" dirty="0" smtClean="0">
              <a:latin typeface="Jameel Noori Nastaleeq" panose="02000503000000000004" pitchFamily="2" charset="-78"/>
              <a:cs typeface="Jameel Noori Nastaleeq" panose="02000503000000000004" pitchFamily="2" charset="-78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0" advTm="5000">
        <p:split orient="vert"/>
      </p:transition>
    </mc:Choice>
    <mc:Fallback xmlns="">
      <p:transition spd="slow" advTm="5000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5867400" y="304800"/>
            <a:ext cx="2895600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r-PK" sz="3200" dirty="0" smtClean="0">
                <a:solidFill>
                  <a:srgbClr val="002060"/>
                </a:solidFill>
                <a:latin typeface="Jameel Noori Nastaleeq" panose="02000503000000000004" pitchFamily="2" charset="-78"/>
                <a:cs typeface="Jameel Noori Nastaleeq" panose="02000503000000000004" pitchFamily="2" charset="-78"/>
              </a:rPr>
              <a:t>متن دی </a:t>
            </a:r>
            <a:r>
              <a:rPr lang="ur-PK" sz="3200" dirty="0" smtClean="0">
                <a:solidFill>
                  <a:srgbClr val="002060"/>
                </a:solidFill>
                <a:latin typeface="Jameel Noori Nastaleeq" panose="02000503000000000004" pitchFamily="2" charset="-78"/>
                <a:cs typeface="Jameel Noori Nastaleeq" panose="02000503000000000004" pitchFamily="2" charset="-78"/>
              </a:rPr>
              <a:t>تشریح</a:t>
            </a:r>
          </a:p>
          <a:p>
            <a:pPr algn="ctr" rtl="1"/>
            <a:r>
              <a:rPr lang="ur-PK" dirty="0">
                <a:solidFill>
                  <a:schemeClr val="bg1"/>
                </a:solidFill>
                <a:latin typeface="Jameel Noori Nastaleeq" panose="02000503000000000004" pitchFamily="2" charset="-78"/>
                <a:cs typeface="Jameel Noori Nastaleeq" panose="02000503000000000004" pitchFamily="2" charset="-78"/>
              </a:rPr>
              <a:t>(تے)  خلقت       گوناں    گون     بھی     سبھ    مولا پائی</a:t>
            </a:r>
            <a:endParaRPr lang="en-US" dirty="0">
              <a:solidFill>
                <a:schemeClr val="bg1"/>
              </a:solidFill>
              <a:latin typeface="Jameel Noori Nastaleeq" panose="02000503000000000004" pitchFamily="2" charset="-78"/>
              <a:cs typeface="Jameel Noori Nastaleeq" panose="02000503000000000004" pitchFamily="2" charset="-78"/>
            </a:endParaRPr>
          </a:p>
          <a:p>
            <a:pPr algn="ctr" rtl="1"/>
            <a:r>
              <a:rPr lang="ur-PK" dirty="0">
                <a:solidFill>
                  <a:schemeClr val="bg1"/>
                </a:solidFill>
                <a:latin typeface="Jameel Noori Nastaleeq" panose="02000503000000000004" pitchFamily="2" charset="-78"/>
                <a:cs typeface="Jameel Noori Nastaleeq" panose="02000503000000000004" pitchFamily="2" charset="-78"/>
              </a:rPr>
              <a:t>(تے) واری         آپو          اپنی '        سبھ         موت          لنگھائی</a:t>
            </a:r>
            <a:endParaRPr lang="en-US" dirty="0">
              <a:solidFill>
                <a:schemeClr val="bg1"/>
              </a:solidFill>
              <a:latin typeface="Jameel Noori Nastaleeq" panose="02000503000000000004" pitchFamily="2" charset="-78"/>
              <a:cs typeface="Jameel Noori Nastaleeq" panose="02000503000000000004" pitchFamily="2" charset="-78"/>
            </a:endParaRPr>
          </a:p>
          <a:p>
            <a:pPr algn="ctr" rtl="1"/>
            <a:r>
              <a:rPr lang="ur-PK" dirty="0">
                <a:solidFill>
                  <a:schemeClr val="bg1"/>
                </a:solidFill>
                <a:latin typeface="Jameel Noori Nastaleeq" panose="02000503000000000004" pitchFamily="2" charset="-78"/>
                <a:cs typeface="Jameel Noori Nastaleeq" panose="02000503000000000004" pitchFamily="2" charset="-78"/>
              </a:rPr>
              <a:t>(تے ) لکھی         آھی           توڑ          دی        سبھ  ھوندی    آئی</a:t>
            </a:r>
            <a:endParaRPr lang="en-US" dirty="0">
              <a:solidFill>
                <a:schemeClr val="bg1"/>
              </a:solidFill>
              <a:latin typeface="Jameel Noori Nastaleeq" panose="02000503000000000004" pitchFamily="2" charset="-78"/>
              <a:cs typeface="Jameel Noori Nastaleeq" panose="02000503000000000004" pitchFamily="2" charset="-78"/>
            </a:endParaRPr>
          </a:p>
          <a:p>
            <a:pPr algn="ctr" rtl="1"/>
            <a:r>
              <a:rPr lang="ur-PK" dirty="0">
                <a:solidFill>
                  <a:schemeClr val="bg1"/>
                </a:solidFill>
                <a:latin typeface="Jameel Noori Nastaleeq" panose="02000503000000000004" pitchFamily="2" charset="-78"/>
                <a:cs typeface="Jameel Noori Nastaleeq" panose="02000503000000000004" pitchFamily="2" charset="-78"/>
              </a:rPr>
              <a:t>اک       پیر          محمد        نام       سی ' دھن           جیندی            مائی</a:t>
            </a:r>
            <a:endParaRPr lang="en-US" dirty="0">
              <a:solidFill>
                <a:schemeClr val="bg1"/>
              </a:solidFill>
              <a:latin typeface="Jameel Noori Nastaleeq" panose="02000503000000000004" pitchFamily="2" charset="-78"/>
              <a:cs typeface="Jameel Noori Nastaleeq" panose="02000503000000000004" pitchFamily="2" charset="-78"/>
            </a:endParaRPr>
          </a:p>
          <a:p>
            <a:pPr algn="ctr" rtl="1"/>
            <a:r>
              <a:rPr lang="ur-PK" dirty="0">
                <a:solidFill>
                  <a:schemeClr val="bg1"/>
                </a:solidFill>
                <a:latin typeface="Jameel Noori Nastaleeq" panose="02000503000000000004" pitchFamily="2" charset="-78"/>
                <a:cs typeface="Jameel Noori Nastaleeq" panose="02000503000000000004" pitchFamily="2" charset="-78"/>
              </a:rPr>
              <a:t>رسول        نگر         دا            چو دھری '       بھو        دشمن       کھائی</a:t>
            </a:r>
            <a:endParaRPr lang="en-US" dirty="0">
              <a:solidFill>
                <a:schemeClr val="bg1"/>
              </a:solidFill>
              <a:latin typeface="Jameel Noori Nastaleeq" panose="02000503000000000004" pitchFamily="2" charset="-78"/>
              <a:cs typeface="Jameel Noori Nastaleeq" panose="02000503000000000004" pitchFamily="2" charset="-78"/>
            </a:endParaRPr>
          </a:p>
          <a:p>
            <a:pPr algn="ctr" rtl="1"/>
            <a:r>
              <a:rPr lang="ur-PK" dirty="0">
                <a:solidFill>
                  <a:schemeClr val="bg1"/>
                </a:solidFill>
                <a:latin typeface="Jameel Noori Nastaleeq" panose="02000503000000000004" pitchFamily="2" charset="-78"/>
                <a:cs typeface="Jameel Noori Nastaleeq" panose="02000503000000000004" pitchFamily="2" charset="-78"/>
              </a:rPr>
              <a:t>تے        خویش        قبیلہ          اپنا '         سبھ             بھینا ں              بھائی</a:t>
            </a:r>
            <a:endParaRPr lang="en-US" dirty="0">
              <a:solidFill>
                <a:schemeClr val="bg1"/>
              </a:solidFill>
              <a:latin typeface="Jameel Noori Nastaleeq" panose="02000503000000000004" pitchFamily="2" charset="-78"/>
              <a:cs typeface="Jameel Noori Nastaleeq" panose="02000503000000000004" pitchFamily="2" charset="-78"/>
            </a:endParaRPr>
          </a:p>
          <a:p>
            <a:pPr algn="ctr" rtl="1"/>
            <a:r>
              <a:rPr lang="ur-PK" dirty="0">
                <a:solidFill>
                  <a:schemeClr val="bg1"/>
                </a:solidFill>
                <a:latin typeface="Jameel Noori Nastaleeq" panose="02000503000000000004" pitchFamily="2" charset="-78"/>
                <a:cs typeface="Jameel Noori Nastaleeq" panose="02000503000000000004" pitchFamily="2" charset="-78"/>
              </a:rPr>
              <a:t>(تے) اسدی وچ پنجاب دے '  سبھ پھری ووھائی</a:t>
            </a:r>
            <a:endParaRPr lang="en-US" dirty="0">
              <a:solidFill>
                <a:schemeClr val="bg1"/>
              </a:solidFill>
              <a:latin typeface="Jameel Noori Nastaleeq" panose="02000503000000000004" pitchFamily="2" charset="-78"/>
              <a:cs typeface="Jameel Noori Nastaleeq" panose="02000503000000000004" pitchFamily="2" charset="-78"/>
            </a:endParaRPr>
          </a:p>
          <a:p>
            <a:pPr algn="ctr" rtl="1"/>
            <a:r>
              <a:rPr lang="ur-PK" dirty="0">
                <a:solidFill>
                  <a:schemeClr val="bg1"/>
                </a:solidFill>
                <a:latin typeface="Jameel Noori Nastaleeq" panose="02000503000000000004" pitchFamily="2" charset="-78"/>
                <a:cs typeface="Jameel Noori Nastaleeq" panose="02000503000000000004" pitchFamily="2" charset="-78"/>
              </a:rPr>
              <a:t>بندہ                شاہ                اسلام                 سی '             با صد ق            صفائی</a:t>
            </a:r>
            <a:endParaRPr lang="en-US" dirty="0">
              <a:solidFill>
                <a:schemeClr val="bg1"/>
              </a:solidFill>
              <a:latin typeface="Jameel Noori Nastaleeq" panose="02000503000000000004" pitchFamily="2" charset="-78"/>
              <a:cs typeface="Jameel Noori Nastaleeq" panose="02000503000000000004" pitchFamily="2" charset="-78"/>
            </a:endParaRPr>
          </a:p>
          <a:p>
            <a:pPr algn="ctr" rtl="1"/>
            <a:r>
              <a:rPr lang="ur-PK" dirty="0">
                <a:solidFill>
                  <a:schemeClr val="bg1"/>
                </a:solidFill>
                <a:latin typeface="Jameel Noori Nastaleeq" panose="02000503000000000004" pitchFamily="2" charset="-78"/>
                <a:cs typeface="Jameel Noori Nastaleeq" panose="02000503000000000004" pitchFamily="2" charset="-78"/>
              </a:rPr>
              <a:t>مویا          مول          نہ          آکھئیے        '                 نہ                رہیا             بھائی</a:t>
            </a:r>
            <a:endParaRPr lang="en-US" dirty="0">
              <a:solidFill>
                <a:schemeClr val="bg1"/>
              </a:solidFill>
              <a:latin typeface="Jameel Noori Nastaleeq" panose="02000503000000000004" pitchFamily="2" charset="-78"/>
              <a:cs typeface="Jameel Noori Nastaleeq" panose="02000503000000000004" pitchFamily="2" charset="-78"/>
            </a:endParaRPr>
          </a:p>
          <a:p>
            <a:pPr algn="ctr" rtl="1"/>
            <a:r>
              <a:rPr lang="ur-PK" dirty="0">
                <a:solidFill>
                  <a:schemeClr val="bg1"/>
                </a:solidFill>
                <a:latin typeface="Jameel Noori Nastaleeq" panose="02000503000000000004" pitchFamily="2" charset="-78"/>
                <a:cs typeface="Jameel Noori Nastaleeq" panose="02000503000000000004" pitchFamily="2" charset="-78"/>
              </a:rPr>
              <a:t>پر        اکثر               ایس             جہان          تھیں ' سبھ موئے  بھا ئی</a:t>
            </a:r>
            <a:endParaRPr lang="en-US" dirty="0">
              <a:solidFill>
                <a:schemeClr val="bg1"/>
              </a:solidFill>
              <a:latin typeface="Jameel Noori Nastaleeq" panose="02000503000000000004" pitchFamily="2" charset="-78"/>
              <a:cs typeface="Jameel Noori Nastaleeq" panose="02000503000000000004" pitchFamily="2" charset="-78"/>
            </a:endParaRPr>
          </a:p>
          <a:p>
            <a:pPr algn="ctr"/>
            <a:endParaRPr lang="ur-PK" sz="3200" dirty="0" smtClean="0">
              <a:solidFill>
                <a:schemeClr val="bg1"/>
              </a:solidFill>
              <a:latin typeface="Jameel Noori Nastaleeq" panose="02000503000000000004" pitchFamily="2" charset="-78"/>
              <a:cs typeface="Jameel Noori Nastaleeq" panose="02000503000000000004" pitchFamily="2" charset="-7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66800" y="343793"/>
            <a:ext cx="2895600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r-PK" sz="3200" dirty="0" smtClean="0">
                <a:solidFill>
                  <a:srgbClr val="002060"/>
                </a:solidFill>
                <a:latin typeface="Jameel Noori Nastaleeq" panose="02000503000000000004" pitchFamily="2" charset="-78"/>
                <a:cs typeface="Jameel Noori Nastaleeq" panose="02000503000000000004" pitchFamily="2" charset="-78"/>
              </a:rPr>
              <a:t>متن دی </a:t>
            </a:r>
            <a:r>
              <a:rPr lang="ur-PK" sz="3200" dirty="0" smtClean="0">
                <a:solidFill>
                  <a:srgbClr val="002060"/>
                </a:solidFill>
                <a:latin typeface="Jameel Noori Nastaleeq" panose="02000503000000000004" pitchFamily="2" charset="-78"/>
                <a:cs typeface="Jameel Noori Nastaleeq" panose="02000503000000000004" pitchFamily="2" charset="-78"/>
              </a:rPr>
              <a:t>تشریح</a:t>
            </a:r>
          </a:p>
          <a:p>
            <a:pPr algn="ctr" rtl="1"/>
            <a:r>
              <a:rPr lang="ur-PK" dirty="0">
                <a:solidFill>
                  <a:schemeClr val="bg1"/>
                </a:solidFill>
                <a:latin typeface="Jameel Noori Nastaleeq" panose="02000503000000000004" pitchFamily="2" charset="-78"/>
                <a:cs typeface="Jameel Noori Nastaleeq" panose="02000503000000000004" pitchFamily="2" charset="-78"/>
              </a:rPr>
              <a:t>(تے) چڑھ کے احمد شاہ بھی ' قندھاروں دھایا</a:t>
            </a:r>
            <a:endParaRPr lang="en-US" dirty="0">
              <a:solidFill>
                <a:schemeClr val="bg1"/>
              </a:solidFill>
              <a:latin typeface="Jameel Noori Nastaleeq" panose="02000503000000000004" pitchFamily="2" charset="-78"/>
              <a:cs typeface="Jameel Noori Nastaleeq" panose="02000503000000000004" pitchFamily="2" charset="-78"/>
            </a:endParaRPr>
          </a:p>
          <a:p>
            <a:pPr algn="ctr" rtl="1"/>
            <a:r>
              <a:rPr lang="ur-PK" dirty="0">
                <a:solidFill>
                  <a:schemeClr val="bg1"/>
                </a:solidFill>
                <a:latin typeface="Jameel Noori Nastaleeq" panose="02000503000000000004" pitchFamily="2" charset="-78"/>
                <a:cs typeface="Jameel Noori Nastaleeq" panose="02000503000000000004" pitchFamily="2" charset="-78"/>
              </a:rPr>
              <a:t>(تے) اٹکوں           لنگھ              اور          ار اس '         برا     جا پایا</a:t>
            </a:r>
            <a:endParaRPr lang="en-US" dirty="0">
              <a:solidFill>
                <a:schemeClr val="bg1"/>
              </a:solidFill>
              <a:latin typeface="Jameel Noori Nastaleeq" panose="02000503000000000004" pitchFamily="2" charset="-78"/>
              <a:cs typeface="Jameel Noori Nastaleeq" panose="02000503000000000004" pitchFamily="2" charset="-78"/>
            </a:endParaRPr>
          </a:p>
          <a:p>
            <a:pPr algn="ctr" rtl="1"/>
            <a:r>
              <a:rPr lang="ur-PK" dirty="0">
                <a:solidFill>
                  <a:schemeClr val="bg1"/>
                </a:solidFill>
                <a:latin typeface="Jameel Noori Nastaleeq" panose="02000503000000000004" pitchFamily="2" charset="-78"/>
                <a:cs typeface="Jameel Noori Nastaleeq" panose="02000503000000000004" pitchFamily="2" charset="-78"/>
              </a:rPr>
              <a:t>سلطان         مقرب                     بادشاہ      '                 گجرات               بہایا</a:t>
            </a:r>
            <a:endParaRPr lang="en-US" dirty="0">
              <a:solidFill>
                <a:schemeClr val="bg1"/>
              </a:solidFill>
              <a:latin typeface="Jameel Noori Nastaleeq" panose="02000503000000000004" pitchFamily="2" charset="-78"/>
              <a:cs typeface="Jameel Noori Nastaleeq" panose="02000503000000000004" pitchFamily="2" charset="-78"/>
            </a:endParaRPr>
          </a:p>
          <a:p>
            <a:pPr algn="ctr" rtl="1"/>
            <a:r>
              <a:rPr lang="ur-PK" dirty="0">
                <a:solidFill>
                  <a:schemeClr val="bg1"/>
                </a:solidFill>
                <a:latin typeface="Jameel Noori Nastaleeq" panose="02000503000000000004" pitchFamily="2" charset="-78"/>
                <a:cs typeface="Jameel Noori Nastaleeq" panose="02000503000000000004" pitchFamily="2" charset="-78"/>
              </a:rPr>
              <a:t>تے         آپوں            مڑ             کے           چلیا       ' جس     راہ سی آیا</a:t>
            </a:r>
            <a:endParaRPr lang="en-US" dirty="0">
              <a:solidFill>
                <a:schemeClr val="bg1"/>
              </a:solidFill>
              <a:latin typeface="Jameel Noori Nastaleeq" panose="02000503000000000004" pitchFamily="2" charset="-78"/>
              <a:cs typeface="Jameel Noori Nastaleeq" panose="02000503000000000004" pitchFamily="2" charset="-78"/>
            </a:endParaRPr>
          </a:p>
          <a:p>
            <a:pPr algn="ctr" rtl="1"/>
            <a:r>
              <a:rPr lang="ur-PK" dirty="0">
                <a:solidFill>
                  <a:schemeClr val="bg1"/>
                </a:solidFill>
                <a:latin typeface="Jameel Noori Nastaleeq" panose="02000503000000000004" pitchFamily="2" charset="-78"/>
                <a:cs typeface="Jameel Noori Nastaleeq" panose="02000503000000000004" pitchFamily="2" charset="-78"/>
              </a:rPr>
              <a:t>(پر) ظالم          سر      پر           مارئیے '        جس         ظلم        اٹھایا</a:t>
            </a:r>
            <a:endParaRPr lang="en-US" dirty="0">
              <a:solidFill>
                <a:schemeClr val="bg1"/>
              </a:solidFill>
              <a:latin typeface="Jameel Noori Nastaleeq" panose="02000503000000000004" pitchFamily="2" charset="-78"/>
              <a:cs typeface="Jameel Noori Nastaleeq" panose="02000503000000000004" pitchFamily="2" charset="-78"/>
            </a:endParaRPr>
          </a:p>
          <a:p>
            <a:pPr algn="ctr" rtl="1"/>
            <a:r>
              <a:rPr lang="en-US" dirty="0">
                <a:solidFill>
                  <a:schemeClr val="bg1"/>
                </a:solidFill>
                <a:latin typeface="Jameel Noori Nastaleeq" panose="02000503000000000004" pitchFamily="2" charset="-78"/>
                <a:cs typeface="Jameel Noori Nastaleeq" panose="02000503000000000004" pitchFamily="2" charset="-78"/>
              </a:rPr>
              <a:t>O</a:t>
            </a:r>
          </a:p>
          <a:p>
            <a:pPr algn="ctr" rtl="1"/>
            <a:r>
              <a:rPr lang="en-US" dirty="0">
                <a:solidFill>
                  <a:schemeClr val="bg1"/>
                </a:solidFill>
                <a:latin typeface="Jameel Noori Nastaleeq" panose="02000503000000000004" pitchFamily="2" charset="-78"/>
                <a:cs typeface="Jameel Noori Nastaleeq" panose="02000503000000000004" pitchFamily="2" charset="-78"/>
              </a:rPr>
              <a:t> </a:t>
            </a:r>
            <a:r>
              <a:rPr lang="ur-PK" dirty="0">
                <a:solidFill>
                  <a:schemeClr val="bg1"/>
                </a:solidFill>
                <a:latin typeface="Jameel Noori Nastaleeq" panose="02000503000000000004" pitchFamily="2" charset="-78"/>
                <a:cs typeface="Jameel Noori Nastaleeq" panose="02000503000000000004" pitchFamily="2" charset="-78"/>
              </a:rPr>
              <a:t>(تے) سنگھ نوں لکھ کر گھلیا ' خط رحمت خان نے</a:t>
            </a:r>
            <a:endParaRPr lang="en-US" dirty="0">
              <a:solidFill>
                <a:schemeClr val="bg1"/>
              </a:solidFill>
              <a:latin typeface="Jameel Noori Nastaleeq" panose="02000503000000000004" pitchFamily="2" charset="-78"/>
              <a:cs typeface="Jameel Noori Nastaleeq" panose="02000503000000000004" pitchFamily="2" charset="-78"/>
            </a:endParaRPr>
          </a:p>
          <a:p>
            <a:pPr algn="ctr" rtl="1"/>
            <a:r>
              <a:rPr lang="ur-PK" dirty="0">
                <a:solidFill>
                  <a:schemeClr val="bg1"/>
                </a:solidFill>
                <a:latin typeface="Jameel Noori Nastaleeq" panose="02000503000000000004" pitchFamily="2" charset="-78"/>
                <a:cs typeface="Jameel Noori Nastaleeq" panose="02000503000000000004" pitchFamily="2" charset="-78"/>
              </a:rPr>
              <a:t>(تے) ظلم    اٹھایا           ایس           نے ' ہن        وچ جہانے</a:t>
            </a:r>
            <a:endParaRPr lang="en-US" dirty="0">
              <a:solidFill>
                <a:schemeClr val="bg1"/>
              </a:solidFill>
              <a:latin typeface="Jameel Noori Nastaleeq" panose="02000503000000000004" pitchFamily="2" charset="-78"/>
              <a:cs typeface="Jameel Noori Nastaleeq" panose="02000503000000000004" pitchFamily="2" charset="-78"/>
            </a:endParaRPr>
          </a:p>
          <a:p>
            <a:pPr algn="ctr" rtl="1"/>
            <a:r>
              <a:rPr lang="ur-PK" dirty="0">
                <a:solidFill>
                  <a:schemeClr val="bg1"/>
                </a:solidFill>
                <a:latin typeface="Jameel Noori Nastaleeq" panose="02000503000000000004" pitchFamily="2" charset="-78"/>
                <a:cs typeface="Jameel Noori Nastaleeq" panose="02000503000000000004" pitchFamily="2" charset="-78"/>
              </a:rPr>
              <a:t>(تے ) آؤ        ایس          نوں      مارئیے ' کسے نال بہانے</a:t>
            </a:r>
            <a:endParaRPr lang="en-US" dirty="0">
              <a:solidFill>
                <a:schemeClr val="bg1"/>
              </a:solidFill>
              <a:latin typeface="Jameel Noori Nastaleeq" panose="02000503000000000004" pitchFamily="2" charset="-78"/>
              <a:cs typeface="Jameel Noori Nastaleeq" panose="02000503000000000004" pitchFamily="2" charset="-78"/>
            </a:endParaRPr>
          </a:p>
          <a:p>
            <a:pPr algn="ctr" rtl="1"/>
            <a:r>
              <a:rPr lang="ur-PK" dirty="0">
                <a:solidFill>
                  <a:schemeClr val="bg1"/>
                </a:solidFill>
                <a:latin typeface="Jameel Noori Nastaleeq" panose="02000503000000000004" pitchFamily="2" charset="-78"/>
                <a:cs typeface="Jameel Noori Nastaleeq" panose="02000503000000000004" pitchFamily="2" charset="-78"/>
              </a:rPr>
              <a:t>(تے ) لیئے   مال        متاع         بھی ' ہور      سب    خزانے</a:t>
            </a:r>
            <a:endParaRPr lang="en-US" dirty="0">
              <a:solidFill>
                <a:schemeClr val="bg1"/>
              </a:solidFill>
              <a:latin typeface="Jameel Noori Nastaleeq" panose="02000503000000000004" pitchFamily="2" charset="-78"/>
              <a:cs typeface="Jameel Noori Nastaleeq" panose="02000503000000000004" pitchFamily="2" charset="-78"/>
            </a:endParaRPr>
          </a:p>
          <a:p>
            <a:pPr algn="ctr" rtl="1"/>
            <a:r>
              <a:rPr lang="ur-PK" dirty="0">
                <a:solidFill>
                  <a:schemeClr val="bg1"/>
                </a:solidFill>
                <a:latin typeface="Jameel Noori Nastaleeq" panose="02000503000000000004" pitchFamily="2" charset="-78"/>
                <a:cs typeface="Jameel Noori Nastaleeq" panose="02000503000000000004" pitchFamily="2" charset="-78"/>
              </a:rPr>
              <a:t>(تے) کیتا     قول          قرار            ایہہ ' میں       نال زبانے</a:t>
            </a:r>
            <a:endParaRPr lang="en-US" dirty="0">
              <a:solidFill>
                <a:schemeClr val="bg1"/>
              </a:solidFill>
              <a:latin typeface="Jameel Noori Nastaleeq" panose="02000503000000000004" pitchFamily="2" charset="-78"/>
              <a:cs typeface="Jameel Noori Nastaleeq" panose="02000503000000000004" pitchFamily="2" charset="-78"/>
            </a:endParaRPr>
          </a:p>
          <a:p>
            <a:pPr algn="ctr" rtl="1"/>
            <a:r>
              <a:rPr lang="ur-PK" dirty="0">
                <a:solidFill>
                  <a:schemeClr val="bg1"/>
                </a:solidFill>
                <a:latin typeface="Jameel Noori Nastaleeq" panose="02000503000000000004" pitchFamily="2" charset="-78"/>
                <a:cs typeface="Jameel Noori Nastaleeq" panose="02000503000000000004" pitchFamily="2" charset="-78"/>
              </a:rPr>
              <a:t>(تے ) مولے     شک     نہ       پاوساں ' میں وچ ایمانے</a:t>
            </a:r>
            <a:endParaRPr lang="en-US" dirty="0">
              <a:solidFill>
                <a:schemeClr val="bg1"/>
              </a:solidFill>
              <a:latin typeface="Jameel Noori Nastaleeq" panose="02000503000000000004" pitchFamily="2" charset="-78"/>
              <a:cs typeface="Jameel Noori Nastaleeq" panose="02000503000000000004" pitchFamily="2" charset="-78"/>
            </a:endParaRPr>
          </a:p>
          <a:p>
            <a:pPr algn="ctr" rtl="1"/>
            <a:r>
              <a:rPr lang="ur-PK" dirty="0">
                <a:solidFill>
                  <a:schemeClr val="bg1"/>
                </a:solidFill>
                <a:latin typeface="Jameel Noori Nastaleeq" panose="02000503000000000004" pitchFamily="2" charset="-78"/>
                <a:cs typeface="Jameel Noori Nastaleeq" panose="02000503000000000004" pitchFamily="2" charset="-78"/>
              </a:rPr>
              <a:t>جے وغا ھووے کجھ ایس وچ' تاں قسم قرآنے</a:t>
            </a:r>
            <a:endParaRPr lang="en-US" dirty="0">
              <a:solidFill>
                <a:schemeClr val="bg1"/>
              </a:solidFill>
              <a:latin typeface="Jameel Noori Nastaleeq" panose="02000503000000000004" pitchFamily="2" charset="-78"/>
              <a:cs typeface="Jameel Noori Nastaleeq" panose="02000503000000000004" pitchFamily="2" charset="-7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038600" y="3981033"/>
            <a:ext cx="28956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r-PK" sz="3200" dirty="0" smtClean="0">
                <a:solidFill>
                  <a:srgbClr val="002060"/>
                </a:solidFill>
                <a:latin typeface="Jameel Noori Nastaleeq" panose="02000503000000000004" pitchFamily="2" charset="-78"/>
                <a:cs typeface="Jameel Noori Nastaleeq" panose="02000503000000000004" pitchFamily="2" charset="-78"/>
              </a:rPr>
              <a:t>متن دی </a:t>
            </a:r>
            <a:r>
              <a:rPr lang="ur-PK" sz="3200" dirty="0" smtClean="0">
                <a:solidFill>
                  <a:srgbClr val="002060"/>
                </a:solidFill>
                <a:latin typeface="Jameel Noori Nastaleeq" panose="02000503000000000004" pitchFamily="2" charset="-78"/>
                <a:cs typeface="Jameel Noori Nastaleeq" panose="02000503000000000004" pitchFamily="2" charset="-78"/>
              </a:rPr>
              <a:t>تشریح</a:t>
            </a:r>
          </a:p>
          <a:p>
            <a:pPr algn="ctr" rtl="1"/>
            <a:r>
              <a:rPr lang="ur-PK" dirty="0">
                <a:solidFill>
                  <a:schemeClr val="bg1"/>
                </a:solidFill>
                <a:latin typeface="Jameel Noori Nastaleeq" panose="02000503000000000004" pitchFamily="2" charset="-78"/>
                <a:cs typeface="Jameel Noori Nastaleeq" panose="02000503000000000004" pitchFamily="2" charset="-78"/>
              </a:rPr>
              <a:t>تے چڑھیا گجر سنگھ بھی چڑھ     پا روں      دھائے</a:t>
            </a:r>
            <a:endParaRPr lang="en-US" dirty="0">
              <a:solidFill>
                <a:schemeClr val="bg1"/>
              </a:solidFill>
              <a:latin typeface="Jameel Noori Nastaleeq" panose="02000503000000000004" pitchFamily="2" charset="-78"/>
              <a:cs typeface="Jameel Noori Nastaleeq" panose="02000503000000000004" pitchFamily="2" charset="-78"/>
            </a:endParaRPr>
          </a:p>
          <a:p>
            <a:pPr algn="ctr" rtl="1"/>
            <a:r>
              <a:rPr lang="ur-PK" dirty="0">
                <a:solidFill>
                  <a:schemeClr val="bg1"/>
                </a:solidFill>
                <a:latin typeface="Jameel Noori Nastaleeq" panose="02000503000000000004" pitchFamily="2" charset="-78"/>
                <a:cs typeface="Jameel Noori Nastaleeq" panose="02000503000000000004" pitchFamily="2" charset="-78"/>
              </a:rPr>
              <a:t>(تے) چوہدری مہا ں راج نے اور ار لنگھائے</a:t>
            </a:r>
            <a:endParaRPr lang="en-US" dirty="0">
              <a:solidFill>
                <a:schemeClr val="bg1"/>
              </a:solidFill>
              <a:latin typeface="Jameel Noori Nastaleeq" panose="02000503000000000004" pitchFamily="2" charset="-78"/>
              <a:cs typeface="Jameel Noori Nastaleeq" panose="02000503000000000004" pitchFamily="2" charset="-78"/>
            </a:endParaRPr>
          </a:p>
          <a:p>
            <a:pPr algn="ctr" rtl="1"/>
            <a:r>
              <a:rPr lang="ur-PK" dirty="0">
                <a:solidFill>
                  <a:schemeClr val="bg1"/>
                </a:solidFill>
                <a:latin typeface="Jameel Noori Nastaleeq" panose="02000503000000000004" pitchFamily="2" charset="-78"/>
                <a:cs typeface="Jameel Noori Nastaleeq" panose="02000503000000000004" pitchFamily="2" charset="-78"/>
              </a:rPr>
              <a:t>رحمت     خاں        اچان         چک '      آ کٹک             بہائے</a:t>
            </a:r>
            <a:endParaRPr lang="en-US" dirty="0">
              <a:solidFill>
                <a:schemeClr val="bg1"/>
              </a:solidFill>
              <a:latin typeface="Jameel Noori Nastaleeq" panose="02000503000000000004" pitchFamily="2" charset="-78"/>
              <a:cs typeface="Jameel Noori Nastaleeq" panose="02000503000000000004" pitchFamily="2" charset="-78"/>
            </a:endParaRPr>
          </a:p>
          <a:p>
            <a:pPr algn="ctr" rtl="1"/>
            <a:r>
              <a:rPr lang="ur-PK" dirty="0">
                <a:solidFill>
                  <a:schemeClr val="bg1"/>
                </a:solidFill>
                <a:latin typeface="Jameel Noori Nastaleeq" panose="02000503000000000004" pitchFamily="2" charset="-78"/>
                <a:cs typeface="Jameel Noori Nastaleeq" panose="02000503000000000004" pitchFamily="2" charset="-78"/>
              </a:rPr>
              <a:t>سلطان       مقرب        ماریا         ' سب         مال                 لٹائے</a:t>
            </a:r>
            <a:endParaRPr lang="en-US" dirty="0">
              <a:solidFill>
                <a:schemeClr val="bg1"/>
              </a:solidFill>
              <a:latin typeface="Jameel Noori Nastaleeq" panose="02000503000000000004" pitchFamily="2" charset="-78"/>
              <a:cs typeface="Jameel Noori Nastaleeq" panose="02000503000000000004" pitchFamily="2" charset="-78"/>
            </a:endParaRPr>
          </a:p>
          <a:p>
            <a:pPr algn="ctr" rtl="1"/>
            <a:r>
              <a:rPr lang="ur-PK" dirty="0">
                <a:solidFill>
                  <a:schemeClr val="bg1"/>
                </a:solidFill>
                <a:latin typeface="Jameel Noori Nastaleeq" panose="02000503000000000004" pitchFamily="2" charset="-78"/>
                <a:cs typeface="Jameel Noori Nastaleeq" panose="02000503000000000004" pitchFamily="2" charset="-78"/>
              </a:rPr>
              <a:t>(تے) پھر ی ووھائی خالصہ ' سب راج    بہائے</a:t>
            </a:r>
            <a:endParaRPr lang="en-US" dirty="0">
              <a:solidFill>
                <a:schemeClr val="bg1"/>
              </a:solidFill>
              <a:latin typeface="Jameel Noori Nastaleeq" panose="02000503000000000004" pitchFamily="2" charset="-78"/>
              <a:cs typeface="Jameel Noori Nastaleeq" panose="02000503000000000004" pitchFamily="2" charset="-78"/>
            </a:endParaRPr>
          </a:p>
          <a:p>
            <a:pPr algn="ctr" rtl="1"/>
            <a:r>
              <a:rPr lang="ur-PK" dirty="0">
                <a:solidFill>
                  <a:schemeClr val="bg1"/>
                </a:solidFill>
                <a:latin typeface="Jameel Noori Nastaleeq" panose="02000503000000000004" pitchFamily="2" charset="-78"/>
                <a:cs typeface="Jameel Noori Nastaleeq" panose="02000503000000000004" pitchFamily="2" charset="-78"/>
              </a:rPr>
              <a:t>(تے) حدیں     آپو        اپنی ' سب        ملک      دبائے</a:t>
            </a:r>
            <a:endParaRPr lang="en-US" dirty="0">
              <a:solidFill>
                <a:schemeClr val="bg1"/>
              </a:solidFill>
              <a:latin typeface="Jameel Noori Nastaleeq" panose="02000503000000000004" pitchFamily="2" charset="-78"/>
              <a:cs typeface="Jameel Noori Nastaleeq" panose="02000503000000000004" pitchFamily="2" charset="-78"/>
            </a:endParaRPr>
          </a:p>
          <a:p>
            <a:pPr algn="ctr" rtl="1"/>
            <a:r>
              <a:rPr lang="ur-PK" dirty="0">
                <a:solidFill>
                  <a:schemeClr val="bg1"/>
                </a:solidFill>
                <a:latin typeface="Jameel Noori Nastaleeq" panose="02000503000000000004" pitchFamily="2" charset="-78"/>
                <a:cs typeface="Jameel Noori Nastaleeq" panose="02000503000000000004" pitchFamily="2" charset="-78"/>
              </a:rPr>
              <a:t>(تے) چنگے          چنگے          آدمی      ' سب     مار کھپائے</a:t>
            </a:r>
            <a:endParaRPr lang="en-US" dirty="0">
              <a:solidFill>
                <a:schemeClr val="bg1"/>
              </a:solidFill>
              <a:latin typeface="Jameel Noori Nastaleeq" panose="02000503000000000004" pitchFamily="2" charset="-78"/>
              <a:cs typeface="Jameel Noori Nastaleeq" panose="02000503000000000004" pitchFamily="2" charset="-78"/>
            </a:endParaRPr>
          </a:p>
          <a:p>
            <a:pPr algn="ctr" rtl="1"/>
            <a:r>
              <a:rPr lang="ur-PK" dirty="0">
                <a:solidFill>
                  <a:schemeClr val="bg1"/>
                </a:solidFill>
                <a:latin typeface="Jameel Noori Nastaleeq" panose="02000503000000000004" pitchFamily="2" charset="-78"/>
                <a:cs typeface="Jameel Noori Nastaleeq" panose="02000503000000000004" pitchFamily="2" charset="-78"/>
              </a:rPr>
              <a:t>پر قلم        بوڑھی         تقدیر     دی ' اس کون مٹائے</a:t>
            </a:r>
            <a:endParaRPr lang="en-US" dirty="0">
              <a:solidFill>
                <a:schemeClr val="bg1"/>
              </a:solidFill>
              <a:latin typeface="Jameel Noori Nastaleeq" panose="02000503000000000004" pitchFamily="2" charset="-78"/>
              <a:cs typeface="Jameel Noori Nastaleeq" panose="02000503000000000004" pitchFamily="2" charset="-78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0" advTm="5000">
        <p:split orient="vert"/>
      </p:transition>
    </mc:Choice>
    <mc:Fallback xmlns="">
      <p:transition spd="slow" advTm="5000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1502474"/>
            <a:ext cx="3276600" cy="4001095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 anchorCtr="0">
            <a:spAutoFit/>
          </a:bodyPr>
          <a:lstStyle/>
          <a:p>
            <a:pPr algn="ctr"/>
            <a:r>
              <a:rPr lang="ur-PK" sz="2800" b="1" dirty="0" smtClean="0">
                <a:latin typeface="Jameel Noori Nastaleeq" panose="02000503000000000004" pitchFamily="2" charset="-78"/>
                <a:cs typeface="Jameel Noori Nastaleeq" panose="02000503000000000004" pitchFamily="2" charset="-78"/>
              </a:rPr>
              <a:t>متن دی </a:t>
            </a:r>
            <a:r>
              <a:rPr lang="ur-PK" sz="2800" b="1" dirty="0" smtClean="0">
                <a:latin typeface="Jameel Noori Nastaleeq" panose="02000503000000000004" pitchFamily="2" charset="-78"/>
                <a:cs typeface="Jameel Noori Nastaleeq" panose="02000503000000000004" pitchFamily="2" charset="-78"/>
              </a:rPr>
              <a:t>تشریح</a:t>
            </a:r>
            <a:endParaRPr lang="en-US" sz="2800" b="1" dirty="0" smtClean="0">
              <a:latin typeface="Jameel Noori Nastaleeq" panose="02000503000000000004" pitchFamily="2" charset="-78"/>
              <a:cs typeface="Jameel Noori Nastaleeq" panose="02000503000000000004" pitchFamily="2" charset="-78"/>
            </a:endParaRPr>
          </a:p>
          <a:p>
            <a:pPr algn="ctr" rtl="1"/>
            <a:r>
              <a:rPr lang="ur-PK" dirty="0">
                <a:latin typeface="Jameel Noori Nastaleeq" panose="02000503000000000004" pitchFamily="2" charset="-78"/>
                <a:cs typeface="Jameel Noori Nastaleeq" panose="02000503000000000004" pitchFamily="2" charset="-78"/>
              </a:rPr>
              <a:t> پر دیساں        دیس       سپاہ          دی</a:t>
            </a:r>
            <a:r>
              <a:rPr lang="en-US" dirty="0">
                <a:latin typeface="Jameel Noori Nastaleeq" panose="02000503000000000004" pitchFamily="2" charset="-78"/>
                <a:cs typeface="Jameel Noori Nastaleeq" panose="02000503000000000004" pitchFamily="2" charset="-78"/>
              </a:rPr>
              <a:t>  </a:t>
            </a:r>
            <a:r>
              <a:rPr lang="ur-PK" dirty="0">
                <a:latin typeface="Jameel Noori Nastaleeq" panose="02000503000000000004" pitchFamily="2" charset="-78"/>
                <a:cs typeface="Jameel Noori Nastaleeq" panose="02000503000000000004" pitchFamily="2" charset="-78"/>
              </a:rPr>
              <a:t> گل</a:t>
            </a:r>
            <a:r>
              <a:rPr lang="en-US" dirty="0">
                <a:latin typeface="Jameel Noori Nastaleeq" panose="02000503000000000004" pitchFamily="2" charset="-78"/>
                <a:cs typeface="Jameel Noori Nastaleeq" panose="02000503000000000004" pitchFamily="2" charset="-78"/>
              </a:rPr>
              <a:t>  </a:t>
            </a:r>
            <a:r>
              <a:rPr lang="ur-PK" dirty="0">
                <a:latin typeface="Jameel Noori Nastaleeq" panose="02000503000000000004" pitchFamily="2" charset="-78"/>
                <a:cs typeface="Jameel Noori Nastaleeq" panose="02000503000000000004" pitchFamily="2" charset="-78"/>
              </a:rPr>
              <a:t>اوہا پالی</a:t>
            </a:r>
            <a:endParaRPr lang="en-US" dirty="0">
              <a:latin typeface="Jameel Noori Nastaleeq" panose="02000503000000000004" pitchFamily="2" charset="-78"/>
              <a:cs typeface="Jameel Noori Nastaleeq" panose="02000503000000000004" pitchFamily="2" charset="-78"/>
            </a:endParaRPr>
          </a:p>
          <a:p>
            <a:pPr algn="ctr" rtl="1"/>
            <a:r>
              <a:rPr lang="ur-PK" dirty="0">
                <a:latin typeface="Jameel Noori Nastaleeq" panose="02000503000000000004" pitchFamily="2" charset="-78"/>
                <a:cs typeface="Jameel Noori Nastaleeq" panose="02000503000000000004" pitchFamily="2" charset="-78"/>
              </a:rPr>
              <a:t>تے لشکر فوجاں اوس تھیں سب ھوئے سکھالی</a:t>
            </a:r>
            <a:endParaRPr lang="en-US" dirty="0">
              <a:latin typeface="Jameel Noori Nastaleeq" panose="02000503000000000004" pitchFamily="2" charset="-78"/>
              <a:cs typeface="Jameel Noori Nastaleeq" panose="02000503000000000004" pitchFamily="2" charset="-78"/>
            </a:endParaRPr>
          </a:p>
          <a:p>
            <a:pPr algn="ctr" rtl="1"/>
            <a:r>
              <a:rPr lang="ur-PK" dirty="0">
                <a:latin typeface="Jameel Noori Nastaleeq" panose="02000503000000000004" pitchFamily="2" charset="-78"/>
                <a:cs typeface="Jameel Noori Nastaleeq" panose="02000503000000000004" pitchFamily="2" charset="-78"/>
              </a:rPr>
              <a:t>پر          راج           کمایا            اوس           نے ' ہو           ملکے     والی</a:t>
            </a:r>
            <a:endParaRPr lang="en-US" dirty="0">
              <a:latin typeface="Jameel Noori Nastaleeq" panose="02000503000000000004" pitchFamily="2" charset="-78"/>
              <a:cs typeface="Jameel Noori Nastaleeq" panose="02000503000000000004" pitchFamily="2" charset="-78"/>
            </a:endParaRPr>
          </a:p>
          <a:p>
            <a:pPr algn="ctr" rtl="1"/>
            <a:r>
              <a:rPr lang="ur-PK" dirty="0">
                <a:latin typeface="Jameel Noori Nastaleeq" panose="02000503000000000004" pitchFamily="2" charset="-78"/>
                <a:cs typeface="Jameel Noori Nastaleeq" panose="02000503000000000004" pitchFamily="2" charset="-78"/>
              </a:rPr>
              <a:t>ایہا       دکھایا       حو صلہ '      جھال       کنے     نہ جھالی</a:t>
            </a:r>
            <a:endParaRPr lang="en-US" dirty="0">
              <a:latin typeface="Jameel Noori Nastaleeq" panose="02000503000000000004" pitchFamily="2" charset="-78"/>
              <a:cs typeface="Jameel Noori Nastaleeq" panose="02000503000000000004" pitchFamily="2" charset="-78"/>
            </a:endParaRPr>
          </a:p>
          <a:p>
            <a:pPr algn="ctr" rtl="1"/>
            <a:r>
              <a:rPr lang="en-US" dirty="0">
                <a:latin typeface="Jameel Noori Nastaleeq" panose="02000503000000000004" pitchFamily="2" charset="-78"/>
                <a:cs typeface="Jameel Noori Nastaleeq" panose="02000503000000000004" pitchFamily="2" charset="-78"/>
              </a:rPr>
              <a:t>O</a:t>
            </a:r>
          </a:p>
          <a:p>
            <a:pPr algn="ctr" rtl="1"/>
            <a:r>
              <a:rPr lang="ur-PK" dirty="0">
                <a:latin typeface="Jameel Noori Nastaleeq" panose="02000503000000000004" pitchFamily="2" charset="-78"/>
                <a:cs typeface="Jameel Noori Nastaleeq" panose="02000503000000000004" pitchFamily="2" charset="-78"/>
              </a:rPr>
              <a:t>جاں پر مہاں سنگھ نے ' کچھ    بدھ پچھانی</a:t>
            </a:r>
            <a:endParaRPr lang="en-US" dirty="0">
              <a:latin typeface="Jameel Noori Nastaleeq" panose="02000503000000000004" pitchFamily="2" charset="-78"/>
              <a:cs typeface="Jameel Noori Nastaleeq" panose="02000503000000000004" pitchFamily="2" charset="-78"/>
            </a:endParaRPr>
          </a:p>
          <a:p>
            <a:pPr algn="ctr" rtl="1"/>
            <a:r>
              <a:rPr lang="ur-PK" dirty="0">
                <a:latin typeface="Jameel Noori Nastaleeq" panose="02000503000000000004" pitchFamily="2" charset="-78"/>
                <a:cs typeface="Jameel Noori Nastaleeq" panose="02000503000000000004" pitchFamily="2" charset="-78"/>
              </a:rPr>
              <a:t>ساڑی        ماں          اس        مار         کے ' چا     وچ چہانی</a:t>
            </a:r>
            <a:endParaRPr lang="en-US" dirty="0">
              <a:latin typeface="Jameel Noori Nastaleeq" panose="02000503000000000004" pitchFamily="2" charset="-78"/>
              <a:cs typeface="Jameel Noori Nastaleeq" panose="02000503000000000004" pitchFamily="2" charset="-78"/>
            </a:endParaRPr>
          </a:p>
          <a:p>
            <a:pPr algn="ctr" rtl="1"/>
            <a:r>
              <a:rPr lang="ur-PK" dirty="0">
                <a:latin typeface="Jameel Noori Nastaleeq" panose="02000503000000000004" pitchFamily="2" charset="-78"/>
                <a:cs typeface="Jameel Noori Nastaleeq" panose="02000503000000000004" pitchFamily="2" charset="-78"/>
              </a:rPr>
              <a:t>(تے ) پھری ووھائی اوس دی ' سب کو ٹیں تھانیں</a:t>
            </a:r>
            <a:endParaRPr lang="en-US" dirty="0">
              <a:latin typeface="Jameel Noori Nastaleeq" panose="02000503000000000004" pitchFamily="2" charset="-78"/>
              <a:cs typeface="Jameel Noori Nastaleeq" panose="02000503000000000004" pitchFamily="2" charset="-78"/>
            </a:endParaRPr>
          </a:p>
          <a:p>
            <a:pPr algn="ctr" rtl="1"/>
            <a:r>
              <a:rPr lang="ur-PK" dirty="0">
                <a:latin typeface="Jameel Noori Nastaleeq" panose="02000503000000000004" pitchFamily="2" charset="-78"/>
                <a:cs typeface="Jameel Noori Nastaleeq" panose="02000503000000000004" pitchFamily="2" charset="-78"/>
              </a:rPr>
              <a:t>(تے) ویر    اٹھایا ' ملک دا ' ایس نال بہانیں</a:t>
            </a:r>
            <a:endParaRPr lang="en-US" dirty="0">
              <a:latin typeface="Jameel Noori Nastaleeq" panose="02000503000000000004" pitchFamily="2" charset="-78"/>
              <a:cs typeface="Jameel Noori Nastaleeq" panose="02000503000000000004" pitchFamily="2" charset="-78"/>
            </a:endParaRPr>
          </a:p>
          <a:p>
            <a:pPr algn="ctr" rtl="1"/>
            <a:r>
              <a:rPr lang="ur-PK" dirty="0">
                <a:latin typeface="Jameel Noori Nastaleeq" panose="02000503000000000004" pitchFamily="2" charset="-78"/>
                <a:cs typeface="Jameel Noori Nastaleeq" panose="02000503000000000004" pitchFamily="2" charset="-78"/>
              </a:rPr>
              <a:t>(تے) ٹکے      لئے       اس جموں ' تا لون میانی</a:t>
            </a:r>
            <a:endParaRPr lang="en-US" dirty="0">
              <a:latin typeface="Jameel Noori Nastaleeq" panose="02000503000000000004" pitchFamily="2" charset="-78"/>
              <a:cs typeface="Jameel Noori Nastaleeq" panose="02000503000000000004" pitchFamily="2" charset="-78"/>
            </a:endParaRPr>
          </a:p>
          <a:p>
            <a:pPr algn="ctr" rtl="1"/>
            <a:r>
              <a:rPr lang="ur-PK" dirty="0">
                <a:latin typeface="Jameel Noori Nastaleeq" panose="02000503000000000004" pitchFamily="2" charset="-78"/>
                <a:cs typeface="Jameel Noori Nastaleeq" panose="02000503000000000004" pitchFamily="2" charset="-78"/>
              </a:rPr>
              <a:t>پر        دینے     والا رب سی ' اوس اینویں  بھائی</a:t>
            </a:r>
            <a:endParaRPr lang="en-US" dirty="0">
              <a:latin typeface="Jameel Noori Nastaleeq" panose="02000503000000000004" pitchFamily="2" charset="-78"/>
              <a:cs typeface="Jameel Noori Nastaleeq" panose="02000503000000000004" pitchFamily="2" charset="-78"/>
            </a:endParaRPr>
          </a:p>
          <a:p>
            <a:pPr algn="ctr" rtl="1"/>
            <a:endParaRPr lang="ur-PK" sz="2800" b="1" dirty="0" smtClean="0">
              <a:latin typeface="Jameel Noori Nastaleeq" panose="02000503000000000004" pitchFamily="2" charset="-78"/>
              <a:cs typeface="Jameel Noori Nastaleeq" panose="02000503000000000004" pitchFamily="2" charset="-7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953000" y="1538645"/>
            <a:ext cx="3200400" cy="3847207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 anchorCtr="0">
            <a:spAutoFit/>
          </a:bodyPr>
          <a:lstStyle/>
          <a:p>
            <a:pPr algn="ctr"/>
            <a:r>
              <a:rPr lang="ur-PK" sz="2800" b="1" dirty="0" smtClean="0">
                <a:latin typeface="Jameel Noori Nastaleeq" panose="02000503000000000004" pitchFamily="2" charset="-78"/>
                <a:cs typeface="Jameel Noori Nastaleeq" panose="02000503000000000004" pitchFamily="2" charset="-78"/>
              </a:rPr>
              <a:t>متن دی </a:t>
            </a:r>
            <a:r>
              <a:rPr lang="ur-PK" sz="2800" b="1" dirty="0" smtClean="0">
                <a:latin typeface="Jameel Noori Nastaleeq" panose="02000503000000000004" pitchFamily="2" charset="-78"/>
                <a:cs typeface="Jameel Noori Nastaleeq" panose="02000503000000000004" pitchFamily="2" charset="-78"/>
              </a:rPr>
              <a:t>تشریح</a:t>
            </a:r>
            <a:endParaRPr lang="en-US" sz="2800" b="1" dirty="0" smtClean="0">
              <a:latin typeface="Jameel Noori Nastaleeq" panose="02000503000000000004" pitchFamily="2" charset="-78"/>
              <a:cs typeface="Jameel Noori Nastaleeq" panose="02000503000000000004" pitchFamily="2" charset="-78"/>
            </a:endParaRPr>
          </a:p>
          <a:p>
            <a:pPr algn="ctr" rtl="1"/>
            <a:r>
              <a:rPr lang="ur-PK" dirty="0">
                <a:latin typeface="Jameel Noori Nastaleeq" panose="02000503000000000004" pitchFamily="2" charset="-78"/>
                <a:cs typeface="Jameel Noori Nastaleeq" panose="02000503000000000004" pitchFamily="2" charset="-78"/>
              </a:rPr>
              <a:t> </a:t>
            </a:r>
            <a:r>
              <a:rPr lang="en-US" dirty="0">
                <a:latin typeface="Jameel Noori Nastaleeq" panose="02000503000000000004" pitchFamily="2" charset="-78"/>
                <a:cs typeface="Jameel Noori Nastaleeq" panose="02000503000000000004" pitchFamily="2" charset="-78"/>
              </a:rPr>
              <a:t> </a:t>
            </a:r>
            <a:r>
              <a:rPr lang="ur-PK" dirty="0">
                <a:latin typeface="Jameel Noori Nastaleeq" panose="02000503000000000004" pitchFamily="2" charset="-78"/>
                <a:cs typeface="Jameel Noori Nastaleeq" panose="02000503000000000004" pitchFamily="2" charset="-78"/>
              </a:rPr>
              <a:t>(پر )    اوتے پیر محمد ے '     سنگھ     دھریا         ٹکاء</a:t>
            </a:r>
            <a:endParaRPr lang="en-US" dirty="0">
              <a:latin typeface="Jameel Noori Nastaleeq" panose="02000503000000000004" pitchFamily="2" charset="-78"/>
              <a:cs typeface="Jameel Noori Nastaleeq" panose="02000503000000000004" pitchFamily="2" charset="-78"/>
            </a:endParaRPr>
          </a:p>
          <a:p>
            <a:pPr algn="ctr" rtl="1"/>
            <a:r>
              <a:rPr lang="ur-PK" dirty="0">
                <a:latin typeface="Jameel Noori Nastaleeq" panose="02000503000000000004" pitchFamily="2" charset="-78"/>
                <a:cs typeface="Jameel Noori Nastaleeq" panose="02000503000000000004" pitchFamily="2" charset="-78"/>
              </a:rPr>
              <a:t>(تے) اگے پچھے اوس دے ' منہ جھر جھر تھکاء</a:t>
            </a:r>
            <a:endParaRPr lang="en-US" dirty="0">
              <a:latin typeface="Jameel Noori Nastaleeq" panose="02000503000000000004" pitchFamily="2" charset="-78"/>
              <a:cs typeface="Jameel Noori Nastaleeq" panose="02000503000000000004" pitchFamily="2" charset="-78"/>
            </a:endParaRPr>
          </a:p>
          <a:p>
            <a:pPr algn="ctr" rtl="1"/>
            <a:r>
              <a:rPr lang="ur-PK" dirty="0">
                <a:latin typeface="Jameel Noori Nastaleeq" panose="02000503000000000004" pitchFamily="2" charset="-78"/>
                <a:cs typeface="Jameel Noori Nastaleeq" panose="02000503000000000004" pitchFamily="2" charset="-78"/>
              </a:rPr>
              <a:t>جے       ملک    آدھا          ایہ         خالصہ '    تد        کیتا مکاء</a:t>
            </a:r>
            <a:endParaRPr lang="en-US" dirty="0">
              <a:latin typeface="Jameel Noori Nastaleeq" panose="02000503000000000004" pitchFamily="2" charset="-78"/>
              <a:cs typeface="Jameel Noori Nastaleeq" panose="02000503000000000004" pitchFamily="2" charset="-78"/>
            </a:endParaRPr>
          </a:p>
          <a:p>
            <a:pPr algn="ctr" rtl="1"/>
            <a:r>
              <a:rPr lang="ur-PK" dirty="0">
                <a:latin typeface="Jameel Noori Nastaleeq" panose="02000503000000000004" pitchFamily="2" charset="-78"/>
                <a:cs typeface="Jameel Noori Nastaleeq" panose="02000503000000000004" pitchFamily="2" charset="-78"/>
              </a:rPr>
              <a:t>پر چڑ ھت       سنگھ          سی        سورما ' اوہ    آھا       پکاء</a:t>
            </a:r>
            <a:endParaRPr lang="en-US" dirty="0">
              <a:latin typeface="Jameel Noori Nastaleeq" panose="02000503000000000004" pitchFamily="2" charset="-78"/>
              <a:cs typeface="Jameel Noori Nastaleeq" panose="02000503000000000004" pitchFamily="2" charset="-78"/>
            </a:endParaRPr>
          </a:p>
          <a:p>
            <a:pPr algn="ctr" rtl="1"/>
            <a:r>
              <a:rPr lang="ur-PK" dirty="0">
                <a:latin typeface="Jameel Noori Nastaleeq" panose="02000503000000000004" pitchFamily="2" charset="-78"/>
                <a:cs typeface="Jameel Noori Nastaleeq" panose="02000503000000000004" pitchFamily="2" charset="-78"/>
              </a:rPr>
              <a:t>او ڈردا مول نہ ابھرے ' مت رھے نہ پھکاء</a:t>
            </a:r>
            <a:endParaRPr lang="en-US" dirty="0">
              <a:latin typeface="Jameel Noori Nastaleeq" panose="02000503000000000004" pitchFamily="2" charset="-78"/>
              <a:cs typeface="Jameel Noori Nastaleeq" panose="02000503000000000004" pitchFamily="2" charset="-78"/>
            </a:endParaRPr>
          </a:p>
          <a:p>
            <a:pPr algn="ctr" rtl="1"/>
            <a:r>
              <a:rPr lang="ur-PK" dirty="0">
                <a:latin typeface="Jameel Noori Nastaleeq" panose="02000503000000000004" pitchFamily="2" charset="-78"/>
                <a:cs typeface="Jameel Noori Nastaleeq" panose="02000503000000000004" pitchFamily="2" charset="-78"/>
              </a:rPr>
              <a:t>جے جٹ بھلیرا رجیا ' مت کرے     پچھکاء</a:t>
            </a:r>
            <a:endParaRPr lang="en-US" dirty="0">
              <a:latin typeface="Jameel Noori Nastaleeq" panose="02000503000000000004" pitchFamily="2" charset="-78"/>
              <a:cs typeface="Jameel Noori Nastaleeq" panose="02000503000000000004" pitchFamily="2" charset="-78"/>
            </a:endParaRPr>
          </a:p>
          <a:p>
            <a:pPr algn="ctr" rtl="1"/>
            <a:r>
              <a:rPr lang="ur-PK" dirty="0">
                <a:latin typeface="Jameel Noori Nastaleeq" panose="02000503000000000004" pitchFamily="2" charset="-78"/>
                <a:cs typeface="Jameel Noori Nastaleeq" panose="02000503000000000004" pitchFamily="2" charset="-78"/>
              </a:rPr>
              <a:t>پر     مویا     ایس      آرزو       وچ     نہ     ھویا          سکا ء</a:t>
            </a:r>
            <a:endParaRPr lang="en-US" dirty="0">
              <a:latin typeface="Jameel Noori Nastaleeq" panose="02000503000000000004" pitchFamily="2" charset="-78"/>
              <a:cs typeface="Jameel Noori Nastaleeq" panose="02000503000000000004" pitchFamily="2" charset="-78"/>
            </a:endParaRPr>
          </a:p>
          <a:p>
            <a:pPr algn="ctr" rtl="1"/>
            <a:r>
              <a:rPr lang="en-US" dirty="0">
                <a:latin typeface="Jameel Noori Nastaleeq" panose="02000503000000000004" pitchFamily="2" charset="-78"/>
                <a:cs typeface="Jameel Noori Nastaleeq" panose="02000503000000000004" pitchFamily="2" charset="-78"/>
              </a:rPr>
              <a:t>O</a:t>
            </a:r>
          </a:p>
          <a:p>
            <a:pPr algn="ctr" rtl="1"/>
            <a:r>
              <a:rPr lang="ur-PK" dirty="0">
                <a:latin typeface="Jameel Noori Nastaleeq" panose="02000503000000000004" pitchFamily="2" charset="-78"/>
                <a:cs typeface="Jameel Noori Nastaleeq" panose="02000503000000000004" pitchFamily="2" charset="-78"/>
              </a:rPr>
              <a:t>جاں دیہی چڑ ھت سنگھ  دی ' جائپی           چہانی</a:t>
            </a:r>
            <a:endParaRPr lang="en-US" dirty="0">
              <a:latin typeface="Jameel Noori Nastaleeq" panose="02000503000000000004" pitchFamily="2" charset="-78"/>
              <a:cs typeface="Jameel Noori Nastaleeq" panose="02000503000000000004" pitchFamily="2" charset="-78"/>
            </a:endParaRPr>
          </a:p>
          <a:p>
            <a:pPr algn="ctr" rtl="1"/>
            <a:r>
              <a:rPr lang="ur-PK" dirty="0">
                <a:latin typeface="Jameel Noori Nastaleeq" panose="02000503000000000004" pitchFamily="2" charset="-78"/>
                <a:cs typeface="Jameel Noori Nastaleeq" panose="02000503000000000004" pitchFamily="2" charset="-78"/>
              </a:rPr>
              <a:t>تے      رہیا        مہاں       سنگھ        سی ' تد          بد ھ        ایانی</a:t>
            </a:r>
            <a:endParaRPr lang="en-US" dirty="0">
              <a:latin typeface="Jameel Noori Nastaleeq" panose="02000503000000000004" pitchFamily="2" charset="-78"/>
              <a:cs typeface="Jameel Noori Nastaleeq" panose="02000503000000000004" pitchFamily="2" charset="-78"/>
            </a:endParaRPr>
          </a:p>
          <a:p>
            <a:pPr algn="ctr" rtl="1"/>
            <a:r>
              <a:rPr lang="ur-PK" dirty="0">
                <a:latin typeface="Jameel Noori Nastaleeq" panose="02000503000000000004" pitchFamily="2" charset="-78"/>
                <a:cs typeface="Jameel Noori Nastaleeq" panose="02000503000000000004" pitchFamily="2" charset="-78"/>
              </a:rPr>
              <a:t>راج کرن دی اس ثے دے ' دیکھ پھر دا پانی</a:t>
            </a:r>
            <a:endParaRPr lang="en-US" dirty="0">
              <a:latin typeface="Jameel Noori Nastaleeq" panose="02000503000000000004" pitchFamily="2" charset="-78"/>
              <a:cs typeface="Jameel Noori Nastaleeq" panose="02000503000000000004" pitchFamily="2" charset="-78"/>
            </a:endParaRPr>
          </a:p>
          <a:p>
            <a:pPr algn="ctr" rtl="1"/>
            <a:r>
              <a:rPr lang="ur-PK" dirty="0">
                <a:latin typeface="Jameel Noori Nastaleeq" panose="02000503000000000004" pitchFamily="2" charset="-78"/>
                <a:cs typeface="Jameel Noori Nastaleeq" panose="02000503000000000004" pitchFamily="2" charset="-78"/>
              </a:rPr>
              <a:t>سوچیں پئے        سی        سنگھ      دے' جو نمک کھوائی</a:t>
            </a:r>
            <a:endParaRPr lang="en-US" dirty="0">
              <a:latin typeface="Jameel Noori Nastaleeq" panose="02000503000000000004" pitchFamily="2" charset="-78"/>
              <a:cs typeface="Jameel Noori Nastaleeq" panose="02000503000000000004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559966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0" advTm="5000">
        <p:split orient="vert"/>
      </p:transition>
    </mc:Choice>
    <mc:Fallback xmlns="">
      <p:transition spd="slow" advTm="5000">
        <p:split orient="vert"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3221</TotalTime>
  <Words>656</Words>
  <Application>Microsoft Office PowerPoint</Application>
  <PresentationFormat>On-screen Show (4:3)</PresentationFormat>
  <Paragraphs>104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 Black</vt:lpstr>
      <vt:lpstr>Constantia</vt:lpstr>
      <vt:lpstr>Jameel Noori Nastaleeq</vt:lpstr>
      <vt:lpstr>Wingdings 2</vt:lpstr>
      <vt:lpstr>Paper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Goals</dc:title>
  <dc:creator>Ras</dc:creator>
  <cp:lastModifiedBy>Dr. Irfan</cp:lastModifiedBy>
  <cp:revision>235</cp:revision>
  <dcterms:created xsi:type="dcterms:W3CDTF">2009-02-09T21:55:15Z</dcterms:created>
  <dcterms:modified xsi:type="dcterms:W3CDTF">2020-05-18T17:26:30Z</dcterms:modified>
</cp:coreProperties>
</file>