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Phd</a:t>
            </a:r>
            <a:r>
              <a:rPr lang="en-US" dirty="0" smtClean="0"/>
              <a:t> first semester  </a:t>
            </a:r>
            <a:br>
              <a:rPr lang="en-US" dirty="0" smtClean="0"/>
            </a:br>
            <a:r>
              <a:rPr lang="en-US" dirty="0" smtClean="0"/>
              <a:t>credit hour : 03   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faiza</a:t>
            </a:r>
            <a:r>
              <a:rPr lang="en-US" dirty="0" smtClean="0"/>
              <a:t> </a:t>
            </a:r>
            <a:r>
              <a:rPr lang="en-US" dirty="0" err="1" smtClean="0"/>
              <a:t>kiran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0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2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0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34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9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7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آشنایی با ادبیات کلاسیک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92" y="2286000"/>
            <a:ext cx="3142753" cy="4022725"/>
          </a:xfrm>
        </p:spPr>
      </p:pic>
    </p:spTree>
    <p:extLst>
      <p:ext uri="{BB962C8B-B14F-4D97-AF65-F5344CB8AC3E}">
        <p14:creationId xmlns:p14="http://schemas.microsoft.com/office/powerpoint/2010/main" val="346413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23" y="2286000"/>
            <a:ext cx="3299891" cy="4022725"/>
          </a:xfrm>
        </p:spPr>
      </p:pic>
    </p:spTree>
    <p:extLst>
      <p:ext uri="{BB962C8B-B14F-4D97-AF65-F5344CB8AC3E}">
        <p14:creationId xmlns:p14="http://schemas.microsoft.com/office/powerpoint/2010/main" val="99652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41" y="2277291"/>
            <a:ext cx="2778194" cy="4022725"/>
          </a:xfrm>
        </p:spPr>
      </p:pic>
    </p:spTree>
    <p:extLst>
      <p:ext uri="{BB962C8B-B14F-4D97-AF65-F5344CB8AC3E}">
        <p14:creationId xmlns:p14="http://schemas.microsoft.com/office/powerpoint/2010/main" val="138362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42" y="2286000"/>
            <a:ext cx="2687054" cy="4022725"/>
          </a:xfrm>
        </p:spPr>
      </p:pic>
    </p:spTree>
    <p:extLst>
      <p:ext uri="{BB962C8B-B14F-4D97-AF65-F5344CB8AC3E}">
        <p14:creationId xmlns:p14="http://schemas.microsoft.com/office/powerpoint/2010/main" val="240998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17" y="2286000"/>
            <a:ext cx="2947903" cy="4022725"/>
          </a:xfrm>
        </p:spPr>
      </p:pic>
    </p:spTree>
    <p:extLst>
      <p:ext uri="{BB962C8B-B14F-4D97-AF65-F5344CB8AC3E}">
        <p14:creationId xmlns:p14="http://schemas.microsoft.com/office/powerpoint/2010/main" val="84526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58" y="2286000"/>
            <a:ext cx="2809621" cy="4022725"/>
          </a:xfrm>
        </p:spPr>
      </p:pic>
    </p:spTree>
    <p:extLst>
      <p:ext uri="{BB962C8B-B14F-4D97-AF65-F5344CB8AC3E}">
        <p14:creationId xmlns:p14="http://schemas.microsoft.com/office/powerpoint/2010/main" val="197383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19" y="2286000"/>
            <a:ext cx="2857500" cy="4022725"/>
          </a:xfrm>
        </p:spPr>
      </p:pic>
    </p:spTree>
    <p:extLst>
      <p:ext uri="{BB962C8B-B14F-4D97-AF65-F5344CB8AC3E}">
        <p14:creationId xmlns:p14="http://schemas.microsoft.com/office/powerpoint/2010/main" val="211078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86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</TotalTime>
  <Words>8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Tw Cen MT</vt:lpstr>
      <vt:lpstr>Tw Cen MT Condensed</vt:lpstr>
      <vt:lpstr>Wingdings 3</vt:lpstr>
      <vt:lpstr>Integral</vt:lpstr>
      <vt:lpstr>Phd first semester   credit hour : 03    by dr faiza kiran  </vt:lpstr>
      <vt:lpstr>آشنایی با ادبیات کلاسیک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first semester   credit hour : 03    by dr faiza kiran</dc:title>
  <dc:creator>Windows User</dc:creator>
  <cp:lastModifiedBy>Windows User</cp:lastModifiedBy>
  <cp:revision>4</cp:revision>
  <dcterms:created xsi:type="dcterms:W3CDTF">2020-05-17T17:53:19Z</dcterms:created>
  <dcterms:modified xsi:type="dcterms:W3CDTF">2020-05-17T18:45:29Z</dcterms:modified>
</cp:coreProperties>
</file>