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Phd</a:t>
            </a:r>
            <a:r>
              <a:rPr lang="en-US" dirty="0" smtClean="0"/>
              <a:t> first semester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2800" dirty="0" smtClean="0"/>
              <a:t>دورۀ تغلق          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105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820" y="2016124"/>
            <a:ext cx="3651879" cy="3858895"/>
          </a:xfrm>
        </p:spPr>
      </p:pic>
    </p:spTree>
    <p:extLst>
      <p:ext uri="{BB962C8B-B14F-4D97-AF65-F5344CB8AC3E}">
        <p14:creationId xmlns:p14="http://schemas.microsoft.com/office/powerpoint/2010/main" val="955629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7580" y="1287780"/>
            <a:ext cx="3842234" cy="4785359"/>
          </a:xfrm>
        </p:spPr>
      </p:pic>
    </p:spTree>
    <p:extLst>
      <p:ext uri="{BB962C8B-B14F-4D97-AF65-F5344CB8AC3E}">
        <p14:creationId xmlns:p14="http://schemas.microsoft.com/office/powerpoint/2010/main" val="966220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227" y="2016125"/>
            <a:ext cx="4991870" cy="3449638"/>
          </a:xfrm>
        </p:spPr>
      </p:pic>
    </p:spTree>
    <p:extLst>
      <p:ext uri="{BB962C8B-B14F-4D97-AF65-F5344CB8AC3E}">
        <p14:creationId xmlns:p14="http://schemas.microsoft.com/office/powerpoint/2010/main" val="2517104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787" y="2016125"/>
            <a:ext cx="9560751" cy="3449638"/>
          </a:xfrm>
        </p:spPr>
      </p:pic>
    </p:spTree>
    <p:extLst>
      <p:ext uri="{BB962C8B-B14F-4D97-AF65-F5344CB8AC3E}">
        <p14:creationId xmlns:p14="http://schemas.microsoft.com/office/powerpoint/2010/main" val="2062236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274" y="1419497"/>
            <a:ext cx="3443410" cy="4502331"/>
          </a:xfrm>
        </p:spPr>
      </p:pic>
    </p:spTree>
    <p:extLst>
      <p:ext uri="{BB962C8B-B14F-4D97-AF65-F5344CB8AC3E}">
        <p14:creationId xmlns:p14="http://schemas.microsoft.com/office/powerpoint/2010/main" val="2727731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1" y="1323703"/>
            <a:ext cx="4084828" cy="4720046"/>
          </a:xfrm>
        </p:spPr>
      </p:pic>
    </p:spTree>
    <p:extLst>
      <p:ext uri="{BB962C8B-B14F-4D97-AF65-F5344CB8AC3E}">
        <p14:creationId xmlns:p14="http://schemas.microsoft.com/office/powerpoint/2010/main" val="1095755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3380" y="1455420"/>
            <a:ext cx="3214149" cy="4411980"/>
          </a:xfrm>
        </p:spPr>
      </p:pic>
    </p:spTree>
    <p:extLst>
      <p:ext uri="{BB962C8B-B14F-4D97-AF65-F5344CB8AC3E}">
        <p14:creationId xmlns:p14="http://schemas.microsoft.com/office/powerpoint/2010/main" val="258959523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5</TotalTime>
  <Words>5</Words>
  <Application>Microsoft Office PowerPoint</Application>
  <PresentationFormat>Widescreen</PresentationFormat>
  <Paragraphs>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Gallery</vt:lpstr>
      <vt:lpstr>Phd first semester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Phd first semester</dc:title>
  <dc:creator>Windows User</dc:creator>
  <cp:lastModifiedBy>Windows User</cp:lastModifiedBy>
  <cp:revision>2</cp:revision>
  <dcterms:created xsi:type="dcterms:W3CDTF">2020-05-21T16:34:49Z</dcterms:created>
  <dcterms:modified xsi:type="dcterms:W3CDTF">2020-05-21T16:42:42Z</dcterms:modified>
</cp:coreProperties>
</file>