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61" autoAdjust="0"/>
    <p:restoredTop sz="94660"/>
  </p:normalViewPr>
  <p:slideViewPr>
    <p:cSldViewPr snapToGrid="0">
      <p:cViewPr varScale="1">
        <p:scale>
          <a:sx n="88" d="100"/>
          <a:sy n="88" d="100"/>
        </p:scale>
        <p:origin x="31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PHD First Semester </a:t>
            </a:r>
            <a:br>
              <a:rPr lang="en-US" dirty="0" smtClean="0"/>
            </a:br>
            <a:r>
              <a:rPr lang="en-US" dirty="0" smtClean="0"/>
              <a:t>Dr. </a:t>
            </a:r>
            <a:r>
              <a:rPr lang="en-US" dirty="0" err="1" smtClean="0"/>
              <a:t>Faiza</a:t>
            </a:r>
            <a:r>
              <a:rPr lang="en-US" dirty="0" smtClean="0"/>
              <a:t> Kiran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smtClean="0"/>
              <a:t>آشنایی با شعر و نثر در شبه قاره و میانه،وضع سیاسی و اجتماعی  و علمی و ادبی ایران از حمله عرب تا پایان قرن سوم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19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640" y="685800"/>
            <a:ext cx="3921546" cy="5540375"/>
          </a:xfrm>
        </p:spPr>
      </p:pic>
    </p:spTree>
    <p:extLst>
      <p:ext uri="{BB962C8B-B14F-4D97-AF65-F5344CB8AC3E}">
        <p14:creationId xmlns:p14="http://schemas.microsoft.com/office/powerpoint/2010/main" val="672034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457" y="870856"/>
            <a:ext cx="3892732" cy="5123543"/>
          </a:xfrm>
        </p:spPr>
      </p:pic>
    </p:spTree>
    <p:extLst>
      <p:ext uri="{BB962C8B-B14F-4D97-AF65-F5344CB8AC3E}">
        <p14:creationId xmlns:p14="http://schemas.microsoft.com/office/powerpoint/2010/main" val="1580135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830" y="685799"/>
            <a:ext cx="3667536" cy="5236029"/>
          </a:xfrm>
        </p:spPr>
      </p:pic>
    </p:spTree>
    <p:extLst>
      <p:ext uri="{BB962C8B-B14F-4D97-AF65-F5344CB8AC3E}">
        <p14:creationId xmlns:p14="http://schemas.microsoft.com/office/powerpoint/2010/main" val="3521767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019" y="685800"/>
            <a:ext cx="3859604" cy="5105400"/>
          </a:xfrm>
        </p:spPr>
      </p:pic>
    </p:spTree>
    <p:extLst>
      <p:ext uri="{BB962C8B-B14F-4D97-AF65-F5344CB8AC3E}">
        <p14:creationId xmlns:p14="http://schemas.microsoft.com/office/powerpoint/2010/main" val="461399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937" y="685799"/>
            <a:ext cx="4685212" cy="5445035"/>
          </a:xfrm>
        </p:spPr>
      </p:pic>
    </p:spTree>
    <p:extLst>
      <p:ext uri="{BB962C8B-B14F-4D97-AF65-F5344CB8AC3E}">
        <p14:creationId xmlns:p14="http://schemas.microsoft.com/office/powerpoint/2010/main" val="247329807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</TotalTime>
  <Words>28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Tahoma</vt:lpstr>
      <vt:lpstr>Wingdings 3</vt:lpstr>
      <vt:lpstr>Slice</vt:lpstr>
      <vt:lpstr>PHD First Semester  Dr. Faiza Kiran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First Semester  Dr. Faiza Kiran</dc:title>
  <dc:creator>Windows User</dc:creator>
  <cp:lastModifiedBy>Windows User</cp:lastModifiedBy>
  <cp:revision>2</cp:revision>
  <dcterms:created xsi:type="dcterms:W3CDTF">2020-05-17T23:38:14Z</dcterms:created>
  <dcterms:modified xsi:type="dcterms:W3CDTF">2020-05-17T23:55:08Z</dcterms:modified>
</cp:coreProperties>
</file>