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>
        <p:scale>
          <a:sx n="150" d="100"/>
          <a:sy n="150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Phd</a:t>
            </a:r>
            <a:r>
              <a:rPr lang="en-US" dirty="0" smtClean="0"/>
              <a:t> first </a:t>
            </a:r>
            <a:r>
              <a:rPr lang="en-US" dirty="0" err="1" smtClean="0"/>
              <a:t>sem</a:t>
            </a:r>
            <a:r>
              <a:rPr lang="en-US" dirty="0" smtClean="0"/>
              <a:t>  by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faiza</a:t>
            </a:r>
            <a:r>
              <a:rPr lang="en-US" dirty="0" smtClean="0"/>
              <a:t> </a:t>
            </a:r>
            <a:r>
              <a:rPr lang="en-US" dirty="0" err="1" smtClean="0"/>
              <a:t>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آشنایی با ادبیات کلاسیک 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72" y="2286000"/>
            <a:ext cx="2493406" cy="3594100"/>
          </a:xfrm>
        </p:spPr>
      </p:pic>
    </p:spTree>
    <p:extLst>
      <p:ext uri="{BB962C8B-B14F-4D97-AF65-F5344CB8AC3E}">
        <p14:creationId xmlns:p14="http://schemas.microsoft.com/office/powerpoint/2010/main" val="106429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587" y="1199249"/>
            <a:ext cx="45594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5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983" y="2286000"/>
            <a:ext cx="2484983" cy="3594100"/>
          </a:xfrm>
        </p:spPr>
      </p:pic>
    </p:spTree>
    <p:extLst>
      <p:ext uri="{BB962C8B-B14F-4D97-AF65-F5344CB8AC3E}">
        <p14:creationId xmlns:p14="http://schemas.microsoft.com/office/powerpoint/2010/main" val="281464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48" y="2286000"/>
            <a:ext cx="2510254" cy="3594100"/>
          </a:xfrm>
        </p:spPr>
      </p:pic>
    </p:spTree>
    <p:extLst>
      <p:ext uri="{BB962C8B-B14F-4D97-AF65-F5344CB8AC3E}">
        <p14:creationId xmlns:p14="http://schemas.microsoft.com/office/powerpoint/2010/main" val="488350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</TotalTime>
  <Words>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 Phd first sem  by dr faiza kiran</vt:lpstr>
      <vt:lpstr>آشنایی با ادبیات کلاسیک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  by dr faiza kiran</dc:title>
  <dc:creator>Windows User</dc:creator>
  <cp:lastModifiedBy>Windows User</cp:lastModifiedBy>
  <cp:revision>2</cp:revision>
  <dcterms:created xsi:type="dcterms:W3CDTF">2020-05-17T23:27:40Z</dcterms:created>
  <dcterms:modified xsi:type="dcterms:W3CDTF">2020-05-17T23:37:43Z</dcterms:modified>
</cp:coreProperties>
</file>