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5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PHD First Semester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Dr. </a:t>
            </a:r>
            <a:r>
              <a:rPr lang="en-US" dirty="0" err="1" smtClean="0"/>
              <a:t>Faiza</a:t>
            </a:r>
            <a:r>
              <a:rPr lang="en-US" dirty="0" smtClean="0"/>
              <a:t> Kiran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a-IR" sz="4800" smtClean="0"/>
              <a:t>دورۀ </a:t>
            </a:r>
            <a:r>
              <a:rPr lang="fa-IR" sz="4800" smtClean="0"/>
              <a:t>خلجی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2821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086" y="2016125"/>
            <a:ext cx="3258290" cy="3449638"/>
          </a:xfrm>
        </p:spPr>
      </p:pic>
    </p:spTree>
    <p:extLst>
      <p:ext uri="{BB962C8B-B14F-4D97-AF65-F5344CB8AC3E}">
        <p14:creationId xmlns:p14="http://schemas.microsoft.com/office/powerpoint/2010/main" val="316934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44" y="2016125"/>
            <a:ext cx="3187336" cy="3449638"/>
          </a:xfrm>
        </p:spPr>
      </p:pic>
    </p:spTree>
    <p:extLst>
      <p:ext uri="{BB962C8B-B14F-4D97-AF65-F5344CB8AC3E}">
        <p14:creationId xmlns:p14="http://schemas.microsoft.com/office/powerpoint/2010/main" val="3429352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623" y="2016125"/>
            <a:ext cx="2823665" cy="3449638"/>
          </a:xfrm>
        </p:spPr>
      </p:pic>
    </p:spTree>
    <p:extLst>
      <p:ext uri="{BB962C8B-B14F-4D97-AF65-F5344CB8AC3E}">
        <p14:creationId xmlns:p14="http://schemas.microsoft.com/office/powerpoint/2010/main" val="239414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252" y="2016125"/>
            <a:ext cx="2707828" cy="3449638"/>
          </a:xfrm>
        </p:spPr>
      </p:pic>
    </p:spTree>
    <p:extLst>
      <p:ext uri="{BB962C8B-B14F-4D97-AF65-F5344CB8AC3E}">
        <p14:creationId xmlns:p14="http://schemas.microsoft.com/office/powerpoint/2010/main" val="2484973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62</TotalTime>
  <Words>5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Palatino Linotype</vt:lpstr>
      <vt:lpstr>Gallery</vt:lpstr>
      <vt:lpstr>PHD First Semester  Dr. Faiza Kiran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First Semester  Dr. Faiza Kiran</dc:title>
  <dc:creator>Windows User</dc:creator>
  <cp:lastModifiedBy>Windows User</cp:lastModifiedBy>
  <cp:revision>7</cp:revision>
  <dcterms:created xsi:type="dcterms:W3CDTF">2020-05-18T00:14:41Z</dcterms:created>
  <dcterms:modified xsi:type="dcterms:W3CDTF">2020-05-21T16:27:54Z</dcterms:modified>
</cp:coreProperties>
</file>