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87" r:id="rId4"/>
    <p:sldId id="288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>
        <p:scale>
          <a:sx n="75" d="100"/>
          <a:sy n="75" d="100"/>
        </p:scale>
        <p:origin x="989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PHD First Semester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</a:t>
            </a:r>
            <a:r>
              <a:rPr lang="en-US" dirty="0" err="1" smtClean="0"/>
              <a:t>Faiza</a:t>
            </a:r>
            <a:r>
              <a:rPr lang="en-US" dirty="0" smtClean="0"/>
              <a:t> Kiran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a-IR" sz="4800" dirty="0"/>
              <a:t>دورۀ غلاماں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821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808" y="0"/>
            <a:ext cx="59203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60" y="599440"/>
            <a:ext cx="4049495" cy="5415279"/>
          </a:xfrm>
        </p:spPr>
      </p:pic>
    </p:spTree>
    <p:extLst>
      <p:ext uri="{BB962C8B-B14F-4D97-AF65-F5344CB8AC3E}">
        <p14:creationId xmlns:p14="http://schemas.microsoft.com/office/powerpoint/2010/main" val="40086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560" y="579120"/>
            <a:ext cx="5003029" cy="5730239"/>
          </a:xfrm>
        </p:spPr>
      </p:pic>
    </p:spTree>
    <p:extLst>
      <p:ext uri="{BB962C8B-B14F-4D97-AF65-F5344CB8AC3E}">
        <p14:creationId xmlns:p14="http://schemas.microsoft.com/office/powerpoint/2010/main" val="177530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619760"/>
            <a:ext cx="4206043" cy="5466079"/>
          </a:xfrm>
        </p:spPr>
      </p:pic>
    </p:spTree>
    <p:extLst>
      <p:ext uri="{BB962C8B-B14F-4D97-AF65-F5344CB8AC3E}">
        <p14:creationId xmlns:p14="http://schemas.microsoft.com/office/powerpoint/2010/main" val="92558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040" y="804518"/>
            <a:ext cx="5229814" cy="5261001"/>
          </a:xfrm>
        </p:spPr>
      </p:pic>
    </p:spTree>
    <p:extLst>
      <p:ext uri="{BB962C8B-B14F-4D97-AF65-F5344CB8AC3E}">
        <p14:creationId xmlns:p14="http://schemas.microsoft.com/office/powerpoint/2010/main" val="315247434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96</TotalTime>
  <Words>5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Palatino Linotype</vt:lpstr>
      <vt:lpstr>Gallery</vt:lpstr>
      <vt:lpstr>PHD First Semester  Dr. Faiza Kiran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First Semester  Dr. Faiza Kiran</dc:title>
  <dc:creator>Windows User</dc:creator>
  <cp:lastModifiedBy>Windows User</cp:lastModifiedBy>
  <cp:revision>8</cp:revision>
  <dcterms:created xsi:type="dcterms:W3CDTF">2020-05-18T00:14:41Z</dcterms:created>
  <dcterms:modified xsi:type="dcterms:W3CDTF">2020-05-21T16:22:06Z</dcterms:modified>
</cp:coreProperties>
</file>