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61" r:id="rId4"/>
    <p:sldId id="262" r:id="rId5"/>
    <p:sldId id="263" r:id="rId6"/>
    <p:sldId id="264" r:id="rId7"/>
    <p:sldId id="265" r:id="rId8"/>
    <p:sldId id="26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DECBB6-700F-42D3-B94A-963F5FDE09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9E2846-2A2D-486D-BE60-EAE8E6F8CA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946C56-82E0-47C6-8816-A4780C866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7EAD1-D401-4C36-B38D-9B977AC1473C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AD962B-4F35-48FE-8BA9-50AC2A96A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9A3973-F693-495E-AC69-ABE63ADA1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4D24-DF73-4E26-8F8D-C6678AF7E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349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84DC0-5007-4C73-9475-9FEEDAE7C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241A47-C8D1-4BF2-9E55-38CE928478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D88A39-7BFD-4E12-ACE8-67B6F4C83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7EAD1-D401-4C36-B38D-9B977AC1473C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360CE7-49CA-4FE4-90D7-46D19197E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09F2E7-AD5A-479A-8A5D-4E9B5713F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4D24-DF73-4E26-8F8D-C6678AF7E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99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2CB866-9D9A-4FB7-AE6D-48BBEBB799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5CFFF8-3DBB-44A3-8B0E-C35207FC1F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505B39-6388-4ECA-9414-A7BCF9F3C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7EAD1-D401-4C36-B38D-9B977AC1473C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CF063F-2583-4798-AF2B-9D66E4F10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21E687-B6FA-40DB-B4BD-A8F9734A9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4D24-DF73-4E26-8F8D-C6678AF7E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599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12444-F424-476C-A641-ECF1C74AC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784C06-F177-48EF-B93F-495FEB6352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37180A-A047-473D-B0AE-827CA6738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7EAD1-D401-4C36-B38D-9B977AC1473C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77081E-A374-45B3-85C7-5A23DFD32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26E542-1D8F-4A35-8E6E-A06F38542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4D24-DF73-4E26-8F8D-C6678AF7E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699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D359A-9940-42C8-8F07-FB6DA6DEA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73581C-FF4F-4D6B-A2A6-B0576ACA1A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DEE423-2117-46DE-A75C-798423755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7EAD1-D401-4C36-B38D-9B977AC1473C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358ED6-EA01-4263-BD29-FE445ED69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7762A1-1CD5-4BC1-A4F5-F1C36EDF4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4D24-DF73-4E26-8F8D-C6678AF7E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74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33A92-0438-4785-893D-DC5F5EC56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500808-247E-451B-9773-0CB80B4A00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DFBFF2-A0A9-4055-AD1B-FA0611648E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0029F4-08F1-41B1-9F95-14A44BF55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7EAD1-D401-4C36-B38D-9B977AC1473C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5DF607-FFEB-4BCC-94DD-D6664E506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3775CF-05B8-4244-B70A-5F0D4CC70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4D24-DF73-4E26-8F8D-C6678AF7E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371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FA6E8-F29F-423E-9FB0-6B7BEAA41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EF1923-FAF6-446D-A3C0-307ABB8269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E655CA-9965-411A-BC34-647049C7D5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787CB6C-AC1C-486A-85D9-07FDCF4DF7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77C893-5CBF-4D58-A17C-C9D668A32A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4E2683E-136F-4491-9709-81BBB842F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7EAD1-D401-4C36-B38D-9B977AC1473C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03AA5E-AC0F-4410-8E33-CBA173017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D9D0FA0-63E4-41F8-AEBD-12CE97226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4D24-DF73-4E26-8F8D-C6678AF7E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717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267E7F-2156-42E8-B273-A55A04DE0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5B7112-02E5-4A61-B289-FCB9A25A1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7EAD1-D401-4C36-B38D-9B977AC1473C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8FA772-AE70-42AA-9256-F7259318B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4CB0F3-0A89-4F2B-85A1-033375BA4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4D24-DF73-4E26-8F8D-C6678AF7E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843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33B6FD2-8F90-46C8-BB88-E143B3F42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7EAD1-D401-4C36-B38D-9B977AC1473C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A37FAE-FDA1-45A8-B276-C4387AC34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8C6DAB-0960-47E7-A095-27529FE95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4D24-DF73-4E26-8F8D-C6678AF7E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728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AE5C88-37F5-4521-92D6-053EC55B7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9724B3-AF01-4531-BA3F-E99E634ABC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22A4DD-2681-40AC-AC07-A54BEE6E22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BBD0F3-D563-4DF8-99CB-BBB9ED72B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7EAD1-D401-4C36-B38D-9B977AC1473C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FE33B1-6A95-4E21-8CDE-9C9778F7D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E3083E-6D5E-42E7-901F-CC38017AB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4D24-DF73-4E26-8F8D-C6678AF7E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568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4D09F-4029-4377-83F1-95FB0BC0F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8986B9-ADE8-4DA5-8C2C-1F864FBB63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F0CEBD-F16E-414B-8C7D-730AB64073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8C54C2-47FC-42B5-9065-98930F490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7EAD1-D401-4C36-B38D-9B977AC1473C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97817D-820B-4ED3-8986-1A9A4C211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3766EF-291E-43AE-A5B5-086E56F86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4D24-DF73-4E26-8F8D-C6678AF7E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254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C5E613-FFEE-40BE-ADB0-468B67904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2AE088-221C-44BF-9654-7A405961E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57E8C0-7369-417A-9869-FD3D3F1982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7EAD1-D401-4C36-B38D-9B977AC1473C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930C1-3284-4D84-8D30-65EDB6FC03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175555-D828-4B15-857E-CD4C3B2E32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84D24-DF73-4E26-8F8D-C6678AF7E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951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058A14AF-9FB5-4CC7-BA35-E8E85D3ED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67BD456-42F3-4F34-B533-D36E678AD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662" y="386930"/>
            <a:ext cx="10066122" cy="1298448"/>
          </a:xfrm>
        </p:spPr>
        <p:txBody>
          <a:bodyPr anchor="b">
            <a:normAutofit/>
          </a:bodyPr>
          <a:lstStyle/>
          <a:p>
            <a:r>
              <a:rPr lang="en-US" sz="4800" b="1" u="sng"/>
              <a:t>Subject: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3A9A4357-BD1D-4622-A4FE-766E6AB8D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2" y="1998845"/>
            <a:ext cx="1145459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8F6C9D-1C29-44D3-A1B5-396952A193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1" y="2599509"/>
            <a:ext cx="4530898" cy="3639450"/>
          </a:xfrm>
        </p:spPr>
        <p:txBody>
          <a:bodyPr anchor="ctr">
            <a:normAutofit/>
          </a:bodyPr>
          <a:lstStyle/>
          <a:p>
            <a:pPr lvl="1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Analytical Studies of Classical Persian</a:t>
            </a:r>
          </a:p>
          <a:p>
            <a:pPr lvl="1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</a:t>
            </a:r>
            <a:r>
              <a:rPr lang="en-US" sz="32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Semester of PHD Persian</a:t>
            </a:r>
          </a:p>
          <a:p>
            <a:pPr marL="457200" lvl="1" indent="0">
              <a:buNone/>
            </a:pP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Dr. Faiza Kiran </a:t>
            </a:r>
          </a:p>
        </p:txBody>
      </p:sp>
      <p:pic>
        <p:nvPicPr>
          <p:cNvPr id="7" name="Graphic 6" descr="Books">
            <a:extLst>
              <a:ext uri="{FF2B5EF4-FFF2-40B4-BE49-F238E27FC236}">
                <a16:creationId xmlns:a16="http://schemas.microsoft.com/office/drawing/2014/main" id="{F9A536AF-9097-4E68-BBAD-6DD89D58F3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29548" y="2484255"/>
            <a:ext cx="3714244" cy="3714244"/>
          </a:xfrm>
          <a:prstGeom prst="rect">
            <a:avLst/>
          </a:prstGeom>
        </p:spPr>
      </p:pic>
      <p:sp>
        <p:nvSpPr>
          <p:cNvPr id="45" name="Rectangle 44">
            <a:extLst>
              <a:ext uri="{FF2B5EF4-FFF2-40B4-BE49-F238E27FC236}">
                <a16:creationId xmlns:a16="http://schemas.microsoft.com/office/drawing/2014/main" id="{E6995CE5-F890-4ABA-82A2-26507CE8D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28040" y="2313027"/>
            <a:ext cx="7817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552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62542EEC-4F7C-4AE2-933E-EAC8EB3FA3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0CC4904-865E-4C12-B8C8-8C453BCB5A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41856" y="3113415"/>
            <a:ext cx="4036334" cy="2387600"/>
          </a:xfrm>
        </p:spPr>
        <p:txBody>
          <a:bodyPr anchor="t">
            <a:normAutofit/>
          </a:bodyPr>
          <a:lstStyle/>
          <a:p>
            <a:pPr algn="l"/>
            <a:endParaRPr lang="en-US" sz="54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ED732D-7C4A-45F5-9C89-2C1CA33077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41858" y="1122362"/>
            <a:ext cx="4036333" cy="1709849"/>
          </a:xfrm>
        </p:spPr>
        <p:txBody>
          <a:bodyPr anchor="b">
            <a:normAutofit/>
          </a:bodyPr>
          <a:lstStyle/>
          <a:p>
            <a:pPr algn="l"/>
            <a:endParaRPr lang="en-US" sz="200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81933D1-5615-42C7-9C0B-4EB7105CC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6824" y="391886"/>
            <a:ext cx="6009366" cy="60170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painting on the wall&#10;&#10;Description automatically generated">
            <a:extLst>
              <a:ext uri="{FF2B5EF4-FFF2-40B4-BE49-F238E27FC236}">
                <a16:creationId xmlns:a16="http://schemas.microsoft.com/office/drawing/2014/main" id="{11805F5A-84BC-4E3D-89FB-A6EE98A851E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81" r="1" b="14111"/>
          <a:stretch/>
        </p:blipFill>
        <p:spPr>
          <a:xfrm>
            <a:off x="733507" y="666728"/>
            <a:ext cx="5536001" cy="5465791"/>
          </a:xfrm>
          <a:prstGeom prst="rect">
            <a:avLst/>
          </a:prstGeom>
        </p:spPr>
      </p:pic>
      <p:grpSp>
        <p:nvGrpSpPr>
          <p:cNvPr id="26" name="Group 25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60480" y="315431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7746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39E93DA-BA0C-4FFD-8859-C0D19FF5C0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A379B5-F6A4-4706-8D6E-9DCDDE8C4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31384" y="679731"/>
            <a:ext cx="4171994" cy="3736540"/>
          </a:xfrm>
        </p:spPr>
        <p:txBody>
          <a:bodyPr vert="horz" lIns="91440" tIns="45720" rIns="91440" bIns="45720" rtlCol="0" anchor="b">
            <a:normAutofit/>
          </a:bodyPr>
          <a:lstStyle/>
          <a:p>
            <a:endParaRPr lang="en-US" sz="60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AF6A671-C637-4547-85F4-51B6D18813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29184" y="1"/>
            <a:ext cx="2446384" cy="5777808"/>
            <a:chOff x="329184" y="1"/>
            <a:chExt cx="524256" cy="5777808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575CF26-3D3C-4C5A-A2B7-00432016EF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329184" y="5777809"/>
              <a:ext cx="521208" cy="0"/>
            </a:xfrm>
            <a:prstGeom prst="line">
              <a:avLst/>
            </a:prstGeom>
            <a:ln w="152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99413ED5-9ED4-4772-BCE4-2BCAE6B12E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184" y="1"/>
              <a:ext cx="524256" cy="553211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04357C93-F0CB-4A1C-8F77-4E9063789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8623" y="269325"/>
            <a:ext cx="6116779" cy="620629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541D6BEC-5931-4157-BE56-B1B0AEE8305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40" r="-3" b="10230"/>
          <a:stretch/>
        </p:blipFill>
        <p:spPr>
          <a:xfrm>
            <a:off x="942597" y="556118"/>
            <a:ext cx="5608830" cy="5632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36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2542EEC-4F7C-4AE2-933E-EAC8EB3FA3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FB988E-E9B0-4288-8727-60BB588C7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1856" y="3113415"/>
            <a:ext cx="4036334" cy="2387600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 sz="54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81933D1-5615-42C7-9C0B-4EB7105CC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6824" y="391886"/>
            <a:ext cx="6009366" cy="60170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03799DB5-276E-4171-B905-8B9495454B4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511" b="9971"/>
          <a:stretch/>
        </p:blipFill>
        <p:spPr>
          <a:xfrm>
            <a:off x="733507" y="666728"/>
            <a:ext cx="5536001" cy="5465791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60480" y="315431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95629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2542EEC-4F7C-4AE2-933E-EAC8EB3FA3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E71644-C8D3-44F6-9C57-FD805B84BE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1856" y="3113415"/>
            <a:ext cx="4036334" cy="2387600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 sz="54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81933D1-5615-42C7-9C0B-4EB7105CC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6824" y="391886"/>
            <a:ext cx="6009366" cy="60170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E17DD63D-08E6-4CE5-95A9-728493AADF1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899" r="1" b="8832"/>
          <a:stretch/>
        </p:blipFill>
        <p:spPr>
          <a:xfrm>
            <a:off x="733507" y="666728"/>
            <a:ext cx="5536001" cy="5465791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60480" y="315431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18446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2542EEC-4F7C-4AE2-933E-EAC8EB3FA3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CE0B32-57EC-4636-8CCE-24C5A2F53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1856" y="3113415"/>
            <a:ext cx="4036334" cy="2387600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 sz="54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81933D1-5615-42C7-9C0B-4EB7105CC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6824" y="391886"/>
            <a:ext cx="6009366" cy="60170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ADFEFA64-5B6D-46BE-8824-DE19398E41D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62" r="1" b="14881"/>
          <a:stretch/>
        </p:blipFill>
        <p:spPr>
          <a:xfrm>
            <a:off x="733507" y="666728"/>
            <a:ext cx="5536001" cy="5465791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60480" y="315431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54913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2542EEC-4F7C-4AE2-933E-EAC8EB3FA3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4E41F6-904A-48B0-A326-7C3AABFF0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1856" y="3113415"/>
            <a:ext cx="4036334" cy="2387600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 sz="54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81933D1-5615-42C7-9C0B-4EB7105CC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6824" y="391886"/>
            <a:ext cx="6009366" cy="60170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0E64BB8E-92D4-4B33-BC41-343F14EB9AD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85" r="2" b="11750"/>
          <a:stretch/>
        </p:blipFill>
        <p:spPr>
          <a:xfrm>
            <a:off x="733507" y="666728"/>
            <a:ext cx="5536001" cy="5465791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60480" y="315431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943982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62542EEC-4F7C-4AE2-933E-EAC8EB3FA3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272E79-93C2-486F-ADE3-4576CFA00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1856" y="3113415"/>
            <a:ext cx="4036334" cy="2387600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 sz="540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81933D1-5615-42C7-9C0B-4EB7105CC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6824" y="391886"/>
            <a:ext cx="6009366" cy="60170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B162BF42-FB46-4A03-8667-9C4F701752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59" r="-1" b="11308"/>
          <a:stretch/>
        </p:blipFill>
        <p:spPr>
          <a:xfrm>
            <a:off x="733507" y="666728"/>
            <a:ext cx="5536001" cy="5465791"/>
          </a:xfrm>
          <a:prstGeom prst="rect">
            <a:avLst/>
          </a:prstGeom>
        </p:spPr>
      </p:pic>
      <p:grpSp>
        <p:nvGrpSpPr>
          <p:cNvPr id="45" name="Group 44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60480" y="315431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77284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</Words>
  <Application>Microsoft Office PowerPoint</Application>
  <PresentationFormat>Widescreen</PresentationFormat>
  <Paragraphs>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Subject: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Subject:</dc:title>
  <dc:creator>ITRG</dc:creator>
  <cp:lastModifiedBy>ITRG</cp:lastModifiedBy>
  <cp:revision>1</cp:revision>
  <dcterms:created xsi:type="dcterms:W3CDTF">2020-05-11T00:22:35Z</dcterms:created>
  <dcterms:modified xsi:type="dcterms:W3CDTF">2020-05-11T00:23:07Z</dcterms:modified>
</cp:coreProperties>
</file>