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4" r:id="rId7"/>
    <p:sldId id="269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CBB6-700F-42D3-B94A-963F5FDE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E2846-2A2D-486D-BE60-EAE8E6F8C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46C56-82E0-47C6-8816-A4780C86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D962B-4F35-48FE-8BA9-50AC2A96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A3973-F693-495E-AC69-ABE63ADA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4DC0-5007-4C73-9475-9FEEDAE7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41A47-C8D1-4BF2-9E55-38CE92847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8A39-7BFD-4E12-ACE8-67B6F4C8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0CE7-49CA-4FE4-90D7-46D19197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F2E7-AD5A-479A-8A5D-4E9B5713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CB866-9D9A-4FB7-AE6D-48BBEBB79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CFFF8-3DBB-44A3-8B0E-C35207FC1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05B39-6388-4ECA-9414-A7BCF9F3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F063F-2583-4798-AF2B-9D66E4F1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1E687-B6FA-40DB-B4BD-A8F9734A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12444-F424-476C-A641-ECF1C74A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84C06-F177-48EF-B93F-495FEB63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7180A-A047-473D-B0AE-827CA673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7081E-A374-45B3-85C7-5A23DFD3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E542-1D8F-4A35-8E6E-A06F3854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359A-9940-42C8-8F07-FB6DA6DE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3581C-FF4F-4D6B-A2A6-B0576ACA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EE423-2117-46DE-A75C-79842375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8ED6-EA01-4263-BD29-FE445ED69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62A1-1CD5-4BC1-A4F5-F1C36EDF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3A92-0438-4785-893D-DC5F5EC5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0808-247E-451B-9773-0CB80B4A0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FBFF2-A0A9-4055-AD1B-FA0611648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29F4-08F1-41B1-9F95-14A44BF55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DF607-FFEB-4BCC-94DD-D6664E50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775CF-05B8-4244-B70A-5F0D4CC7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A6E8-F29F-423E-9FB0-6B7BEAA4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F1923-FAF6-446D-A3C0-307ABB826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655CA-9965-411A-BC34-647049C7D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7CB6C-AC1C-486A-85D9-07FDCF4DF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7C893-5CBF-4D58-A17C-C9D668A32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2683E-136F-4491-9709-81BBB84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3AA5E-AC0F-4410-8E33-CBA17301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D0FA0-63E4-41F8-AEBD-12CE9722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1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7E7F-2156-42E8-B273-A55A04DE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B7112-02E5-4A61-B289-FCB9A25A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FA772-AE70-42AA-9256-F7259318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CB0F3-0A89-4F2B-85A1-033375BA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B6FD2-8F90-46C8-BB88-E143B3F4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37FAE-FDA1-45A8-B276-C4387AC3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6DAB-0960-47E7-A095-27529FE9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E5C88-37F5-4521-92D6-053EC55B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724B3-AF01-4531-BA3F-E99E634A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2A4DD-2681-40AC-AC07-A54BEE6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BD0F3-D563-4DF8-99CB-BBB9ED72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E33B1-6A95-4E21-8CDE-9C9778F7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3083E-6D5E-42E7-901F-CC38017A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D09F-4029-4377-83F1-95FB0BC0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986B9-ADE8-4DA5-8C2C-1F864FBB6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0CEBD-F16E-414B-8C7D-730AB640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C54C2-47FC-42B5-9065-98930F49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7817D-820B-4ED3-8986-1A9A4C2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766EF-291E-43AE-A5B5-086E56F8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5E613-FFEE-40BE-ADB0-468B6790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AE088-221C-44BF-9654-7A405961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7E8C0-7369-417A-9869-FD3D3F198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7EAD1-D401-4C36-B38D-9B977AC1473C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930C1-3284-4D84-8D30-65EDB6FC0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5555-D828-4B15-857E-CD4C3B2E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4D24-DF73-4E26-8F8D-C6678AF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BD456-42F3-4F34-B533-D36E678A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 b="1" u="sng"/>
              <a:t>Subject: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F6C9D-1C29-44D3-A1B5-396952A1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 Studies of Classical Persian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Semester of PHD Persian</a:t>
            </a:r>
          </a:p>
          <a:p>
            <a:pPr marL="457200" lvl="1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Faiza Kiran </a:t>
            </a:r>
          </a:p>
        </p:txBody>
      </p:sp>
      <p:sp>
        <p:nvSpPr>
          <p:cNvPr id="34" name="Freeform: Shape 18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F9A536AF-9097-4E68-BBAD-6DD89D58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5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C4904-865E-4C12-B8C8-8C453BCB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D732D-7C4A-45F5-9C89-2C1CA3307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ainting on the wall&#10;&#10;Description automatically generated">
            <a:extLst>
              <a:ext uri="{FF2B5EF4-FFF2-40B4-BE49-F238E27FC236}">
                <a16:creationId xmlns:a16="http://schemas.microsoft.com/office/drawing/2014/main" id="{11805F5A-84BC-4E3D-89FB-A6EE98A851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r="4747"/>
          <a:stretch/>
        </p:blipFill>
        <p:spPr>
          <a:xfrm>
            <a:off x="925800" y="1697277"/>
            <a:ext cx="2971100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74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ADE1ED-1DF8-41C9-BFC7-A7CAB245A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1705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5703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C4651-9729-4BD3-AE09-8705F85B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6A0D97-0463-4AFD-9BA4-65CBC58E9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5" b="1981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38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19BD7-0443-47B6-976D-1C528229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5AB885-187C-4D18-9520-2A2B00EE6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7" r="2" b="648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243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347D2-70F8-4523-A7EB-6835EF89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F9546F-70FF-45D0-8F17-509C2BFF6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5" r="2" b="998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32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5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A2820-01B5-4DA9-9B46-2FDA1324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8D11DF-4814-4CE7-930E-A20306933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r="1" b="10716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7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8C5A6-79F9-4AD1-9C60-B7BDBC7C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ABCB4-2EAC-4A65-8FA6-D49B2849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7" b="12705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09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A8B5B-66C9-450D-9983-E73E21E1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5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00D5B4D3-0FC6-43AB-9BB7-0F323B1F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b="430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443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Subject: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</dc:title>
  <dc:creator>ITRG</dc:creator>
  <cp:lastModifiedBy>ITRG</cp:lastModifiedBy>
  <cp:revision>1</cp:revision>
  <dcterms:created xsi:type="dcterms:W3CDTF">2020-05-11T00:09:59Z</dcterms:created>
  <dcterms:modified xsi:type="dcterms:W3CDTF">2020-05-11T00:11:12Z</dcterms:modified>
</cp:coreProperties>
</file>