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عنوان:ایہام 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ایہام و انواع ایہام،ایہام قریب و بعید، ایہام مجردہ، ایہام مرشـحہ،ایہام تناسب</a:t>
            </a:r>
            <a:endParaRPr lang="en-US" dirty="0"/>
          </a:p>
        </p:txBody>
      </p:sp>
      <p:pic>
        <p:nvPicPr>
          <p:cNvPr id="1030" name="Picture 6" descr="https://scontent.xx.fbcdn.net/v/t1.15752-0/p280x280/131297909_229853131896324_4037221740104078252_n.jpg?_nc_cat=107&amp;ccb=2&amp;_nc_sid=ae9488&amp;_nc_eui2=AeFLU-w3enqQUjVVuHl-CuZhSAp25Qd9ib9ICnblB32Jv-uHSLbxse3_jm5b_fB-Fi8UoW6XU0hteGD9nvtRUEtx&amp;_nc_ohc=jwwsMhf24SMAX-WZko_&amp;_nc_ad=z-m&amp;_nc_cid=0&amp;_nc_ht=scontent.xx&amp;tp=6&amp;oh=9559614f2eda763bd462cfb4ecf989c6&amp;oe=5FFBB8D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1"/>
            <a:ext cx="3048000" cy="403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.flhe2-2.fna.fbcdn.net/v/t1.15752-0/p280x280/131301837_866212497460643_1054050629476757605_n.jpg?_nc_cat=100&amp;ccb=2&amp;_nc_sid=ae9488&amp;_nc_eui2=AeEf_aecvjWYn_hd1sBDbhC8sLext_4RuUGwt7G3_hG5QYWeifBukcl4htmOHhDhsnhtt67KIaPNZHJFu3yeZt_m&amp;_nc_ohc=BPXXDXO5fnkAX97HLpL&amp;_nc_ht=scontent.flhe2-2.fna&amp;tp=6&amp;oh=c13689147dbf46ad4942edf7fd94ad6b&amp;oe=5FFB33C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2"/>
            <a:ext cx="3352800" cy="416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18102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</TotalTime>
  <Words>17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MS  Semester I Persian Grammar and Rhhetoric Advance عنوان:ایہام    Instructor Dr.Anjum Tahira  </vt:lpstr>
      <vt:lpstr>ایہام و انواع ایہام،ایہام قریب و بعید، ایہام مجردہ، ایہام مرشـحہ،ایہام تناسب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86</cp:revision>
  <dcterms:created xsi:type="dcterms:W3CDTF">2015-01-03T09:01:24Z</dcterms:created>
  <dcterms:modified xsi:type="dcterms:W3CDTF">2020-12-13T14:33:38Z</dcterms:modified>
</cp:coreProperties>
</file>