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3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3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197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635-5983-4365-8EA6-308FAAFC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dirty="0"/>
              <a:t>MS  Semester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Persian Grammar and </a:t>
            </a:r>
            <a:r>
              <a:rPr lang="en-US" dirty="0" err="1" smtClean="0"/>
              <a:t>Rhhetoric</a:t>
            </a:r>
            <a:r>
              <a:rPr lang="en-US" dirty="0" smtClean="0"/>
              <a:t> Advance</a:t>
            </a:r>
            <a:br>
              <a:rPr lang="en-US" dirty="0" smtClean="0"/>
            </a:br>
            <a:r>
              <a:rPr lang="ur-PK" dirty="0" smtClean="0"/>
              <a:t>عنوان: </a:t>
            </a:r>
            <a:r>
              <a:rPr lang="ur-PK" dirty="0" smtClean="0"/>
              <a:t>مجاز مرسل</a:t>
            </a:r>
            <a:r>
              <a:rPr lang="ur-PK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</a:t>
            </a:r>
            <a:br>
              <a:rPr lang="en-US" dirty="0"/>
            </a:br>
            <a:r>
              <a:rPr lang="en-US" dirty="0" err="1"/>
              <a:t>Dr.Anjum</a:t>
            </a:r>
            <a:r>
              <a:rPr lang="en-US" dirty="0"/>
              <a:t> </a:t>
            </a:r>
            <a:r>
              <a:rPr lang="en-US" dirty="0" err="1"/>
              <a:t>Tahira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1659EC0-8E98-4A7A-A90E-8F9086C1A268}"/>
              </a:ext>
            </a:extLst>
          </p:cNvPr>
          <p:cNvSpPr/>
          <p:nvPr/>
        </p:nvSpPr>
        <p:spPr>
          <a:xfrm>
            <a:off x="7086600" y="1143000"/>
            <a:ext cx="1752600" cy="1981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2F7EA3-D736-4284-8205-301E1B0CC56D}"/>
              </a:ext>
            </a:extLst>
          </p:cNvPr>
          <p:cNvSpPr/>
          <p:nvPr/>
        </p:nvSpPr>
        <p:spPr>
          <a:xfrm>
            <a:off x="5486400" y="5334000"/>
            <a:ext cx="2514600" cy="1325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1657"/>
      </p:ext>
    </p:extLst>
  </p:cSld>
  <p:clrMapOvr>
    <a:masterClrMapping/>
  </p:clrMapOvr>
  <p:transition spd="slow" advTm="419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r-PK" dirty="0" smtClean="0"/>
              <a:t>مجاز مرسل، ذکر جز ارادہ کل، ذکر کل ارادہ جز</a:t>
            </a:r>
            <a:endParaRPr lang="en-US" dirty="0"/>
          </a:p>
        </p:txBody>
      </p:sp>
      <p:pic>
        <p:nvPicPr>
          <p:cNvPr id="1026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3736" y="1600200"/>
            <a:ext cx="41910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921217"/>
      </p:ext>
    </p:extLst>
  </p:cSld>
  <p:clrMapOvr>
    <a:masterClrMapping/>
  </p:clrMapOvr>
  <p:transition spd="slow" advTm="4197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r-PK" sz="2800" dirty="0" smtClean="0"/>
              <a:t>سبب کہہ کر مسبب مراد لینا ، مسبب کہہ کر سبب مراد لینا، ظرف کہہ کر مظروف مراد ،مظروف کہہ کر ظرف مراد لینا  </a:t>
            </a:r>
            <a:endParaRPr lang="en-US" sz="2800" dirty="0"/>
          </a:p>
        </p:txBody>
      </p:sp>
      <p:pic>
        <p:nvPicPr>
          <p:cNvPr id="2050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790206"/>
      </p:ext>
    </p:extLst>
  </p:cSld>
  <p:clrMapOvr>
    <a:masterClrMapping/>
  </p:clrMapOvr>
  <p:transition spd="slow" advTm="4197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r-PK" sz="2800" dirty="0" smtClean="0"/>
              <a:t>کسی شخص یا چیز کو اسم سابق سے پکارنا،کسی شخص کو اسم مستقبل سے پکارنا، ذکر خاص برائے عام ، ذکر عام برائے خاص  </a:t>
            </a:r>
            <a:endParaRPr lang="en-US" sz="2800" dirty="0"/>
          </a:p>
        </p:txBody>
      </p:sp>
      <p:pic>
        <p:nvPicPr>
          <p:cNvPr id="3074" name="Picture 2" descr="تصریح دستیاب نہیں۔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تصریح دستیاب نہیں۔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264" y="1600200"/>
            <a:ext cx="3394472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854654"/>
      </p:ext>
    </p:extLst>
  </p:cSld>
  <p:clrMapOvr>
    <a:masterClrMapping/>
  </p:clrMapOvr>
  <p:transition spd="slow" advTm="4197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r-PK" sz="2800" dirty="0" smtClean="0"/>
              <a:t>بلحاظ تضاد کے ایک کلمہ دوسرے کی جگہ بولنا مطلق بولنا مقید مراد لینا ، مقید بولنا اور مطلق مراد لینا </a:t>
            </a:r>
            <a:endParaRPr lang="en-US" sz="2800" dirty="0"/>
          </a:p>
        </p:txBody>
      </p:sp>
      <p:pic>
        <p:nvPicPr>
          <p:cNvPr id="4098" name="Picture 2" descr="تصریح دستیاب نہیں۔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0"/>
            <a:ext cx="51054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221643"/>
      </p:ext>
    </p:extLst>
  </p:cSld>
  <p:clrMapOvr>
    <a:masterClrMapping/>
  </p:clrMapOvr>
  <p:transition spd="slow" advTm="4197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3185</TotalTime>
  <Words>87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MS  Semester I Persian Grammar and Rhhetoric Advance عنوان: مجاز مرسل  Instructor Dr.Anjum Tahira  </vt:lpstr>
      <vt:lpstr>مجاز مرسل، ذکر جز ارادہ کل، ذکر کل ارادہ جز</vt:lpstr>
      <vt:lpstr>سبب کہہ کر مسبب مراد لینا ، مسبب کہہ کر سبب مراد لینا، ظرف کہہ کر مظروف مراد ،مظروف کہہ کر ظرف مراد لینا  </vt:lpstr>
      <vt:lpstr>کسی شخص یا چیز کو اسم سابق سے پکارنا،کسی شخص کو اسم مستقبل سے پکارنا، ذکر خاص برائے عام ، ذکر عام برائے خاص  </vt:lpstr>
      <vt:lpstr>بلحاظ تضاد کے ایک کلمہ دوسرے کی جگہ بولنا مطلق بولنا مقید مراد لینا ، مقید بولنا اور مطلق مراد لینا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88</cp:revision>
  <dcterms:created xsi:type="dcterms:W3CDTF">2015-01-03T09:01:24Z</dcterms:created>
  <dcterms:modified xsi:type="dcterms:W3CDTF">2020-12-13T14:00:34Z</dcterms:modified>
</cp:coreProperties>
</file>