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</a:t>
            </a:r>
            <a:r>
              <a:rPr lang="ur-PK" dirty="0" smtClean="0"/>
              <a:t>تلمیح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تلمیح </a:t>
            </a:r>
            <a:endParaRPr lang="en-US" dirty="0"/>
          </a:p>
        </p:txBody>
      </p:sp>
      <p:pic>
        <p:nvPicPr>
          <p:cNvPr id="1026" name="Picture 2" descr="https://scontent.xx.fbcdn.net/v/t1.15752-0/p280x280/131331139_832840200848828_7060093402447124623_n.jpg?_nc_cat=110&amp;ccb=2&amp;_nc_sid=ae9488&amp;_nc_eui2=AeEUtha3HUlo3kDa963ZOnUs-nVIYg9hEI76dUhiD2EQjmyWC3_1vC1AwI_tSSFzXXHgWoQKTsdf9RZoArUKdy5x&amp;_nc_ohc=gjt1CmdYE6MAX_pSiBs&amp;_nc_ad=z-m&amp;_nc_cid=0&amp;_nc_ht=scontent.xx&amp;tp=6&amp;oh=38f6d9a836ec0fd42aa260bc9ee3fc4a&amp;oe=5FFB8AB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86769"/>
            <a:ext cx="5334000" cy="408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427498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MS  Semester I Persian Grammar and Rhhetoric Advance عنوان: تلمیح   Instructor Dr.Anjum Tahira  </vt:lpstr>
      <vt:lpstr>تلمیح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83</cp:revision>
  <dcterms:created xsi:type="dcterms:W3CDTF">2015-01-03T09:01:24Z</dcterms:created>
  <dcterms:modified xsi:type="dcterms:W3CDTF">2020-12-13T13:23:17Z</dcterms:modified>
</cp:coreProperties>
</file>