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xbasanxsgabq@outlook.com" initials="s" lastIdx="3" clrIdx="0">
    <p:extLst>
      <p:ext uri="{19B8F6BF-5375-455C-9EA6-DF929625EA0E}">
        <p15:presenceInfo xmlns:p15="http://schemas.microsoft.com/office/powerpoint/2012/main" userId="589cf25aa5e652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D51F-B86B-4089-8AF8-D14427CA84AE}" type="datetimeFigureOut">
              <a:rPr lang="en-US" smtClean="0"/>
              <a:t>12/13/2020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6DBEF-2E24-4F76-8DE7-14E00ADD3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5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4197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5350C-1681-428B-BCD3-871029CED474}" type="datetimeFigureOut">
              <a:rPr lang="en-US" smtClean="0"/>
              <a:pPr/>
              <a:t>12/13/2020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DFC0-FE50-4EAB-83C1-5D7B75BD6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4197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A635-5983-4365-8EA6-308FAAFCE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54562"/>
          </a:xfrm>
          <a:solidFill>
            <a:srgbClr val="00B05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dirty="0"/>
              <a:t>MS  Semester </a:t>
            </a:r>
            <a:r>
              <a:rPr lang="en-US" dirty="0" smtClean="0"/>
              <a:t>I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Persian Grammar and </a:t>
            </a:r>
            <a:r>
              <a:rPr lang="en-US" dirty="0" err="1" smtClean="0"/>
              <a:t>Rhhetoric</a:t>
            </a:r>
            <a:r>
              <a:rPr lang="en-US" dirty="0" smtClean="0"/>
              <a:t> Advance</a:t>
            </a:r>
            <a:br>
              <a:rPr lang="en-US" dirty="0" smtClean="0"/>
            </a:br>
            <a:r>
              <a:rPr lang="ur-PK" dirty="0" smtClean="0"/>
              <a:t>عنوان: </a:t>
            </a:r>
            <a:r>
              <a:rPr lang="ur-PK" dirty="0" smtClean="0"/>
              <a:t>استعارہ</a:t>
            </a: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</a:t>
            </a:r>
            <a:br>
              <a:rPr lang="en-US" dirty="0"/>
            </a:br>
            <a:r>
              <a:rPr lang="en-US" dirty="0" err="1"/>
              <a:t>Dr.Anjum</a:t>
            </a:r>
            <a:r>
              <a:rPr lang="en-US" dirty="0"/>
              <a:t> </a:t>
            </a:r>
            <a:r>
              <a:rPr lang="en-US" dirty="0" err="1"/>
              <a:t>Tahira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11659EC0-8E98-4A7A-A90E-8F9086C1A268}"/>
              </a:ext>
            </a:extLst>
          </p:cNvPr>
          <p:cNvSpPr/>
          <p:nvPr/>
        </p:nvSpPr>
        <p:spPr>
          <a:xfrm>
            <a:off x="7086600" y="1143000"/>
            <a:ext cx="1752600" cy="19812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2F7EA3-D736-4284-8205-301E1B0CC56D}"/>
              </a:ext>
            </a:extLst>
          </p:cNvPr>
          <p:cNvSpPr/>
          <p:nvPr/>
        </p:nvSpPr>
        <p:spPr>
          <a:xfrm>
            <a:off x="5486400" y="5334000"/>
            <a:ext cx="2514600" cy="132556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31657"/>
      </p:ext>
    </p:extLst>
  </p:cSld>
  <p:clrMapOvr>
    <a:masterClrMapping/>
  </p:clrMapOvr>
  <p:transition spd="slow" advTm="4197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استعارہ، معرفی و اقسام آن </a:t>
            </a:r>
            <a:endParaRPr lang="en-US" dirty="0"/>
          </a:p>
        </p:txBody>
      </p:sp>
      <p:pic>
        <p:nvPicPr>
          <p:cNvPr id="1026" name="Picture 2" descr="https://scontent.xx.fbcdn.net/v/t1.15752-0/p280x280/131317791_226141335540312_1838950439651909965_n.jpg?_nc_cat=104&amp;ccb=2&amp;_nc_sid=ae9488&amp;_nc_eui2=AeEyqBqR9mSA8YNbMQFFLwUi4Boljs6Y1-fgGiWOzpjX5yBIYZ5MAmn5RhARZtQOnrYaTdcBU5ki107EdZU3LgZz&amp;_nc_ohc=gW_0__t7cjUAX9xwjES&amp;_nc_ad=z-m&amp;_nc_cid=0&amp;_nc_ht=scontent.xx&amp;tp=6&amp;oh=0cc1d554db2aa2a0389509a121c334bc&amp;oe=5FF9CE4D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1"/>
            <a:ext cx="2667000" cy="4039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content.xx.fbcdn.net/v/t1.15752-0/p280x280/131313036_1070664293406966_4525148979646125561_n.jpg?_nc_cat=109&amp;ccb=2&amp;_nc_sid=ae9488&amp;_nc_eui2=AeENBiH4uP5USNk8KkD5zN63kWShOpDE15WRZKE6kMTXlZjRs4kWa7BfRy7fa3InP5TuFPl1t-aHoobKGJScZxR2&amp;_nc_ohc=RfUS13c8DdEAX-0QUTv&amp;_nc_ad=z-m&amp;_nc_cid=0&amp;_nc_ht=scontent.xx&amp;tp=6&amp;oh=638d688aec0309eee1a27d65bbe55e79&amp;oe=5FFA900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00201"/>
            <a:ext cx="3581400" cy="4039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056255"/>
      </p:ext>
    </p:extLst>
  </p:cSld>
  <p:clrMapOvr>
    <a:masterClrMapping/>
  </p:clrMapOvr>
  <p:transition spd="slow" advTm="4197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3172</TotalTime>
  <Words>9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MS  Semester I Persian Grammar and Rhhetoric Advance عنوان: استعارہ   Instructor Dr.Anjum Tahira  </vt:lpstr>
      <vt:lpstr>استعارہ، معرفی و اقسام آن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Jaffer</dc:creator>
  <cp:lastModifiedBy>Anjum</cp:lastModifiedBy>
  <cp:revision>82</cp:revision>
  <dcterms:created xsi:type="dcterms:W3CDTF">2015-01-03T09:01:24Z</dcterms:created>
  <dcterms:modified xsi:type="dcterms:W3CDTF">2020-12-13T13:20:57Z</dcterms:modified>
</cp:coreProperties>
</file>