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</a:t>
            </a:r>
            <a:r>
              <a:rPr lang="ur-PK" dirty="0" smtClean="0"/>
              <a:t>تشبیہ</a:t>
            </a:r>
            <a:br>
              <a:rPr lang="ur-PK" dirty="0" smtClean="0"/>
            </a:b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تشبیہ بہ فارسی، معرفی و اقسام آن  </a:t>
            </a:r>
            <a:endParaRPr lang="en-US" dirty="0"/>
          </a:p>
        </p:txBody>
      </p:sp>
      <p:pic>
        <p:nvPicPr>
          <p:cNvPr id="1026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379273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178819"/>
      </p:ext>
    </p:extLst>
  </p:cSld>
  <p:clrMapOvr>
    <a:masterClrMapping/>
  </p:clrMapOvr>
  <p:transition spd="slow" advTm="419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dirty="0" smtClean="0"/>
              <a:t>تشبیہ بہ اردو ، و اقسام آن ،مشبہ ،مشبہ بہ ،حرف تشبیہ </a:t>
            </a:r>
            <a:endParaRPr lang="en-US" dirty="0"/>
          </a:p>
        </p:txBody>
      </p:sp>
      <p:pic>
        <p:nvPicPr>
          <p:cNvPr id="2050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544205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26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MS  Semester I Persian Grammar and Rhhetoric Advance عنوان: تشبیہ   Instructor Dr.Anjum Tahira  </vt:lpstr>
      <vt:lpstr>تشبیہ بہ فارسی، معرفی و اقسام آن  </vt:lpstr>
      <vt:lpstr>تشبیہ بہ اردو ، و اقسام آن ،مشبہ ،مشبہ بہ ،حرف تشبیہ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81</cp:revision>
  <dcterms:created xsi:type="dcterms:W3CDTF">2015-01-03T09:01:24Z</dcterms:created>
  <dcterms:modified xsi:type="dcterms:W3CDTF">2020-12-13T13:16:52Z</dcterms:modified>
</cp:coreProperties>
</file>