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قید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قید 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7912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153646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قید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r-PK" dirty="0" smtClean="0"/>
              <a:t> </a:t>
            </a:r>
            <a:r>
              <a:rPr lang="ur-PK" sz="1800" dirty="0" smtClean="0"/>
              <a:t>قید اور اس کی  اقسا</a:t>
            </a:r>
            <a:r>
              <a:rPr lang="ur-PK" dirty="0" smtClean="0"/>
              <a:t>م</a:t>
            </a:r>
          </a:p>
          <a:p>
            <a:endParaRPr lang="ur-PK" dirty="0"/>
          </a:p>
          <a:p>
            <a:r>
              <a:rPr lang="ur-PK" dirty="0" smtClean="0"/>
              <a:t>قیدِ مشترک      </a:t>
            </a:r>
          </a:p>
          <a:p>
            <a:endParaRPr lang="ur-PK" dirty="0"/>
          </a:p>
          <a:p>
            <a:r>
              <a:rPr lang="ur-PK" dirty="0" smtClean="0"/>
              <a:t>قید سادہ     </a:t>
            </a:r>
          </a:p>
          <a:p>
            <a:r>
              <a:rPr lang="ur-PK" dirty="0"/>
              <a:t> </a:t>
            </a:r>
            <a:r>
              <a:rPr lang="ur-PK" dirty="0" smtClean="0"/>
              <a:t> قید مرکب </a:t>
            </a:r>
          </a:p>
          <a:p>
            <a:endParaRPr lang="ur-PK" dirty="0"/>
          </a:p>
          <a:p>
            <a:r>
              <a:rPr lang="ur-PK" dirty="0" smtClean="0"/>
              <a:t>  </a:t>
            </a:r>
            <a:endParaRPr lang="en-US" dirty="0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08" y="273050"/>
            <a:ext cx="4389834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707128"/>
      </p:ext>
    </p:extLst>
  </p:cSld>
  <p:clrMapOvr>
    <a:masterClrMapping/>
  </p:clrMapOvr>
  <p:transition spd="slow" advTm="4197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قیدِ زمان، قیدِ مکان، قیدِ مقدار، قیدِ حالت و کیفیت</a:t>
            </a:r>
            <a:endParaRPr lang="en-US" dirty="0"/>
          </a:p>
        </p:txBody>
      </p:sp>
      <p:pic>
        <p:nvPicPr>
          <p:cNvPr id="3074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ur-PK" sz="2000" dirty="0"/>
          </a:p>
          <a:p>
            <a:r>
              <a:rPr lang="ur-PK" sz="2000" dirty="0" smtClean="0"/>
              <a:t>		قید زمان </a:t>
            </a:r>
          </a:p>
          <a:p>
            <a:endParaRPr lang="ur-PK" sz="2000" dirty="0"/>
          </a:p>
          <a:p>
            <a:r>
              <a:rPr lang="ur-PK" sz="2000" dirty="0" smtClean="0"/>
              <a:t>قیدِ مکان                           </a:t>
            </a:r>
            <a:endParaRPr lang="en-US" sz="2000" dirty="0"/>
          </a:p>
        </p:txBody>
      </p:sp>
      <p:pic>
        <p:nvPicPr>
          <p:cNvPr id="10" name="Picture 2" descr="تصریح دستیاب نہیں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736" y="1600200"/>
            <a:ext cx="428446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722438"/>
      </p:ext>
    </p:extLst>
  </p:cSld>
  <p:clrMapOvr>
    <a:masterClrMapping/>
  </p:clrMapOvr>
  <p:transition spd="slow" advTm="4197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قیدِ ترتیب و عدد ، قیدِ تاکید و ایجاب ، قیدِ  شک و ظن، قید استفہام، قیدِ نفی </a:t>
            </a:r>
            <a:endParaRPr lang="en-US" dirty="0"/>
          </a:p>
        </p:txBody>
      </p:sp>
      <p:pic>
        <p:nvPicPr>
          <p:cNvPr id="5122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7338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316038"/>
      </p:ext>
    </p:extLst>
  </p:cSld>
  <p:clrMapOvr>
    <a:masterClrMapping/>
  </p:clrMapOvr>
  <p:transition spd="slow" advTm="4197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قید تشبیہ ، قیدِ تمنا ، قیدِ استثنا 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853997" y="4650684"/>
            <a:ext cx="2542822" cy="2598238"/>
          </a:xfrm>
        </p:spPr>
        <p:txBody>
          <a:bodyPr>
            <a:normAutofit/>
          </a:bodyPr>
          <a:lstStyle/>
          <a:p>
            <a:endParaRPr lang="ur-PK" sz="2000" dirty="0" smtClean="0"/>
          </a:p>
          <a:p>
            <a:r>
              <a:rPr lang="ur-PK" sz="2000" dirty="0"/>
              <a:t>	</a:t>
            </a:r>
            <a:r>
              <a:rPr lang="ur-PK" sz="2000" dirty="0" smtClean="0"/>
              <a:t>	قیدِ مقدار </a:t>
            </a:r>
          </a:p>
          <a:p>
            <a:endParaRPr lang="ur-PK" sz="2000" dirty="0"/>
          </a:p>
          <a:p>
            <a:r>
              <a:rPr lang="ur-PK" sz="2000" dirty="0" smtClean="0"/>
              <a:t>			</a:t>
            </a:r>
            <a:endParaRPr lang="en-US" sz="2000" dirty="0"/>
          </a:p>
        </p:txBody>
      </p:sp>
      <p:pic>
        <p:nvPicPr>
          <p:cNvPr id="4100" name="Picture 4" descr="تصریح دستیاب نہیں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886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481916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61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MS  Semester I Persian Grammar and Rhhetoric Advance عنوان: قید  Instructor Dr.Anjum Tahira  </vt:lpstr>
      <vt:lpstr>قید </vt:lpstr>
      <vt:lpstr>قید  </vt:lpstr>
      <vt:lpstr>قیدِ زمان، قیدِ مکان، قیدِ مقدار، قیدِ حالت و کیفیت</vt:lpstr>
      <vt:lpstr>قیدِ ترتیب و عدد ، قیدِ تاکید و ایجاب ، قیدِ  شک و ظن، قید استفہام، قیدِ نفی </vt:lpstr>
      <vt:lpstr>قید تشبیہ ، قیدِ تمنا ، قیدِ استثنا 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80</cp:revision>
  <dcterms:created xsi:type="dcterms:W3CDTF">2015-01-03T09:01:24Z</dcterms:created>
  <dcterms:modified xsi:type="dcterms:W3CDTF">2020-12-13T04:57:25Z</dcterms:modified>
</cp:coreProperties>
</file>