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xbasanxsgabq@outlook.com" initials="s" lastIdx="3" clrIdx="0">
    <p:extLst>
      <p:ext uri="{19B8F6BF-5375-455C-9EA6-DF929625EA0E}">
        <p15:presenceInfo xmlns:p15="http://schemas.microsoft.com/office/powerpoint/2012/main" userId="589cf25aa5e65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D51F-B86B-4089-8AF8-D14427CA84A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DBEF-2E24-4F76-8DE7-14E00ADD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3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36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8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795350C-1681-428B-BCD3-871029CED47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C37DFC0-FE50-4EAB-83C1-5D7B75BD6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635-5983-4365-8EA6-308FAAFC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dirty="0"/>
              <a:t>MS  Semester </a:t>
            </a:r>
            <a:r>
              <a:rPr lang="en-US" dirty="0" smtClean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Persian Grammar and </a:t>
            </a:r>
            <a:r>
              <a:rPr lang="en-US" dirty="0" err="1" smtClean="0"/>
              <a:t>Rhhetoric</a:t>
            </a:r>
            <a:r>
              <a:rPr lang="en-US" dirty="0" smtClean="0"/>
              <a:t> Advance</a:t>
            </a:r>
            <a:br>
              <a:rPr lang="en-US" dirty="0" smtClean="0"/>
            </a:br>
            <a:r>
              <a:rPr lang="ur-PK" dirty="0" smtClean="0"/>
              <a:t>عنوان:اسم </a:t>
            </a: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</a:t>
            </a:r>
            <a:br>
              <a:rPr lang="en-US" dirty="0"/>
            </a:br>
            <a:r>
              <a:rPr lang="en-US" dirty="0" err="1"/>
              <a:t>Dr.Anjum</a:t>
            </a:r>
            <a:r>
              <a:rPr lang="en-US" dirty="0"/>
              <a:t> </a:t>
            </a:r>
            <a:r>
              <a:rPr lang="en-US" dirty="0" err="1"/>
              <a:t>Tahira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11659EC0-8E98-4A7A-A90E-8F9086C1A268}"/>
              </a:ext>
            </a:extLst>
          </p:cNvPr>
          <p:cNvSpPr/>
          <p:nvPr/>
        </p:nvSpPr>
        <p:spPr>
          <a:xfrm>
            <a:off x="7086600" y="1143000"/>
            <a:ext cx="1752600" cy="1981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22F7EA3-D736-4284-8205-301E1B0CC56D}"/>
              </a:ext>
            </a:extLst>
          </p:cNvPr>
          <p:cNvSpPr/>
          <p:nvPr/>
        </p:nvSpPr>
        <p:spPr>
          <a:xfrm>
            <a:off x="5486400" y="5334000"/>
            <a:ext cx="2514600" cy="13255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16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1054101"/>
          </a:xfrm>
        </p:spPr>
        <p:txBody>
          <a:bodyPr/>
          <a:lstStyle/>
          <a:p>
            <a:r>
              <a:rPr lang="ur-PK" dirty="0" smtClean="0"/>
              <a:t>اسم ، معرفی و انواع ، اسم ذات و اسم معنی         </a:t>
            </a:r>
            <a:endParaRPr lang="en-US" dirty="0"/>
          </a:p>
        </p:txBody>
      </p:sp>
      <p:pic>
        <p:nvPicPr>
          <p:cNvPr id="1026" name="Picture 2" descr="تصریح دستیاب نہیں۔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0" y="2489200"/>
            <a:ext cx="3142791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صریح دستیاب نہیں۔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89200"/>
            <a:ext cx="340995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131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1130301"/>
          </a:xfrm>
        </p:spPr>
        <p:txBody>
          <a:bodyPr/>
          <a:lstStyle/>
          <a:p>
            <a:r>
              <a:rPr lang="ur-PK" dirty="0" smtClean="0"/>
              <a:t>اسم عام و اسم خاص ،اسم بسیط یا سادہ و اسم مرکب     </a:t>
            </a:r>
            <a:endParaRPr lang="en-US" dirty="0"/>
          </a:p>
        </p:txBody>
      </p:sp>
      <p:pic>
        <p:nvPicPr>
          <p:cNvPr id="2050" name="Picture 2" descr="تصریح دستیاب نہیں۔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89200"/>
            <a:ext cx="2866231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تصریح دستیاب نہیں۔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89200"/>
            <a:ext cx="3515519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50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اسم نکرہ و اسم معرفہ       </a:t>
            </a:r>
            <a:endParaRPr lang="en-US" dirty="0"/>
          </a:p>
        </p:txBody>
      </p:sp>
      <p:pic>
        <p:nvPicPr>
          <p:cNvPr id="3074" name="Picture 2" descr="تصریح دستیاب نہیں۔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9200"/>
            <a:ext cx="32004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تصریح دستیاب نہیں۔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9200"/>
            <a:ext cx="3210719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899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smtClean="0"/>
              <a:t>اسم جمع ، اسم آلہ ، اسم مصغر </a:t>
            </a:r>
            <a:endParaRPr lang="en-US"/>
          </a:p>
        </p:txBody>
      </p:sp>
      <p:pic>
        <p:nvPicPr>
          <p:cNvPr id="4098" name="Picture 2" descr="تصریح دستیاب نہیں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89200"/>
            <a:ext cx="4114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8344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3184</TotalTime>
  <Words>40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Ion Boardroom</vt:lpstr>
      <vt:lpstr>MS  Semester I Persian Grammar and Rhhetoric Advance عنوان:اسم    Instructor Dr.Anjum Tahira  </vt:lpstr>
      <vt:lpstr>اسم ، معرفی و انواع ، اسم ذات و اسم معنی         </vt:lpstr>
      <vt:lpstr>اسم عام و اسم خاص ،اسم بسیط یا سادہ و اسم مرکب     </vt:lpstr>
      <vt:lpstr>اسم نکرہ و اسم معرفہ       </vt:lpstr>
      <vt:lpstr>اسم جمع ، اسم آلہ ، اسم مصغر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Jaffer</dc:creator>
  <cp:lastModifiedBy>Anjum</cp:lastModifiedBy>
  <cp:revision>85</cp:revision>
  <dcterms:created xsi:type="dcterms:W3CDTF">2015-01-03T09:01:24Z</dcterms:created>
  <dcterms:modified xsi:type="dcterms:W3CDTF">2020-12-13T14:44:25Z</dcterms:modified>
</cp:coreProperties>
</file>