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حروف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حروف ، تعریف و اقسام، حروف جار،حروف  جار سادہ، حروف جار مرکب 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7165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311973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حروف ربط سادہ،حروف ربط مرکب </a:t>
            </a:r>
            <a:endParaRPr lang="en-US" dirty="0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939471"/>
      </p:ext>
    </p:extLst>
  </p:cSld>
  <p:clrMapOvr>
    <a:masterClrMapping/>
  </p:clrMapOvr>
  <p:transition spd="slow" advTm="4197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استعمال حروف ربط ، حروف نشانہ </a:t>
            </a:r>
            <a:endParaRPr lang="en-US" dirty="0"/>
          </a:p>
        </p:txBody>
      </p:sp>
      <p:pic>
        <p:nvPicPr>
          <p:cNvPr id="3074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93335"/>
      </p:ext>
    </p:extLst>
  </p:cSld>
  <p:clrMapOvr>
    <a:masterClrMapping/>
  </p:clrMapOvr>
  <p:transition spd="slow" advTm="4197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smtClean="0"/>
              <a:t>استعمال حروف نشانہ </a:t>
            </a:r>
            <a:endParaRPr lang="en-US"/>
          </a:p>
        </p:txBody>
      </p:sp>
      <p:pic>
        <p:nvPicPr>
          <p:cNvPr id="4098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5562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302070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31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MS  Semester I Persian Grammar and Rhhetoric Advance عنوان: حروف Instructor Dr.Anjum Tahira  </vt:lpstr>
      <vt:lpstr>حروف ، تعریف و اقسام، حروف جار،حروف  جار سادہ، حروف جار مرکب </vt:lpstr>
      <vt:lpstr>حروف ربط سادہ،حروف ربط مرکب </vt:lpstr>
      <vt:lpstr>استعمال حروف ربط ، حروف نشانہ </vt:lpstr>
      <vt:lpstr>استعمال حروف نشانہ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81</cp:revision>
  <dcterms:created xsi:type="dcterms:W3CDTF">2015-01-03T09:01:24Z</dcterms:created>
  <dcterms:modified xsi:type="dcterms:W3CDTF">2020-12-13T12:57:04Z</dcterms:modified>
</cp:coreProperties>
</file>